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702" r:id="rId3"/>
    <p:sldId id="703" r:id="rId4"/>
    <p:sldId id="704" r:id="rId5"/>
    <p:sldId id="705" r:id="rId6"/>
    <p:sldId id="1395" r:id="rId7"/>
    <p:sldId id="709" r:id="rId8"/>
    <p:sldId id="1393" r:id="rId9"/>
    <p:sldId id="1391" r:id="rId10"/>
    <p:sldId id="1394" r:id="rId11"/>
    <p:sldId id="655" r:id="rId12"/>
    <p:sldId id="656" r:id="rId13"/>
    <p:sldId id="657" r:id="rId14"/>
    <p:sldId id="658" r:id="rId15"/>
    <p:sldId id="659" r:id="rId16"/>
    <p:sldId id="660" r:id="rId17"/>
    <p:sldId id="1392" r:id="rId18"/>
    <p:sldId id="662" r:id="rId19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0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14243,'-9'17'856,"3"-3"-984,2-4-200,-3-3 328,8 2-40,8-5-88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1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19116,'2'6'2545,"-2"9"-1561,-6 7-392,-1 7 2041,-3 11-1449,-2 8-344,1 6-448,1 0-96,0-2-224,0-3-112,4-9-368,2-7-288,1-14-672,3-5-289,0-23 369,1-17 256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 16884,'-41'47'2433,"-4"5"-663,41-48-1528,1 1 0,0 0 0,0 0-1,1 1 1,-1-1 0,1 0 0,0 1-1,1 0 1,-2 7 0,2-12-217,1 0 0,0 0 0,0 0 0,0 0-1,0 0 1,0 0 0,0 0 0,0 0 0,0 0 0,0 0 0,0 0 0,0 0 0,1 0-1,-1 0 1,0 0 0,1 0 0,-1 0 0,1 0 0,-1 0 0,1-1 0,-1 1-1,1 0 1,0 0 0,-1 0 0,1-1 0,0 1 0,0 0 0,-1-1 0,1 1 0,0-1-1,0 1 1,0-1 0,0 1 0,0-1 0,0 1 0,0-1 0,0 0 0,0 0 0,0 0-1,0 1 1,0-1 0,0 0 0,0 0 0,0 0 0,2-1 0,2 1-10,0-1 0,0 0 0,0 0 0,0 0 0,0-1 0,-1 0 0,1 0 0,5-3 0,5-5-17,-1 0-1,0-1 1,-1 0-1,0-1 1,-1-1-1,0 0 1,-1-1-1,12-19 1,-26 44-67,0 1 1,0-1-1,-1 20 1,3-24 30,0-2-44,0 0 1,1 0 0,0 1-1,0-1 1,0 0 0,1 0-1,1 8 1,-1-12 38,-1 0 1,0 0-1,1 0 1,-1 0-1,1 0 1,-1-1-1,1 1 1,-1 0-1,1 0 0,-1 0 1,1 0-1,0-1 1,0 1-1,-1 0 1,1 0-1,0-1 1,0 1-1,0-1 0,0 1 1,0-1-1,0 1 1,0-1-1,0 0 1,0 1-1,0-1 1,0 0-1,0 0 0,0 0 1,0 0-1,0 1 1,0-2-1,0 1 1,0 0-1,0 0 1,0 0-1,0 0 0,0-1 1,0 1-1,0 0 1,0-1-1,0 1 1,1-1-1,5-3-201,-1 1 0,1-1-1,-1 0 1,0-1 0,-1 0 0,1 1-1,-1-2 1,0 1 0,8-10 0,4-9-251,14-25 1,-31 48 482,33-55-679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0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19884,'6'0'2513,"4"-1"-1529,6-5-376,1-1 1777,4 0-1193,1 0-304,5 1-400,-1 0-200,0 2-456,-2 1-544,-3 3 840,1-1-240,-5 1-56,0 0-144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0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16620,'1'3'519,"-1"0"1,1 1-1,0-1 1,-1 1 0,0-1-1,0 0 1,0 1 0,0-1-1,-1 1 1,1-1-1,-3 7 1,-14 39 3077,12-35-2877,-7 14 215,-13 41 162,23-62-1042,0 0-1,1 0 1,0 0-1,0 0 0,0 1 1,1-1-1,1 12 1,-1-18-52,1 1 1,-1-1 0,0 1 0,1-1-1,-1 1 1,1-1 0,-1 0 0,1 1-1,0-1 1,-1 0 0,1 0 0,0 1-1,0-1 1,0 0 0,0 0-1,0 0 1,0 0 0,0 0 0,0 0-1,0 0 1,3 1 0,-1-1-45,-1 0 0,1-1 0,0 1 0,0-1 0,-1 1 1,1-1-1,0 0 0,0 0 0,0 0 0,5-1 0,2-1-352,0 0 0,0-1 0,-1-1 0,1 1 0,11-8 0,-8 4-109,0-1 0,-1-1 0,0 0 0,-1 0 0,19-21 0,-6 0-523</inkml:trace>
  <inkml:trace contextRef="#ctx0" brushRef="#br0" timeOffset="1">261 77 19228,'-10'20'2233,"2"5"-1161,-7 3-376,5 3 1200,2 5-279,-1 0-561,-1 0-272,3-2-360,4-2-232,3-5-552,3 0-416,1-8 1208,2-8-568,4-11-64,3-3-80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0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13547,'-1'3'443,"0"1"0,-1-1 0,1 0 0,0 0 0,-1 1 0,0-1 0,0 0-1,0 0 1,0 0 0,0-1 0,-1 1 0,1-1 0,-5 4 0,-3 4 675,-112 148 3872,95-120-4746,26-37-284,1-1 0,0 0 0,0 1 0,0-1 0,0 0 0,0 1 0,-1-1 0,1 0 0,0 0 0,0 1 0,0-1 0,-1 0 0,1 0 0,0 1 0,-1-1 0,1 0-1,0 0 1,0 0 0,-1 1 0,1-1 0,0 0 0,-1 0 0,1 0 0,0 0 0,-1 0 0,1 0 0,0 0 0,-1 0 0,1 0 0,0 0 0,-1 0 0,1 0 0,-1 0 0,1 0 0,0 0 0,-1 0 0,1 0 0,0 0 0,-1 0-1,1 0 1,0-1 0,-1 1 0,1 0 0,0 0 0,0 0 0,-1-1 0,1 1 0,0 0 0,0 0 0,-1-1 0,1 1 0,0 0 0,0 0 0,0-1 0,-1 1 0,1 0 0,0-1 0,0 1 0,0 0 0,0-1 0,-7-24-1084,6 24 1100,-3-19-761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16396,'1'0'161,"-1"-1"1,0 1 0,0 0 0,0-1 0,1 1 0,-1 0 0,0-1 0,1 1-1,-1 0 1,0 0 0,0-1 0,1 1 0,-1 0 0,1 0 0,-1-1 0,0 1-1,1 0 1,-1 0 0,0 0 0,1 0 0,-1 0 0,1 0 0,-1 0 0,0 0-1,1 0 1,-1 0 0,1 0 0,-1 0 0,0 0 0,1 0 0,-1 0 0,1 0-1,-1 0 1,0 0 0,1 0 0,-1 1 0,0-1 0,1 0 0,-1 0 0,0 0-1,1 1 1,-1-1 0,24 11 2496,-20-10-2234,20 13 119,-1 1 1,-1 1 0,0 1 0,-1 0-1,33 38 1,40 31-4144,-83-79 2971,-1-5-205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0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65 17596,'-1'0'78,"1"0"0,-1 1 0,1-1 0,-1 0 0,1 1 0,-1-1 0,1 1 0,0-1 0,-1 0 0,1 1 0,0-1 0,-1 1 0,1-1 0,0 1 0,-1-1 0,1 1 0,0-1 0,0 1 0,0-1 0,-1 1 0,1-1 0,0 1 0,0 0 0,0-1 0,0 1-1,0-1 1,0 1 0,0-1 0,0 1 0,0 0 0,1-1 0,-1 1 0,0-1 0,0 1 0,0-1 0,1 1 0,-1-1 0,0 1 0,1-1 0,-1 1 0,0-1 0,1 0 0,-1 1 0,0-1 0,1 1 0,-1-1 0,1 0 0,-1 1 0,1-1 0,-1 0 0,1 0 0,-1 1 0,1-1 0,-1 0 0,1 0 0,-1 0 0,2 1 0,34 11 1335,3-4-676,1-2 0,55 2-1,84-7 280,-129-1-780,604-45 881,-555 36-1082,8 0-20,82-10 91,-164 14-70,-25 4-62,1 1 1,-1 0 0,0 0 0,1 0 0,-1 0-1,0 0 1,1 0 0,-1 0 0,0-1-1,1 1 1,-1 0 0,0 0 0,1 0 0,-1-1-1,0 1 1,0 0 0,1-1 0,-1 1-1,0 0 1,0 0 0,0-1 0,0 1 0,1 0-1,-1-1 1,0 1 0,0 0 0,0-1-1,0 1 1,0 0 0,0-1 0,0 1-1,0 0 1,0-1 0,0 1 0,0-1 0,0 1-1,0 0 1,0-1 0,0 1 0,0 0-1,0-1 1,0 1 0,-1 0 0,1-1 0,0 1-1,0 0 1,0-1 0,0 1 0,-1 0-1,1 0 1,0-1 0,0 1 0,-1 0 0,1 0-1,0 0 1,-1-1 0,1 1 0,0 0-1,-1 0 1,1 0 0,0 0 0,-1-1-1,1 1 1,-1 0 0,-3-2-87,0 0 1,-1 0-1,1 0 1,-1 0-1,-5-1 1,-16-5-342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0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25 362 16852,'-7'16'1489,"4"-9"-858,0-1-1,0 0 1,1 1 0,0-1-1,0 1 1,0 8 0,2-15-587,0 0 1,0 0 0,0 0 0,0 0-1,0 0 1,0 0 0,0 0 0,0 1 0,0-1-1,0 0 1,0 0 0,0 0 0,0 0 0,0 0-1,0 0 1,0 0 0,0 1 0,0-1-1,0 0 1,0 0 0,0 0 0,0 0 0,0 0-1,0 0 1,1 0 0,-1 0 0,0 1 0,0-1-1,0 0 1,0 0 0,0 0 0,0 0-1,0 0 1,0 0 0,1 0 0,-1 0 0,0 0-1,0 0 1,0 0 0,0 0 0,0 0 0,0 0-1,0 0 1,1 0 0,-1 0 0,0 0-1,0 0 1,0 0 0,0 0 0,1 0 0,7-6 999,10-10-115,-18 16-927,176-198 2753,-14 13-2043,-161 184-710,3-3 8,0-1 0,0 1-1,0 1 1,1-1 0,5-3-1,-10 7-8,0-1-1,0 1 0,1 0 1,-1 0-1,0 0 0,0 0 1,1 0-1,-1 0 0,0 0 1,0 0-1,1 0 0,-1 0 0,0 0 1,0 0-1,1 0 0,-1 0 1,0 0-1,0 0 0,1 0 1,-1 0-1,0 0 0,0 0 0,0 0 1,1 0-1,-1 1 0,0-1 1,0 0-1,1 0 0,-1 0 1,0 0-1,0 1 0,0-1 1,0 0-1,1 0 0,-1 0 0,0 1 1,0-1-1,0 0 0,0 1 1,1 21-16,-5-2 5,0 0 0,-11 28 0,0 1 9,-15 52-6,-26 114-10,56-211 1,-1-1-25,0-1 0,1 1 0,-1 0 0,1 0 0,0 0 0,0 0 0,0 0 0,1-1 0,-1 1 0,2 5 0,-2-8 17,0 0-1,0 0 1,0 1-1,1-1 1,-1 0-1,0 0 1,0 1-1,0-1 1,1 0-1,-1 0 0,0 0 1,0 0-1,1 1 1,-1-1-1,0 0 1,0 0-1,1 0 1,-1 0-1,0 0 1,0 0-1,1 0 1,-1 0-1,0 0 0,1 0 1,-1 0-1,0 0 1,0 0-1,1 0 1,-1 0-1,0 0 1,1 0-1,-1 0 1,0 0-1,0 0 0,1 0 1,-1-1-1,0 1 1,0 0-1,1 0 1,-1 0-1,0-1 1,12-7-707,-12 7 637,10-8-304,-1-1-1,-1 0 1,1-1 0,10-20-1,-3 6-38,18-26-436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0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19492,'-11'5'3487,"-19"22"-1326,10-1-1699,1 0 0,0 1 1,2 1-1,2 0 0,0 1 0,2 1 0,1 0 0,-10 42 1,21-70-454,-5 20 96,-6 41 0,12-58-90,-1 0-1,1 0 1,0 0 0,0-1 0,0 1 0,1 0-1,-1 0 1,1 0 0,1 0 0,-1-1 0,0 1-1,1 0 1,0-1 0,0 1 0,4 4 0,-5-7-10,1-1 1,0 1 0,-1 0 0,1 0-1,0-1 1,0 1 0,0-1-1,1 0 1,-1 1 0,0-1-1,0 0 1,1 0 0,-1-1 0,0 1-1,1 0 1,3 0 0,-2-1 7,1 0 0,0 0 0,0 0 1,-1-1-1,1 0 0,0 0 0,-1 0 1,6-2-1,1-1 48,-1-1-1,0 0 1,0 0 0,0-1 0,-1 0-1,15-13 1,-21 15-27,1 1 1,-1-1-1,0 1 0,0-1 0,0 0 1,0 0-1,-1 0 0,1-1 0,-1 1 1,0 0-1,-1-1 0,1 0 0,-1 1 1,2-7-1,-3 8-15,0 0 1,0 0-1,0 0 1,-1 1-1,1-1 1,-1 0 0,1 0-1,-1 0 1,0 1-1,0-1 1,0 0-1,0 1 1,-1-1-1,1 1 1,-1-1-1,0 1 1,1 0-1,-1 0 1,0 0-1,0 0 1,0 0 0,-1 0-1,1 0 1,0 1-1,-5-3 1,2 1-119,0 1 1,-1 0-1,1 0 1,-1 0 0,1 0-1,-1 1 1,0 0-1,0 0 1,1 1-1,-1 0 1,0 0 0,0 0-1,0 0 1,0 1-1,1 0 1,-1 0-1,0 1 1,1 0-1,-1 0 1,-7 4 0,12-6-30,0 1-1,0-1 1,1 1 0,-1-1 0,0 1 0,1 0 0,-1 0 0,0-1 0,1 1 0,-1 0 0,1 0 0,-1 0-1,1 0 1,-1-1 0,1 1 0,0 0 0,-1 0 0,1 0 0,0 1 0,0-1 75,0-1 0,0 1-1,0-1 1,0 1 0,1-1 0,-1 1 0,0-1 0,0 1-1,1-1 1,-1 1 0,0-1 0,0 1 0,1-1 0,-1 1-1,0-1 1,1 0 0,-1 1 0,1-1 0,-1 0 0,1 1 0,-1-1-1,1 0 1,-1 0 0,1 1 0,-1-1 0,1 0 0,-1 0-1,1 0 1,-1 0 0,1 0 0,-1 1 0,1-1 0,-1 0-1,2-1 1,13 2-887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0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20380,'-13'8'2585,"0"5"-1657,4 4-472,2 3 3177,1 11-2977,1 3-240,5 6-272,-2 2-72,4 1-56,5-2-112,-1-5-288,-1-3-240,3-11-520,-3-5-337,0-16 1065,-3-2-280,-2-15-232</inkml:trace>
  <inkml:trace contextRef="#ctx0" brushRef="#br0" timeOffset="1">12 145 18516,'-12'8'2016,"12"6"-1135,3-1-329,12-2 1168,5 2-360,8-1-519,4-5-201,5-6-560,0-1-408,2-8-713,0-5 921,-5-9-232,-1-3-112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0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18436,'-2'12'2528,"-5"3"-1519,-4 8-425,-3 5 2464,-5 7-1943,0 6-337,2 2-408,-2-2-136,4 1-216,-1-5-136,2-8-344,1-9-280,3-10-641,1-9-191,0-9 1048,2-11-280,0-17-184</inkml:trace>
  <inkml:trace contextRef="#ctx0" brushRef="#br0" timeOffset="1">1 55 18020,'7'11'2248,"6"5"-1159,1 0-433,6 4 1576,5 1-567,2 1-625,5 1-320,-2 0-336,-2-5-192,1-1-480,-3-1-488,-3-7 672,-5-2-136,4-3-136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1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17580,'9'4'462,"1"-1"0,-1 1 0,-1 1 0,1 0 0,-1 0 0,0 1 0,0 0 0,9 8 0,1 4 164,0 0 1,15 21 0,-19-19-448,-1 1 0,-1 0-1,-1 0 1,-1 1 0,-1 0-1,-1 1 1,-1 0 0,0 0-1,-2 1 1,-1-1 0,1 29 0,-3-14-11,-1 1 0,-3-1 0,-1 0 0,-1 0 0,-2 0 0,-15 48 0,12-58-287,-1 0 0,-1-1-1,-2 0 1,-18 30 0,20-40 8,-1 0 0,0-1 0,-1 0 0,-1-1 0,0-1 0,-32 24-1,22-21-248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15123,'-60'117'4680,"43"-76"-3184,-21 82-1,33-98-1226,0-1 0,2 1 0,1 1 0,1 45-1,2-68-245,-1 1-1,0 0 0,1-1 0,0 1 0,0-1 0,0 1 0,0-1 0,2 4 0,-2-6-13,-1 0 0,1 0 1,-1-1-1,1 1 0,-1 0 0,1-1 0,0 1 0,0-1 0,-1 1 0,1-1 0,0 1 1,0-1-1,-1 1 0,1-1 0,0 0 0,0 1 0,0-1 0,0 0 0,0 0 1,-1 0-1,1 0 0,0 0 0,0 0 0,0 0 0,0 0 0,0 0 0,0 0 1,0 0-1,-1 0 0,1-1 0,0 1 0,0 0 0,0-1 0,0 1 0,-1 0 1,2-2-1,10-5 108,0-1 0,-1-1 0,-1 0 1,1 0-1,-1-1 0,10-14 0,-2 5 12,9-9 74,-7 9-510,-1-2 0,-1 0-1,-1 0 1,-1-2 0,14-24 0,-21 17-53,-5 4-123</inkml:trace>
  <inkml:trace contextRef="#ctx0" brushRef="#br0" timeOffset="1">179 443 17212,'-2'42'1712,"7"-17"-1072,4-7-256,9-10 720,5-5-687,6-11-89,5-10-80,2-12-328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1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35 15275,'0'-1'233,"1"-1"0,-1 1-1,1-1 1,-1 1 0,0-1-1,0 1 1,1-1 0,-1 1-1,0-1 1,-1 1-1,1-1 1,0 1 0,0-1-1,0 1 1,-1-1 0,1 1-1,-1-1 1,1 1 0,-2-3-1,1 4-143,1 0 0,0-1 0,-1 1 0,1 0 0,0 0-1,-1-1 1,1 1 0,-1 0 0,1 0 0,0 0 0,-1 0-1,1 0 1,-1 0 0,1 0 0,0 0 0,-1 0 0,1 0-1,-1 0 1,1 0 0,-1 0 0,1 0 0,0 0 0,-1 0-1,1 0 1,-1 1 0,-16 12 1198,5 2-966,1 1 0,0 1 1,1 0-1,1 0 0,-12 31 0,-25 96 203,40-122-396,-78 318 718,69-250-879,-9 168-1,24-232-183,0 0 0,2 1 0,1-1 0,9 38 1,-9-54-50,-1 0 0,2-1 1,-1 0-1,1 1 0,1-1 1,0 0-1,0-1 0,1 0 1,0 1-1,0-2 1,1 1-1,0-1 0,0 0 1,15 11-1,6-2-552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1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16756,'11'-18'5906,"20"-18"-3402,-2 3-1427,166-234 1511,-194 266-2585,-1 0 0,1 0 0,0 0 0,0 0-1,-1 0 1,1 0 0,0 1 0,0-1 0,0 0-1,0 0 1,0 1 0,0-1 0,3 0-1,-4 1 0,0 0-1,0 0 1,1 0-1,-1 0 0,0 0 1,0 0-1,1 1 1,-1-1-1,0 0 1,0 0-1,1 0 0,-1 1 1,0-1-1,0 0 1,0 0-1,1 0 0,-1 1 1,0-1-1,0 0 1,0 1-1,0-1 0,0 0 1,0 0-1,1 1 1,-1-1-1,0 0 0,0 1 1,0-1-1,0 0 1,0 1-1,0-1 0,0 0 1,-1 1-1,-3 41 79,2-29-69,-1 7 4,-1 0-1,-1-1 1,-1 0 0,-1 0-1,-1 0 1,-10 19 0,-8 20 17,25-47-73,8-10-334,10-11-650,-3-8-557,-13 15 1044,1 1-1,0-1 1,-1 1 0,1 0 0,0-1-1,0 1 1,1 0 0,2-2 0,-12 20-5784,-2-6 5210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1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 15131,'5'-13'3731,"0"20"-953,-1 24-814,-3-22-1768,1 30 437,-2 1 0,-10 78 0,-26 37-106,35-153-527,0 0 1,0 1 0,1-1 0,-1 1 0,1-1-1,0 0 1,0 1 0,0-1 0,0 1 0,0-1-1,0 0 1,2 4 0,-2-6-16,0 1 1,0-1-1,0 0 1,0 0-1,0 0 0,1 1 1,-1-1-1,0 0 0,0 0 1,0 0-1,0 0 1,1 1-1,-1-1 0,0 0 1,0 0-1,1 0 1,-1 0-1,0 0 0,0 0 1,0 0-1,1 0 1,-1 0-1,0 0 0,0 0 1,1 0-1,-1 0 1,0 0-1,0 0 0,1 0 1,-1 0-1,0 0 0,0 0 1,1 0-1,-1 0 1,0 0-1,0 0 0,1-1 1,13-13-1339,15-32-897,-19 32 1481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1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15283,'0'4'2161,"3"-1"-1169,2-2-200,7-1 1553,5-3-745,7-1-192,9-5-336,6 1-119,8-4-241,2 1-112,3-2-280,-4 2-192,-5-1-512,-4 2-408,-13 1 624,-9-1-24,-7 6-128,-8 4-128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1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16924,'0'0'85,"-1"0"1,1 0 0,0 1-1,0-1 1,0 0 0,0 0-1,0 0 1,0 0 0,0 1-1,0-1 1,0 0-1,0 0 1,0 0 0,0 1-1,0-1 1,0 0 0,0 0-1,0 0 1,0 0 0,0 1-1,0-1 1,0 0 0,0 0-1,1 0 1,-1 0 0,0 1-1,0-1 1,0 0 0,0 0-1,0 0 1,0 0 0,1 0-1,-1 1 1,0-1 0,0 0-1,0 0 1,0 0 0,0 0-1,1 0 1,-1 0-1,0 0 1,0 0 0,0 0-1,1 0 1,12-1 2251,23-11-171,-27 9-1532,10-4 152,44-13 784,-58 19-1483,0 0 1,0 0 0,0 1-1,0-1 1,0 1 0,0 0 0,0 1-1,-1-1 1,1 1 0,7 2 0,-10-3-76,-1 1 0,0 0 0,1 0 0,-1-1 0,0 1 0,1 0 0,-1 0 0,0 1 0,0-1 0,0 0 0,0 0 0,0 1 0,0-1 0,0 0 0,0 1 0,-1-1 0,1 1 0,0-1 0,-1 1 0,0-1 0,1 1 0,-1-1 0,0 1 0,1 0 0,-1-1 0,0 1 0,0-1 0,-1 1 0,1 0 0,0-1 0,-1 3 0,0 4-12,-1 0 0,0-1 0,-1 1 0,0-1 0,-4 9 0,-4 5-9,-1 0 1,-1-1-1,-1-1 1,-1 0-1,0-1 1,-2-1-1,0 0 1,0-2-1,-2 1 1,-23 14-1,37-27 11,-1 0 0,0 0 0,0-1-1,-6 3 1,11-5-2,1 0 1,-1 0-1,1 1 1,-1-1-1,0 0 1,1 0-1,-1 0 1,0 0-1,1 1 0,-1-1 1,0 0-1,0 0 1,1 0-1,-1-1 1,0 1-1,1 0 1,-1 0-1,0 0 1,1 0-1,-1-1 0,1 1 1,-1 0-1,0-1 1,1 1-1,-1 0 1,1-1-1,-1 1 1,1-1-1,-1 1 0,1-1 1,-1 1-1,1-1 1,-1 1-1,1-1 1,0 1-1,-1-1 1,1 0-1,0 1 0,-1-1 1,1 1-1,0-1 1,0 0-1,0 1 1,0-1-1,0 0 1,-1 0-1,1 1 0,1-2 1,-1-1-5,0 0 0,1 0 0,-1 1-1,1-1 1,0 0 0,0 0 0,0 1 0,0-1 0,1 1-1,-1-1 1,1 1 0,-1 0 0,1-1 0,0 1 0,0 0 0,0 0-1,0 0 1,0 0 0,0 1 0,1-1 0,-1 0 0,0 1 0,1 0-1,0-1 1,4 0 0,-4 1-5,0-1 0,0 1-1,0 1 1,0-1 0,0 0 0,1 1-1,-1 0 1,0-1 0,0 1 0,1 1 0,-1-1-1,0 0 1,0 1 0,0 0 0,1-1-1,-1 1 1,0 1 0,0-1 0,0 0 0,0 1-1,-1-1 1,5 4 0,0 2-17,-1 1 0,1 0 1,-2 0-1,0 1 0,0 0 0,0-1 0,-1 2 0,0-1 1,4 19-1,6 9 11,-14-36 24,0 0 1,0-1-1,1 1 1,-1 0-1,0-1 1,0 1 0,1 0-1,-1-1 1,1 1-1,-1 0 1,1-1 0,-1 1-1,1-1 1,-1 1-1,1-1 1,-1 1-1,1-1 1,0 0 0,-1 1-1,1-1 1,0 1-1,-1-1 1,1 0-1,0 0 1,-1 0 0,1 1-1,0-1 1,0 0-1,-1 0 1,2 0 0,0 0 11,0-1 0,-1 0 0,1 1 0,0-1 0,0 0 0,-1 0 0,1 0 0,-1 0 0,1 0 0,-1 0 0,3-3 0,4-4 102,-1-1 1,13-17 0,-20 26-124,3-5-58,32-52 520,-32 51-801,0 1 0,-1-1 0,0 0 0,0 0 0,0 0 0,-1 0 1,0 0-1,1-9 0,-2 13-245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2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17372,'-2'11'3837,"-1"15"-2356,-22 146 1630,19-104-2894,5 126 1,2-187-284,-2-2-56,2 0-1,-1 0 1,1 0 0,-1-1 0,1 1-1,1 0 1,-1-1 0,4 8-1,-3-11-895,0-6 647,-2-7 67,0 11 241,0-14-509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2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18196,'-11'10'1792,"11"-6"-1104,5 0-231,11 1 1015,6-4-328,6 0-384,4 1-184,6-2-176,5-2-111,-1-3-650,0-1-567,-12-4 816,-5-4-152,-9-2-136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2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18468,'4'-6'261,"0"0"0,0 0-1,1 1 1,0 0 0,0 0 0,0 1-1,1-1 1,0 1 0,0 0 0,0 0 0,0 1-1,0 0 1,1 0 0,0 1 0,-1-1 0,1 1-1,0 1 1,0-1 0,0 1 0,0 1 0,0-1-1,0 1 1,0 0 0,1 1 0,-1 0 0,0 0-1,0 0 1,8 4 0,-12-5-229,0 1 0,0 0 0,0 0 0,0 1 0,0-1 0,0 1 0,-1-1 0,1 1 0,0 0-1,-1 0 1,0 0 0,1 0 0,-1 0 0,0 0 0,0 1 0,0-1 0,-1 1 0,1 0 0,0-1 0,-1 1 0,0 0 0,0 0 0,0 0 0,0 0 0,0 0 0,0 0 0,-1 0 0,1 0 0,-1 0 0,0 1 0,0-1 0,-1 5 0,-1 1-11,1-1 0,-2 0 1,1 0-1,-1 0 1,-1 0-1,1 0 1,-1 0-1,0-1 1,-1 0-1,0 0 1,-6 7-1,1-4 17,0 1 0,-18 13 0,23-20-42,0-1 0,0 1 1,0-1-1,-1 0 0,1 0 0,-1-1 1,1 0-1,-11 3 0,46 7-368,-15-5 279,0 0 0,0 2 0,-1 0 0,19 15-1,-28-20 74,-1-1 0,0 1 0,0 0 0,0 1 0,0-1 0,-1 0 0,1 1 0,-1 0 0,0 0 0,-1 0 0,1 0 0,-1 0 0,0 1-1,0-1 1,-1 1 0,2 10 0,-3-14 31,0 1-1,0-1 0,0 1 0,-1-1 1,1 0-1,-1 1 0,1-1 0,-1 0 1,0 1-1,0-1 0,0 0 0,0 0 1,0 0-1,-1 0 0,1 0 0,-1 0 1,-2 3-1,1-2 28,0-1 1,-1 1-1,0 0 0,1-1 0,-1 0 1,0 0-1,0 0 0,0-1 1,-5 2-1,-2 0 77,1-1-1,-1 0 1,0-1-1,0 0 1,0-1-1,0 0 1,-11-2 0,11 1 3,-1-2-1,1 0 1,-12-4 0,19 5-176,0 1 0,0-1 0,0 0 0,0 0 0,1 0 0,-1-1 1,1 1-1,-1-1 0,1 0 0,0 0 0,-4-4 0,7 7-2,0-1 0,-1 1 1,1 0-1,0-1 0,0 1 1,-1-1-1,1 1 0,0-1 1,0 1-1,0 0 0,0-1 1,-1 1-1,1-1 0,0 1 1,0-1-1,0 1 0,0-1 1,0 1-1,0-1 0,0 1 1,0-1-1,1 1 0,-1-1 1,0 1-1,0-1 0,0 1 1,0 0-1,1-1 0,-1 1 1,0-1-1,0 1 0,1-1 1,-1 1-1,1-1 1,15-7-1016,-11 5 905,12-6-605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2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38 19108,'6'-4'400,"1"-1"-1,-1 2 1,1-1-1,0 1 1,0-1-1,0 2 1,0-1-1,0 1 1,1 0-1,9-1 1,-10 2-226,0 0 1,-1 1-1,1 0 1,0 0 0,-1 0-1,1 1 1,0 0-1,-1 0 1,1 1-1,-1-1 1,11 6-1,-14-6-145,-1 1-1,0-1 0,0 1 0,0-1 0,0 1 0,0 0 0,0 0 0,0 0 0,0 0 0,-1 0 0,1 1 1,-1-1-1,0 0 0,1 1 0,-1-1 0,0 1 0,0-1 0,-1 1 0,1-1 0,-1 1 0,1 0 0,-1-1 0,0 1 1,0 0-1,0 0 0,0-1 0,0 1 0,-1 0 0,0 2 0,-1 5 5,-1 0 0,0 0-1,-1 0 1,0 0 0,-1-1 0,-5 10 0,-14 16 135,-53 63 0,53-71-20,1 2 0,-39 62 0,61-89-137,0 0 0,0-1 0,1 1 1,-1 0-1,0 0 0,1 0 0,-1-1 0,1 1 1,-1 0-1,1 0 0,0 0 0,0 0 0,0 0 1,0 3-1,1-4-5,-1 0 1,0 0-1,1 0 0,-1-1 1,1 1-1,-1 0 1,1 0-1,-1-1 1,1 1-1,-1 0 0,1-1 1,0 1-1,0-1 1,-1 1-1,1 0 1,0-1-1,0 0 0,-1 1 1,1-1-1,0 0 1,2 1-1,4 0 15,1 0 0,-1 0 0,0-1 0,1 0 0,-1 0 0,8-2 0,-3 1-21,25-3-571,0-1 0,-1-2 0,0-1 0,0-2 0,44-19 0,-36 11-96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2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20484,'0'4'2025,"10"-2"-1241,6-2-344,7-2 1048,3-1-423,7 0-473,-3 0-320,0 1-760,-3 0-449,-8 2 745,-3 0-144,-9 3-152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16740,'-10'16'508,"1"1"0,0-1 0,1 1 0,1 1 1,1-1-1,0 1 0,2 0 0,-4 22 1,5-14-154,1 0 0,1 0 0,2 1 1,0-1-1,7 33 0,-7-56-351,2 15-321,0 0-1,0 34 1,-3-51 266,0-1 1,0 1 0,0-1-1,0 1 1,0-1-1,0 1 1,0-1 0,0 1-1,0-1 1,0 1-1,0-1 1,0 1 0,0 0-1,-1-1 1,1 1-1,0-1 1,0 0 0,0 1-1,-1-1 1,1 1-1,0-1 1,-1 1 0,1-1-1,0 1 1,-1-1-1,1 0 1,-1 1 0,1-1-1,0 0 1,-1 0-1,1 1 1,-1-1 0,1 0-1,-1 0 1,1 1-1,-1-1 1,1 0 0,-1 0-1,1 0 1,-1 0-1,0 0 1,1 0 0,-1 0-1,1 0 1,-1 0-1,1 0 1,-1 0 0,1 0-1,-1 0 1,1-1-1,-1 1 1,1 0 0,-1 0-1,1 0 1,-1-1-1,1 1 1,-1 0 0,1-1-1,0 1 1,-1 0-1,1-1 1,0 1 0,-1-1-1,-25-25-1951,-21-41 504,39 53 2113,1 1 1,0-1-1,-6-19 0,13 32-519,-1 0 1,1 0-1,0 0 1,-1 0-1,1 0 0,0 0 1,-1 0-1,1 0 1,0 0-1,0 0 1,0 0-1,0 0 1,0 0-1,0 0 0,1-1 1,-1 1-1,0 0 1,0 0-1,1 0 1,-1 0-1,1 0 0,-1 0 1,1 0-1,-1 1 1,1-1-1,0 0 1,-1 0-1,1 0 0,0 0 1,-1 1-1,1-1 1,0 0-1,0 1 1,0-1-1,0 1 0,0-1 1,0 1-1,0-1 1,0 1-1,0-1 1,0 1-1,0 0 0,0 0 1,2-1-1,5 1 312,1-1-1,-1 1 0,1 0 1,14 3-1,-15-2-307,-7-1-91,27 4-183,40-2 1,-60-2 78,1-1 1,0 0-1,0 0 1,0-1 0,-1 0-1,1-1 1,-1 0-1,14-6 1,12-13-301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2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16732,'0'20'1752,"7"3"-1056,5-1-288,5 4 936,0 1-327,3-1-401,3-1-168,-1-4-344,-1-1-104,-3-6-264,-6-3-192,-3-2-416,-3-2-137,-6-4 681,-5-2-208,-5-1-88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2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16019,'4'-2'1897,"12"-5"-905,3-3-360,6-4 1313,5-2-441,3-3-480,2 1-192,-2 0-352,0 0-296,-5 0-800,0 3-384,-10 2 784,-2 4-176,-7 5-192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2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19964,'12'15'1865,"-5"2"-1193,0 1-304,3 7 1040,0 3-408,4 5-487,-2 2-145,-4 1-200,-5-2-16,-4 3-104,-4 3 8,-9 3-32,-6-1-64,-11-3-424,-2-1-313,-5-8 649,3-7-104,2-13-88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2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 15547,'4'-10'5135,"-13"30"-2765,-14 59-495,-21 124 0,37-155-1897,3-1 1,1 1-1,3-1 0,6 54 1,-3-77-249,2 0 0,0-1 0,16 43 1,-16-53 204,1-1 0,0 0 0,0 0 0,1-1 0,1 1 0,0-2 0,0 1 1,14 12-1,5-5-321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3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55 102 16460,'-5'1'498,"1"1"1,0-1 0,0 0 0,-1 0 0,1-1 0,-5 1-1,8-1-401,1 0-1,-1 1 0,0-1 0,0 0 0,1 0 1,-1 0-1,0 0 0,1-1 0,-1 1 0,0 0 1,1 0-1,-1 0 0,0-1 0,1 1 0,-1 0 1,0 0-1,1-1 0,-1 1 0,1-1 0,-1 1 1,1 0-1,-1-1 0,1 1 0,-1-1 0,1 0 1,-1 1-1,1-1 0,-1 1 0,1-1 0,0 0 1,-1 1-1,1-1 0,0 1 0,0-1 0,0 0 1,-1 0-1,1 1 0,0-1 0,0 0 0,0 1 1,0-1-1,0 0 0,0 1 0,0-1 0,1 0 1,-1 1-1,0-1 0,1-1 0,0-1 49,0 0 0,1 0 0,0 0 0,0 0 0,0 0 0,0 1 0,0-1-1,0 1 1,1-1 0,-1 1 0,1 0 0,0 0 0,0 0 0,0 0 0,3-1 0,48-21 502,4 6-262,-53 17-364,-1 0 0,0 0 0,1 0-1,-1 1 1,1 0 0,-1 0 0,1 0 0,-1 1 0,1-1-1,-1 1 1,6 2 0,-9-3-18,0 1-1,0-1 1,0 1-1,-1 0 1,1-1-1,0 1 1,0 0-1,-1-1 1,1 1-1,-1 0 1,1 0-1,0-1 1,-1 1 0,0 0-1,1 0 1,-1 0-1,1 0 1,-1 0-1,0 0 1,0 0-1,0 0 1,1 0-1,-1 0 1,0 0-1,0 0 1,0 0 0,0 0-1,-1 0 1,1 0-1,0-1 1,0 1-1,0 0 1,-1 0-1,1 0 1,-1 0-1,1 0 1,-1 0-1,0 1 1,-3 6 11,-1 0 0,0-1 0,-7 10 0,6-10 4,-5 7 31,6-8-35,1 0-1,-1 0 1,1 0 0,0 1 0,-4 11-1,7-17-11,1 1 0,-1-1-1,1 0 1,0 1 0,0-1-1,-1 1 1,1-1 0,0 0-1,1 1 1,-1-1 0,0 1-1,0-1 1,0 0 0,1 1-1,-1-1 1,1 1-1,-1-1 1,1 0 0,0 0-1,-1 1 1,1-1 0,0 0-1,0 0 1,0 0 0,0 0-1,0 0 1,0 0 0,0 0-1,0 0 1,0 0 0,0-1-1,1 1 1,-1 0 0,0-1-1,0 1 1,2 0-1,6 3-6,-1 0-1,0 1 0,0-1 0,0 2 0,0-1 0,-1 1 0,8 8 0,-14-12 15,1 0 0,0 0 0,-1 0 0,1 0 0,-1 1 0,0-1 0,1 0 0,-1 1 0,0-1 0,0 1 0,-1-1 0,1 1 0,-1-1 0,1 1 0,-1 0 0,0-1 0,0 1 0,0-1 0,0 1 0,0 0 0,0-1 0,-1 1 0,0-1 0,1 1 0,-1-1 0,0 1 0,0-1 0,0 1 0,-1-1 1,-1 3-1,0-1 56,0 0 1,-1 0 0,0-1 0,0 1 0,0-1 0,0 0 0,0 0 0,-1 0 0,1-1 0,-1 1 0,0-1-1,-6 2 1,4-2-19,1 0 0,-1 0-1,0 0 1,1-1-1,-1 0 1,0-1 0,0 1-1,-12-2 1,19 1-95,0 0 1,0 0-1,0 0 1,-1 0-1,1 0 1,0 0-1,0 0 1,0 0-1,0 0 1,0 0-1,0 0 0,-1 0 1,1 0-1,0 0 1,0 0-1,0 0 1,0 0-1,0 0 1,0 0-1,0 0 1,-1 0-1,1 0 1,0 0-1,0 0 1,0 0-1,0 0 1,0-1-1,0 1 1,0 0-1,0 0 1,-1 0-1,1 0 0,0 0 1,0 0-1,0 0 1,0 0-1,0 0 1,0-1-1,0 1 1,0 0-1,0 0 1,0 0-1,0 0 1,0 0-1,0 0 1,0-1-1,0 1 1,0 0-1,0 0 1,0 0-1,0 0 1,0 0-1,7-5-540,14-1 65,-1 1-133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4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19748,'1'2'173,"-1"-1"1,1 0-1,-1 0 0,1 1 0,-1-1 0,1 0 1,-1 1-1,0-1 0,0 1 0,0-1 0,0 0 0,0 1 1,0-1-1,0 0 0,0 1 0,-1-1 0,1 1 1,-1 0-1,-11 29 753,6-18 21,-59 160 2280,-35 84-2868,81-210-1419,19-43-1348,5-7 1111,6-7 433,-1-5-54,1-6-149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4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10 14427,'0'-1'157,"1"0"0,0 0 1,0 1-1,-1-1 0,1 0 0,0 1 0,0-1 0,0 1 1,0-1-1,-1 1 0,1-1 0,0 1 0,0 0 0,0-1 0,0 1 1,0 0-1,0 0 0,2-1 0,-2 2-46,-1-1 0,0 0 0,1 1 0,-1-1 0,0 1 0,1-1 0,-1 1 0,0-1 0,0 1 0,0-1 0,1 1 0,-1-1 0,0 1 0,0-1 0,0 1 0,0-1 0,0 1 0,0-1 0,0 1-1,0-1 1,0 1 0,0-1 0,0 1 0,0-1 0,-1 1 0,-11 42 2841,-23 33-1134,25-56-1527,0 0 0,1 0 1,2 1-1,-8 30 0,14-49-271,1-1 0,0 0 0,0 1 0,-1-1 0,1 0 0,0 1 0,0-1 0,0 0 0,0 1 0,1-1 0,-1 1 0,0-1 0,1 0 0,-1 0-1,1 1 1,-1-1 0,1 0 0,1 2 0,-2-2-53,1 0 0,0-1 0,0 1 0,-1-1 0,1 1 0,0-1 0,0 0 0,0 1 0,0-1 0,0 0 0,0 1 0,-1-1 0,1 0 0,0 0 0,0 0 0,0 0 0,0 0 0,0 0 0,0 0 0,1 0 0,3-1-114,-1-1-1,1 1 1,-1-1-1,1 1 1,-1-1 0,0-1-1,1 1 1,-1 0-1,4-5 1,14-12-236,-1-4-141</inkml:trace>
  <inkml:trace contextRef="#ctx0" brushRef="#br0" timeOffset="1">138 135 16780,'-13'28'2360,"-2"2"-1400,1-3-352,1 4 1585,5-4-1065,-1 0-184,5-5-568,2-2-416,2-6-936,0-1-1944,2-5 2455,-2-6-351,0-1-392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4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18308,'-4'2'214,"-1"-1"0,1 1 0,0 0-1,-1 0 1,1 1 0,0-1 0,1 1 0,-1 0 0,0 0 0,1 0-1,-1 1 1,1-1 0,-5 8 0,-4 7 436,-18 34 0,22-36-138,-18 34 312,3 0 0,1 2-1,-14 57 1,26-72-519,2 0 0,1 1 0,2 0 0,2 0 0,1 54 0,3-79-334,1-1-1,0 1 0,0 0 0,1-1 0,1 0 0,0 1 0,11 21 1,-13-30-63,0 0 1,0 0 0,1-1-1,-1 1 1,1-1 0,0 1-1,-1-1 1,2 0 0,-1 0-1,0 0 1,1-1 0,-1 1-1,1-1 1,0 0 0,-1 0-1,1 0 1,0 0 0,0-1-1,1 0 1,-1 0 0,0 0-1,0 0 1,1 0 0,-1-1-1,0 0 1,8 0 0,19-6-463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4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17412,'0'-2'296,"1"-1"1,-1 1-1,1-1 1,0 1 0,0 0-1,0 0 1,0-1-1,0 1 1,1 0 0,-1 0-1,1 0 1,-1 0-1,1 0 1,0 1 0,0-1-1,-1 0 1,1 1-1,0 0 1,1-1-1,-1 1 1,0 0 0,4-2-1,5-2 362,0 1 1,0 0-1,15-3 0,-24 6-593,14-3 395,0 1 1,17-1 0,-30 4-409,0-1-1,1 1 1,-1 0 0,0 0 0,1 1 0,-1-1 0,1 1 0,-1-1-1,0 1 1,0 0 0,1 1 0,-1-1 0,0 0 0,0 1 0,0 0-1,5 3 1,-8-4-43,1 1 0,0-1 0,0 0 0,0 0 0,0 1 0,-1-1 0,1 1 0,-1-1 0,1 1 0,-1-1 0,0 1 0,1-1 0,-1 1 0,0-1 0,0 1-1,0-1 1,0 1 0,0 0 0,-1-1 0,1 1 0,0-1 0,-1 1 0,1-1 0,-1 1 0,1-1 0,-1 0 0,0 1 0,0-1 0,1 0 0,-3 3 0,-3 5 20,-1 0 0,0-1 0,-11 10 0,10-9 9,-41 36 47,35-33-68,-1 1 0,-23 28 0,37-40-18,0 1-1,0-1 1,0 0-1,0 1 1,0-1-1,0 1 1,0-1-1,1 1 1,-1-1 0,1 1-1,-1 0 1,1-1-1,-1 1 1,1 0-1,0-1 1,0 1-1,0 0 1,0 0-1,0-1 1,0 1-1,0 0 1,1-1-1,-1 1 1,0 0-1,1-1 1,0 1-1,-1-1 1,1 1-1,0 0 1,0-1-1,0 0 1,0 1-1,0-1 1,0 1-1,0-1 1,0 0-1,1 0 1,-1 0-1,0 0 1,1 0 0,-1 0-1,2 1 1,8 3-43,-1 1 1,1-2-1,0 1 0,22 4 1,19 4-150,-30-9 34,0 1 0,27 11 0,-49-16 155,1 0 0,0 0-1,0 1 1,-1-1-1,1 0 1,0 0-1,-1 1 1,1-1-1,0 0 1,-1 1-1,1-1 1,0 1-1,-1-1 1,1 1-1,-1-1 1,1 1-1,-1 0 1,1-1-1,-1 1 1,1-1-1,-1 1 1,0 0-1,1 0 1,-1-1-1,0 1 1,0 0-1,1-1 1,-1 3-1,-1-2 9,1 0 1,-1 0-1,1 0 0,-1 0 0,0 0 0,1 0 0,-1 0 0,0 0 0,0 0 0,0 0 0,0 0 0,0-1 1,0 1-1,0 0 0,-2 0 0,-7 5 123,0-1 0,-19 6 0,28-11-114,-37 11 546,0-2-1,-73 8 1,100-16-512,7-2-1666,11-5-198,15-6-688,-19 10 2421,12-5-917,2 0-152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4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19740,'-2'0'204,"0"0"0,0 0-1,1 0 1,-1 0 0,0 0-1,0 0 1,0 1 0,0-1-1,1 1 1,-1 0 0,0-1-1,1 1 1,-1 0 0,0 0-1,1 0 1,-1 0 0,1 0-1,-1 0 1,1 1 0,0-1-1,-1 0 1,1 1 0,0-1-1,-1 3 1,-5 6 138,1-1-1,-8 18 1,13-25-301,-11 23 220,2 1 1,1 1 0,1-1-1,1 1 1,1 1 0,1-1 0,-1 52-1,6-75-200,0 1-1,0 0 0,1-1 0,-1 1 0,1-1 1,0 1-1,0-1 0,1 0 0,-1 1 1,1-1-1,0 0 0,0 0 0,0 0 0,6 6 1,-7-8-38,1 0 0,0-1 0,0 1 0,1-1 0,-1 0 0,0 1 0,0-1 0,1 0 0,-1-1 1,0 1-1,1 0 0,-1 0 0,1-1 0,-1 0 0,1 1 0,-1-1 0,1 0 0,0 0 0,-1-1 0,1 1 0,-1 0 1,1-1-1,-1 1 0,0-1 0,1 0 0,-1 0 0,4-2 0,0 0 33,1 0 0,-1 0 0,0-1 1,0 0-1,10-9 0,-13 11-17,-1 0 0,1-1-1,-1 1 1,0-1 0,0 1 0,0-1 0,0 0 0,0 0 0,-1 0 0,1 0 0,-1 0 0,0-1-1,0 1 1,1-5 0,-2 7-23,0 0 0,0 0 0,0 0 0,0 0 0,0 0 0,0 0 0,0 0 0,-1 0 0,1 1 0,0-1 0,0 0 0,-1 0 0,1 0 0,-1 0-1,1 0 1,-1 0 0,1 1 0,-1-1 0,1 0 0,-1 0 0,0 1 0,-1-2 0,0 1 11,0 0 0,0-1 0,0 2 0,0-1 0,0 0 0,0 0 0,0 1 0,-1-1 0,-2 0 0,-3 1-45,0-1-1,0 1 0,0 1 0,-14 2 0,-8 6-1027,29-8 926,0-1 0,-1 1 0,1 0 1,0-1-1,0 1 0,0 0 1,-1 0-1,1 0 0,0 0 0,0 0 1,0 0-1,0 0 0,0 0 1,1 0-1,-1 1 0,0-1 0,1 0 1,-1 1-1,0 1 0,3 6-500,11-1-197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19356,'3'27'1533,"-2"0"0,-1 31 0,0-12-907,0 11-182,-1-8-73,3 0 1,10 63-1,-12-111-347,1 1 0,-1 0 0,1 0 0,-1 0 0,1 0 0,0-1 0,-1 1 0,1 0 0,0-1 0,0 1 0,0-1 0,0 1 1,2 1-1,-2-2-9,0-1 0,0 1 0,0-1 1,1 1-1,-1-1 0,0 1 0,0-1 0,0 0 1,0 1-1,0-1 0,0 0 0,1 0 1,-1 0-1,0 0 0,0 0 0,0 0 1,0 0-1,1-1 0,-1 1 0,0 0 0,0-1 1,0 1-1,0-1 0,1 0 0,5-2 33,0-1-1,0 0 1,-1 0-1,0-1 1,0 0-1,0 0 1,0 0-1,4-8 1,42-54 201,-33 40-164,-14 21-99,82-120 88,-77 109-411,0 0 1,-2 0-1,0-1 1,-1 0-1,8-33 1,-14 50 298,-1 1 0,0 0 0,0-1 0,0 1 0,1-1 0,-1 1 0,0-1 0,0 1 0,0-1 0,0 1 1,0 0-1,0-1 0,0 1 0,0-1 0,0 1 0,0-1 0,0 1 0,-1-1 0,1 1 0,0-1 0,0 1 0,0 0 0,0-1 0,-1 1 0,1-1 1,0 1-1,-1 0 0,1-1 0,0 1 0,0 0 0,-1-1 0,1 1 0,-1 0 0,1 0 0,0-1 0,-1 1 0,1 0 0,-1 0 0,1 0 0,0-1 0,-1 1 1,1 0-1,-1 0 0,1 0 0,-1 0 0,1 0 0,-1 0 0,1 0 0,-1 0 0,1 0 0,0 0 0,-1 0 0,1 0 0,-1 0 0,1 1 0,-1-1 1,1 0-1,0 0 0,-1 0 0,1 1 0,-1-1 0,0 0 0,-12 8-698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4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17620,'0'0'144,"-1"0"1,1 0-1,-1 0 1,1 0-1,-1 0 1,1 0 0,-1 0-1,1 0 1,-1 1-1,1-1 1,0 0-1,-1 0 1,1 0-1,-1 1 1,1-1-1,0 0 1,-1 1-1,1-1 1,0 0 0,-1 1-1,1-1 1,0 0-1,0 1 1,-1-1-1,1 1 1,0-1-1,0 1 1,-1 0-1,12 6 2668,23 1-575,-33-8-2219,48 6 942,0-2-1,-1-2 1,54-6 0,-85 5-495,-17-1-554,0 0 1,1 0-1,-1 0 0,1 0 0,-1 0 1,1 0-1,-1 0 0,1 0 1,-1 0-1,1 0 0,-1 0 1,1 0-1,-1 0 0,1 0 1,-1 0-1,1-1 0,-1 1 1,1 0-1,-1 0 0,1 0 0,-1-1 1,1 0-1,-2-18-1736,-1 4 1186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4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18644,'-7'18'5313,"-12"40"-4555,12-35-557,4-15-89,0 0 0,0 0-1,1 0 1,1 1 0,-1-1 0,1 14 0,1-21-101,0-1-1,0 1 1,0-1 0,0 0 0,0 1 0,1-1-1,-1 1 1,0-1 0,0 1 0,1-1 0,-1 0-1,0 1 1,0-1 0,1 1 0,-1-1 0,0 0-1,1 1 1,-1-1 0,1 0 0,-1 0 0,0 1-1,1-1 1,-1 0 0,1 0 0,-1 0 0,1 1-1,-1-1 1,1 0 0,-1 0 0,1 0 0,-1 0-1,1 0 1,-1 0 0,1 0 0,-1 0 0,1 0-1,23-5 72,-15 3-54,-2 1-26,1 1 0,-1 0 0,1 0 0,-1 0-1,0 1 1,1 0 0,-1 1 0,0 0 0,0 0 0,1 0-1,-2 1 1,1 0 0,13 8 0,-15-8-18,-1 0 0,1 0 0,-1 1 1,0-1-1,0 1 0,0 0 0,0 0 0,-1 1 1,0-1-1,1 1 0,-2 0 0,1 0 0,0 0 0,-1 0 1,0 0-1,0 0 0,-1 1 0,0-1 0,2 9 1,-3-12 45,0 1 1,0 0 0,0-1-1,0 1 1,-1 0 0,1-1 0,-1 1-1,1-1 1,-1 1 0,0-1 0,0 1-1,0-1 1,-1 1 0,1-1 0,0 0-1,-1 0 1,-2 3 0,0-1 100,1-1 0,-1 0 1,0 0-1,0-1 0,0 1 1,0-1-1,0 0 0,-1 0 1,-4 2-1,-7 0 299,-1 0 0,1-1-1,-1-1 1,-25 1 0,36-3-216,-2 1-388,-1-1 1,1 0-1,-1 0 1,-12-3-1,19 2 83,0 1-1,0-1 0,0 0 0,0 0 0,0 1 1,0-1-1,1 0 0,-1-1 0,0 1 0,0 0 1,1 0-1,-1-1 0,1 1 0,-1-1 1,1 1-1,0-1 0,-1 0 0,1 0 0,0 0 1,0 1-1,0-1 0,1 0 0,-2-3 0,0-9-482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20644,'6'1'1857,"3"1"-1217,2 1-256,4 0 928,3 1-343,7 0-433,2-4-144,4-1-128,2-5-72,2-1-88,-2-2-128,0 2-480,-5-2-360,-5 1 728,-4 4-113,1-5-159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4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 19084,'1'0'96,"0"-1"1,-1 1-1,1-1 0,0 1 0,-1-1 0,1 1 1,0 0-1,0 0 0,-1-1 0,1 1 1,0 0-1,0 0 0,0 0 0,-1-1 1,1 1-1,0 0 0,0 0 0,0 1 1,0-1-1,-1 0 0,1 0 0,0 0 0,0 0 1,-1 1-1,1-1 0,0 0 0,0 1 1,-1-1-1,1 0 0,0 1 0,-1-1 1,1 1-1,0-1 0,-1 1 0,1 0 0,-1-1 1,1 1-1,-1 0 0,1-1 0,-1 1 1,1 0-1,-1-1 0,0 1 0,1 0 1,-1 0-1,0 0 0,0-1 0,0 1 1,1 1-1,-1 5 351,0 0 0,0 0 1,0 0-1,-2 13 0,1-12-284,-39 175 1891,26-130-1606,-14 103 0,27-153-441,1 0 1,0-1 0,-1 1-1,1 0 1,1-1-1,-1 1 1,0 0-1,1-1 1,-1 1-1,1 0 1,0-1-1,0 1 1,0-1 0,0 1-1,0-1 1,2 3-1,-3-4-30,1-1-1,0 1 0,0-1 1,-1 1-1,1-1 1,0 1-1,0-1 0,0 1 1,0-1-1,-1 0 1,1 1-1,0-1 0,0 0 1,0 0-1,0 0 1,0 0-1,2 0 0,-1 0-120,1 0 0,0-1 0,-1 0 0,1 1 0,-1-1 1,1 0-1,-1 0 0,4-2 0,0-1-129,-1 1-1,0-1 1,1 0 0,-1 0 0,-1 0 0,1-1 0,7-9 0,3-8-478</inkml:trace>
  <inkml:trace contextRef="#ctx0" brushRef="#br0" timeOffset="1">159 272 16508,'-3'26'2248,"-3"-1"-1288,0 6-280,-1 3 1313,1 6-625,-1 0-248,0 2-384,0-2-159,1-7-225,0-3-120,3-9-184,2-3-104,0-11-528,1-6-353,1-8 761,0-6-128,4-4-160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4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18020,'-15'47'3734,"-29"59"1,10-39-2777,-53 79 1,76-129-897,5-7-220,-1 0 0,0-1 0,-12 14 0,19-22 117,-1-1 0,1 0 0,0 1 0,0-1 1,0 0-1,-1 1 0,1-1 0,0 0 0,-1 1 0,1-1 0,0 0 0,-1 0 0,1 1 0,0-1 0,-1 0 0,1 0 0,-1 0 0,1 0 0,0 1 0,-1-1 0,1 0 0,-1 0 0,1 0 0,0 0 0,-1 0 0,1 0 0,-1 0 0,1 0 0,-1 0 0,1 0 0,0 0 0,-1 0 0,1-1 0,-1 1 0,1 0 0,0 0 0,-1 0 0,1-1 0,0 1 0,-1 0 0,1 0 0,0-1 0,-1 1 0,1 0 0,0 0 0,-1-1 0,1 1 0,0 0 1,0-1-1,-1 1 0,1-1 0,0 1 0,0 0 0,0-1 0,0 1 0,0-1 0,-1 1 0,1-1 0,-3-29-708,3 25 569,-2-26-633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4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15811,'9'2'2081,"1"6"-953,-3 2-440,7 3 1561,1 2-585,2 3-504,-1 1-216,1 2-383,2-1-129,-4-1-184,3 0-88,-1-5-352,0-3-320,-1-2-88,-1-5 463,0-2-151,-1-1-56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4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14891,'0'0'138,"0"-1"0,0 1 0,1-1 1,-1 1-1,0 0 0,0-1 0,0 1 0,0-1 0,1 1 0,-1 0 0,0-1 0,0 1 0,1 0 0,-1-1 0,0 1 1,0 0-1,1 0 0,-1-1 0,0 1 0,1 0 0,-1 0 0,1-1 0,-1 1 0,0 0 0,1 0 0,-1 0 0,0 0 0,1 0 1,0 0-1,17-3 1056,-10 2-41,309-37 5056,158-11-4581,-234 21-1378,59-5-210,-281 31-175,0 2 0,29 2 1,-44 0-1542,-10-5 964,-3-8 275,0-8-68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4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1 563 17252,'0'1'101,"0"0"0,0-1 1,-1 1-1,1 0 1,0-1-1,0 1 0,0 0 1,0-1-1,0 1 0,0 0 1,0-1-1,0 1 1,1 0-1,-1-1 0,0 1 1,0 0-1,0-1 0,1 1 1,-1-1-1,0 1 1,1 0-1,-1-1 0,1 1 1,-1-1-1,0 1 0,1-1 1,0 1-1,0-1 5,0 1 1,0-1-1,0 0 0,0 0 1,0-1-1,0 1 0,0 0 0,0 0 1,0 0-1,0-1 0,0 1 0,-1 0 1,1-1-1,0 1 0,0-1 0,1 0 1,38-32 1606,-36 30-1554,42-43 1333,76-99 1,21-64-334,-73 83-734,-61 112-381,-9 14-43,0 0 0,0 0-1,0 0 1,0 0 0,0 0-1,0 0 1,0 0 0,0 0-1,1 0 1,-1 0 0,0 0-1,0 0 1,0 0 0,0 0-1,0 0 1,0 0 0,0 0 0,0 0-1,0 0 1,1 0 0,-1 0-1,0 0 1,0 0 0,0 0-1,0 0 1,0 0 0,0 0-1,0 0 1,0 0 0,0 0-1,0 0 1,1 0 0,-1 0-1,0 0 1,0 1 0,0-1-1,0 0 1,0 0 0,0 0 0,0 0-1,0 0 1,0 0 0,0 0-1,0 0 1,0 0 0,0 0-1,0 1 1,0-1 0,0 0-1,0 0 1,0 0 0,0 0-1,0 0 1,0 0 0,0 0-1,0 0 1,0 1 0,0-1-1,0 0 1,0 0 0,-3 29 25,-67 241-116,28-117 89,41-151-48,-4 22-28,4-23 32,1 0-1,0 0 0,0 0 1,0-1-1,0 1 1,0 0-1,0 0 0,0 0 1,0-1-1,0 1 1,0 0-1,0 0 0,0 0 1,0-1-1,1 1 0,-1 0 1,0 0-1,1 0 1,-1-1-1,0 1 0,1 0 1,0-1-59,0 0 0,0 0 0,0 0 1,0-1-1,0 1 0,0 0 0,0-1 1,-1 1-1,1 0 0,0-1 0,0 1 0,-1-1 1,1 0-1,0 1 0,0-1 0,-1 1 1,1-1-1,-1 0 0,1 0 0,0-1 0,13-17-423,18-40-688,-15 21 432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4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16804,'-1'13'452,"-1"-1"0,-1 0 1,1 0-1,-2 0 0,0 0 0,-7 15 1,-5 15 528,-26 106 1250,35-117-1773,1 0 0,-2 57 0,7-82-384,1 0 1,1 0 0,-1 0-1,1 0 1,0 0-1,0 0 1,1-1 0,3 10-1,-4-14-39,0 1 0,0 0-1,0 0 1,0 0-1,1-1 1,-1 1 0,1-1-1,-1 1 1,1-1 0,-1 0-1,1 1 1,0-1 0,0 0-1,-1 0 1,1 0 0,0 0-1,0-1 1,0 1 0,0-1-1,0 1 1,0-1 0,0 1-1,0-1 1,0 0 0,1 0-1,1 0 1,4-1 94,-1 0-1,1-1 1,-1 1 0,0-2-1,1 1 1,-1-1 0,0 0-1,0 0 1,-1-1-1,1 0 1,-1 0 0,8-7-1,-6 5 25,0-1 0,0-1-1,-1 1 1,0-1-1,-1 0 1,0-1 0,0 1-1,6-15 1,-10 21-127,-1 0 0,0 0-1,0 0 1,0 0 0,-1-1 0,1 1 0,0 0 0,-1-1 0,0 1-1,1 0 1,-1-1 0,0 1 0,0-1 0,0 1 0,-1 0 0,1-1-1,-1 1 1,1-1 0,-1 1 0,0 0 0,0 0 0,1-1 0,-2 1-1,1 0 1,0 0 0,0 0 0,-1 0 0,1 0 0,-1 1 0,-3-4-1,1 2-13,1 1 0,-1 0 0,0 0 0,0 1 0,0-1 0,0 1 0,0 0 0,0 0 0,0 0 0,0 0 0,0 1 0,-1 0-1,1 0 1,0 0 0,0 0 0,-7 2 0,2 0-120,0-1 0,1 2 0,-1-1-1,1 1 1,0 1 0,0 0 0,0 0 0,0 0-1,1 1 1,-1 0 0,1 1 0,0-1 0,1 1-1,-9 10 1,14-15 61,1 0-1,-1-1 0,1 1 1,-1 0-1,1 0 1,-1 0-1,1 0 1,0 0-1,-1 0 1,1 0-1,0-1 1,0 1-1,-1 0 0,1 0 1,0 0-1,0 0 1,0 0-1,0 0 1,0 0-1,1 0 1,-1 1-1,1-1 27,-1-1 0,0 1 0,1-1 0,0 0 1,-1 1-1,1-1 0,-1 0 0,1 1 0,-1-1 0,1 0 0,0 0 0,-1 1 0,1-1 0,-1 0 0,1 0 1,0 0-1,-1 0 0,1 0 0,0 0 0,-1 0 0,1 0 0,0 0 0,-1 0 0,1 0 0,0 0 1,-1 0-1,1-1 0,-1 1 0,1 0 0,0-1 0,0 1 0,16-8-520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4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21469,'3'16'1800,"-7"15"-1232,-3 6-264,-2 11 800,-2 6-295,-1 4-369,1-1-96,1-3-160,2-3-32,4-14-80,1-4-64,3-13-280,0-9-312,0-32-2817,-4-4 2681,-3-6-312</inkml:trace>
  <inkml:trace contextRef="#ctx0" brushRef="#br0" timeOffset="1">0 196 20564,'2'3'2137,"5"0"-1153,5-1-344,5 4 1153,3-2-369,8 1-512,5-4-216,6 5-296,1-2-216,0 2-656,-1-5-552,-6-1 848,-4 0-152,-12-11-144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16604,'2'2'237,"-1"1"0,1-1 0,0 0 0,1 0 0,-1 0 1,0 0-1,1 0 0,-1 0 0,1-1 0,-1 1 0,1-1 1,0 1-1,-1-1 0,6 1 0,-3-1 41,0-1 1,0 1-1,0-1 0,0 0 1,0-1-1,0 1 1,0-1-1,7-2 0,-3 0-239,1 0-1,0-1 1,-1 0 0,0 0-1,0-1 1,0 0 0,-1-1-1,0 0 1,0 0-1,0-1 1,-1 0 0,1-1-1,-2 1 1,1-1-1,-1 0 1,-1-1 0,1 0-1,-1 0 1,-1 0 0,0 0-1,0-1 1,2-11-1,-9 23-59,-3 8 64,0 8 54,0 0 1,-3 26 0,7-37-50,1 1-1,1 0 1,0 0 0,0 0 0,0-1-1,1 1 1,0 0 0,3 11 0,-3-17-33,-1 0 0,1 0 0,0 0 1,0 0-1,0 0 0,0 0 0,0 0 1,1 0-1,-1 0 0,0-1 0,1 1 1,-1 0-1,1-1 0,0 1 1,-1-1-1,1 0 0,0 0 0,0 0 1,4 2-1,-3-2-2,0 0 0,0-1 1,0 0-1,0 1 0,0-1 0,0 0 1,0 0-1,0-1 0,0 1 0,0-1 1,0 1-1,5-3 0,2-1 7,0 0 0,-1-1 0,1-1 0,-1 1 0,-1-1 0,16-14 0,-2-2-163,-2-2 0,0 0 0,-2-1 1,17-31-1,-34 54 121,-1 2 15,0 0 0,0-1 0,0 1 0,0 0 0,0 0 0,0 0-1,0 0 1,0-1 0,0 1 0,1 0 0,-1 0 0,0 0 0,0 0 0,0 0 0,0-1 0,0 1 0,0 0 0,0 0 0,1 0 0,-1 0 0,0 0 0,0 0 0,0 0 0,0 0 0,0-1 0,1 1 0,-1 0-1,0 0 1,0 0 0,0 0 0,0 0 0,1 0 0,-1 0 0,0 0 0,0 0 0,0 0 0,0 0 0,1 0 0,-1 0 0,0 0 0,0 0 0,0 0 0,0 0 0,1 0 0,-1 0 0,0 1 0,0-1-1,0 0 1,0 0 0,1 0 0,-1 0 0,0 0 0,0 0 0,0 0 0,0 1 0,0-1 0,5 15-130,-2 21 120,-3-35 10,1 14 60,0-1 0,1 1-1,1 0 1,1 0 0,0-1 0,0 0-1,2 0 1,9 19 0,-15-32-21,1 0 0,-1-1-1,0 1 1,1 0 0,-1-1 0,1 1 0,-1 0 0,1-1 0,-1 1 0,1 0-1,-1-1 1,1 1 0,0-1 0,-1 1 0,1-1 0,0 1 0,-1-1 0,1 0 0,0 1-1,0-1 1,-1 0 0,1 0 0,0 1 0,0-1 0,0 0 0,-1 0 0,1 0-1,0 0 1,1 0 0,0-1 29,-1 1 0,1-1 0,-1 0 0,0 0-1,1 0 1,-1 0 0,0 0 0,0 0 0,0-1 0,0 1 0,0 0-1,0 0 1,2-4 0,2-4 222,-1 0 0,1-1-1,4-17 1,-3 0-50,-1 0 0,-1 0 1,-1-1-1,-2 1 0,-1-29 0,-1 54-230,1 1 0,0 0-1,0-1 1,0 1 0,0 0 0,0-1-1,0 1 1,0 0 0,0-1 0,0 1-1,1 0 1,-1 0 0,0-1 0,1 1-1,0 0 1,-1 0 0,1-1 0,-1 1-1,1 0 1,0 0 0,0 0-1,0 0 1,0 0 0,2-2 0,-1 3-15,1-1 1,-1 1-1,1 0 1,-1 0 0,1 0-1,-1 0 1,1 0-1,0 0 1,-1 1-1,1-1 1,-1 1-1,5 1 1,121 28-2592,-109-27 1326,0-1 0,0-1 1,1-1-1,35-3 0,-54 3 1257,0-1 0,0 1 0,0 0 0,0-1 0,0 1 0,0 0 0,0 0 0,0 0 1,0 0-1,0 0 0,1 0 0,-1 0 0,0 1 0,0-1 0,0 0 0,0 1 0,0-1 0,0 0 0,0 1 0,0-1 1,0 1-1,0 0 0,0-1 0,-1 1 0,1 0 0,0-1 0,1 2 0,-2 0 170,1 0 1,-1 0-1,0 0 0,0 0 0,0 0 1,0 0-1,0 0 0,-1 0 1,1 0-1,0 0 0,-1 0 0,0 0 1,1 0-1,-2 2 0,-16 34 1803,-6 15-332,23-49-1527,0 0 0,0 0 0,0 0 0,0 0 1,1 0-1,-1 0 0,1 0 0,0 0 0,0 0 0,2 8 0,-2-11-68,1 1 0,-1-1-1,1 1 1,-1-1 0,1 1-1,0-1 1,0 0 0,-1 1-1,1-1 1,0 0 0,0 0 0,0 0-1,1 0 1,-1 0 0,0 0-1,0 0 1,1 0 0,-1 0 0,3 1-1,-1-1 12,1 0 0,-1 0 0,1 0 0,-1 0 0,1-1 0,-1 0 0,1 1 0,4-2 0,4 0 37,-1 0 1,0-1-1,1-1 1,15-5-1,-12 2-25,0 0 0,0-1 0,0-1 0,-1-1 0,-1 1 0,20-17 0,-26 19-42,-1-1 0,1 1 0,-1-1 0,0-1 1,-1 1-1,1-1 0,-1 0 0,-1 0 0,0 0 1,0 0-1,0-1 0,3-16 0,-6 21-8,-1 0-1,1 0 1,-1 0 0,0 0-1,-1-1 1,0-3 0,1 8-1,0-1 0,0 0 0,0 1 0,0-1 1,0 0-1,0 1 0,0-1 0,0 0 0,0 1 1,-1-1-1,1 0 0,0 1 0,-1-1 0,1 1 0,0-1 1,-1 1-1,1-1 0,-1 1 0,1-1 0,0 1 1,-1-1-1,1 1 0,-1-1 0,0 1 0,1 0 0,-1-1 1,1 1-1,-1 0 0,1-1 0,-1 1 0,0 0 1,1 0-1,-1 0 0,0 0 0,1 0 0,-1 0 0,0-1 1,1 1-1,-1 1 0,-1-1 0,2 0 1,-1 0-1,0 1 1,1-1-1,-1 0 0,0 1 1,1-1-1,-1 1 1,1-1-1,-1 1 1,1-1-1,-1 1 1,1-1-1,-1 1 1,1-1-1,0 1 1,-1 0-1,1-1 0,0 1 1,-1 0-1,1-1 1,0 1-1,0 0 1,0-1-1,-1 1 1,1 0-1,0 0 1,0-1-1,0 1 0,0 0 1,0-1-1,0 1 1,1 0-1,-1 0 1,0-1-1,1 2 1,0 1-2,0 1-1,0-1 1,0 0 0,1 0 0,-1 0 0,4 4 0,-1-2 5,0-1 0,0 0-1,0 0 1,1 0 0,0 0 0,-1-1 0,1 0 0,1 0 0,-1 0-1,0-1 1,1 0 0,-1 0 0,1 0 0,0-1 0,0 0 0,-1 0-1,1 0 1,0 0 0,0-1 0,6-1 0,5 1 4,-1-2 1,0 0-1,1-1 1,-1-1-1,0 0 0,16-7 1,-18 6-14,0-1-1,-1-1 1,20-13 0,-30 18 5,0 1 0,0-1 1,-1 0-1,1 0 0,-1-1 1,1 1-1,-1 0 0,0-1 1,0 0-1,0 1 0,0-1 0,0 0 1,-1 0-1,1 0 0,-1 0 1,0 0-1,0 0 0,0 0 1,0 0-1,-1-1 0,1 1 0,-1-6 1,0 8 0,0 0 0,-1 0-1,1 0 1,0 0 0,-1 0 0,1 0 0,-1 0 0,1 0-1,-1 0 1,1 0 0,-1 0 0,0 0 0,1 0 0,-1 1 0,0-1-1,0 0 1,0 0 0,0 1 0,0-1 0,1 1 0,-1-1-1,0 1 1,0-1 0,0 1 0,-1 0 0,1-1 0,0 1 0,0 0-1,0 0 1,0 0 0,0 0 0,0 0 0,0 0 0,0 0 0,0 0-1,-2 1 1,-2-1-1,-1 1-1,1 0 0,-1 1 1,1-1-1,-9 5 0,8-3 9,1 0 0,0 0 0,0 1 0,0-1-1,0 1 1,0 1 0,1-1 0,0 0 0,0 1 0,0 0 0,0 0-1,1 0 1,0 1 0,0-1 0,0 1 0,1 0 0,0-1 0,0 1 0,-2 10-1,3-10-33,0-1-1,1 1 0,-1-1 0,1 1 0,1-1 0,-1 1 0,1-1 0,0 1 1,0-1-1,0 1 0,1-1 0,0 0 0,0 0 0,0 0 0,1 0 0,0 0 1,0 0-1,0-1 0,0 1 0,1-1 0,-1 0 0,6 4 0,-4-3-6,1-1-1,-1 1 0,1-1 0,0 0 0,1-1 0,-1 1 0,13 3 1,-15-6 1,0-1 1,1 1 0,-1-1-1,0 0 1,7-1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4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19612,'2'1'2265,"-2"3"-1561,-4 11-312,-7 8 1904,0 13-1519,-5 4-209,-1 10-304,0 3-40,0 1-72,1-1 0,2-8-80,2-5-112,3-16-424,2-7-320,2-15 1408,0-6-728,4-18-88,-1-11-56</inkml:trace>
  <inkml:trace contextRef="#ctx0" brushRef="#br0" timeOffset="1">0 71 19964,'8'7'2153,"2"2"-1145,4 1-352,2 1 1176,4 2-383,3 1-417,0 2-264,2 1-296,3 2-128,-1 0-248,2-2-208,-4-1-504,0-1-488,-8-2 880,-3-3-112,-7-5-184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5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15555,'1'-1'72,"-1"1"0,0-1 0,1 1 0,-1-1-1,0 1 1,1 0 0,-1-1 0,1 1 0,-1 0-1,1-1 1,-1 1 0,1 0 0,-1 0 0,1 0-1,-1-1 1,1 1 0,0 0 0,-1 0-1,1 0 1,-1 0 0,1 0 0,-1 0 0,1 0-1,0 0 1,-1 0 0,1 0 0,-1 0 0,1 1-1,-1-1 1,1 0 0,-1 0 0,1 0 0,-1 1-1,1-1 1,-1 0 0,1 1 0,-1-1 0,1 0-1,-1 1 1,1 0 0,21 14 1057,14 23-520,-1 0 1,-2 3-1,-2 0 0,-1 2 0,33 65 1,-45-70-440,-1 1 0,-2 1 0,-2 0 0,-2 1 0,-1 0 0,-2 1 0,-2 0 0,-2 0 0,-1 1 0,-3-1 0,-4 43 0,0-49-150,-1 0 0,-2 0 1,-1-1-1,-2 0 0,-1 0 1,-2-1-1,-1 0 0,-2-2 1,-1 0-1,-2 0 0,0-2 1,-3 0-1,-28 31 0,50-61-22,-5 6-293,-1-1 0,1 0 0,-12 8 0,16-12 264,1-1-1,-1 1 1,0-1 0,0 1-1,1-1 1,-1 1-1,0-1 1,0 0-1,0 1 1,1-1-1,-1 0 1,0 0 0,0 1-1,0-1 1,0 0-1,0 0 1,1 0-1,-1 0 1,0 0-1,0 0 1,0 0 0,0-1-1,0 1 1,0 0-1,1 0 1,-1-1-1,0 1 1,0-1-1,0 1 1,1 0 0,-1-1-1,0 1 1,1-1-1,-1 0 1,0 1-1,1-1 1,-1 0-1,1 1 1,-1-1 0,1 0-1,-1 1 1,0-2-1,-5-16-549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6:0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14435,'16'-48'3676,"-16"49"-3631,0-1 1,0 0 0,0 0 0,0 0 0,0 0 0,0 0 0,0 1 0,0-1 0,0 0 0,0 0 0,0 0-1,0 0 1,0 0 0,0 1 0,0-1 0,0 0 0,0 0 0,1 0 0,-1 0 0,0 0 0,0 0 0,0 1-1,0-1 1,0 0 0,0 0 0,0 0 0,1 0 0,-1 0 0,0 0 0,0 0 0,0 0 0,0 0 0,0 0-1,0 0 1,1 0 0,-1 1 0,0-1 0,0 0 0,0 0 0,0 0 0,1 0 0,-1 0 0,0 0 0,0 0-1,0-1 1,0 1 0,0 0 0,1 0 0,-1 0 0,0 0 0,0 0 0,0 0 0,0 0 0,0 0 0,0 0-1,1 0 1,-1 0 0,0 0 0,0-1 0,0 1 0,0 0 0,0 0 0,0 0 0,0 0 0,0 0 0,0 0-1,1-1 1,-1 1 0,3 13 733,4 35 452,-1 54 0,0-10-687,-2-38-228,-4-32-202,2 0-1,0 0 0,2 0 0,0-1 1,8 23-1,-12-43-103,0 0-1,0 0 1,1 0-1,-1-1 1,0 1 0,1 0-1,-1 0 1,1 0 0,-1-1-1,1 1 1,0 0 0,-1 0-1,1-1 1,0 1-1,-1 0 1,1-1 0,0 1-1,0-1 1,0 1 0,-1-1-1,1 1 1,0-1 0,0 0-1,0 1 1,1-1-1,0 0 1,-1 0 0,0-1 0,1 1 0,-1 0 0,0-1 0,1 1 0,-1-1 0,0 0 0,0 1 0,1-1 0,-1 0 0,0 0 0,0 0 0,0 1 0,1-3 0,6-5 32,-1-1 0,0 0 0,8-15 0,-10 17-11,68-120 236,-9 13-162,-64 113-103,1 0 0,0 0 0,0 0-1,-1-1 1,1 1 0,0 0-1,0 0 1,0 0 0,0 0 0,0 0-1,0 1 1,3-3 0,-4 3-2,1 0 1,-1 0 0,0 0 0,1 1-1,-1-1 1,0 0 0,0 0 0,1 0-1,-1 0 1,0 0 0,1 0-1,-1 0 1,0 0 0,0 1 0,1-1-1,-1 0 1,0 0 0,0 0 0,0 1-1,1-1 1,-1 0 0,0 0 0,0 1-1,0-1 1,1 0 0,-1 0-1,0 1 1,0-1 0,0 0 0,0 1-1,0-1 1,0 0 0,0 0 0,0 1-1,3 40 16,-3-40-17,-2 76 30,0-38-3,4 64-1,-2-100-23,1 0-1,-1 0 1,1 0 0,0 0-1,0 0 1,0-1-1,0 1 1,2 4 0,-2-6-2,-1-1 1,1 1-1,-1-1 1,1 1-1,-1-1 1,1 1 0,-1-1-1,1 1 1,-1-1-1,1 1 1,0-1-1,-1 0 1,1 0-1,0 1 1,-1-1 0,1 0-1,0 0 1,0 0-1,-1 1 1,1-1-1,0 0 1,-1 0-1,1 0 1,0 0 0,0 0-1,-1-1 1,1 1-1,0 0 1,0 0-1,-1 0 1,1-1-1,0 1 1,-1 0 0,1-1-1,-1 1 1,1 0-1,0-1 1,-1 1-1,1-1 1,0 0-1,7-5 22,0-1 0,-1 0 0,1 0-1,-1-1 1,9-14 0,28-49 325,-26 41-139,1-2 125,-1 0 1,-2-1-1,16-46 1,-32 70-1186,-7 10-64,-13 14-307,16-11 1208,-10 7-590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6:0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12787,'7'-15'1555,"4"-1"6504,-11 32-6623,-18 175 1695,-1 46-2955,28-249-1416,-3-9 877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6:0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7 16123,'5'-6'3531,"-17"14"-1406,-12 22-1434,1 1 0,1 0-1,3 2 1,0 1-1,-20 52 1,22-48-344,3 0 0,1 2 0,-11 59 0,20-81-297,2-1-1,0 1 0,1 0 0,1 0 0,1 0 1,0-1-1,1 1 0,1 0 0,1-1 0,9 28 1,-11-39-123,1-1 0,0 0 0,-1 1 1,2-1-1,-1 0 0,1 0 0,-1-1 0,1 1 1,0-1-1,8 6 0,-9-8-23,0 0-1,0 0 1,0-1 0,0 1-1,1-1 1,-1 1-1,0-1 1,1 0 0,-1-1-1,0 1 1,1-1 0,-1 1-1,1-1 1,-1 0-1,1 0 1,-1-1 0,1 1-1,-1-1 1,1 1-1,3-2 1,25-13-371,-1-6-177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6:0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20196,'-29'33'4737,"-18"34"-3330,-45 79 0,40-59-1427,51-85-11,-15 20-1144,16-22 1157,0 0 0,-1 1 0,1-1-1,0 0 1,0 0 0,-1 1-1,1-1 1,0 0 0,0 0 0,-1 0-1,1 1 1,0-1 0,-1 0 0,1 0-1,0 0 1,-1 0 0,1 0 0,0 0-1,-1 0 1,1 0 0,0 0 0,-1 0-1,1 0 1,0 0 0,-1 0 0,1 0-1,0 0 1,-1 0 0,1 0 0,0 0-1,-1 0 1,1 0 0,0 0 0,0-1-1,-1 1 1,1 0 0,0 0 0,-1 0-1,1-1 1,0 1 0,0 0 0,-1 0-1,1-1 1,0 1 0,0 0 0,0 0-1,-1-1 1,1 1 0,0 0 0,0-1-1,0 1 1,0 0 0,0-1-1,0 1 1,0 0 0,0-1 0,0 1-1,0 0 1,0-1 0,0 1 0,0 0-1,0-1 1,0 1 0,0-1 0,-1-15-504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6:0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20636,'3'10'1817,"4"-1"-1185,4 2-224,4 3 824,4 1-304,7 0-295,2 3-113,5-3-168,3 3-64,-1-1-112,0 0-88,0-1-168,-5 0-168,-4-1-624,-6 1-417,-7-4 1041,-2-2-232,-5-6-192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6:1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19012,'5'0'292,"0"1"0,0 0 1,0 0-1,0 0 0,-1 1 0,1 0 1,0-1-1,-1 2 0,1-1 0,-1 1 0,0-1 1,0 1-1,0 0 0,0 1 0,7 6 0,1 4 125,0 1 0,19 30-1,-12-15-282,-2 2 0,-1 0-1,-2 0 1,-1 1-1,-2 1 1,-1 0 0,8 52-1,-14-58-80,-1 1-1,-2 0 0,-1 0 1,-1 0-1,-1-1 0,-2 1 1,0-1-1,-3 0 0,-15 47 1,9-42 61,-32 57 1,35-73-364,0-1 0,-2 0 0,0 0 0,-26 25-1,36-39 213,0 0 0,0 0 0,0-1 0,0 1 0,0 0-1,0-1 1,-1 0 0,1 1 0,-1-1 0,1 0 0,-1 0-1,1-1 1,-1 1 0,-4 0 0,0-9-330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6:1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17540,'-7'2'1960,"2"-2"-1152,5 1-312,6 1 1401,8-2-657,15 0-432,8-2-160,18 1-295,5-2-73,6 3-104,0 0-112,-3 0-400,-6 1-265,-12 2-575,-10 0-240,-20 1 1016,-14-4-304,-7 7-209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6:1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15035,'0'13'1937,"7"2"-1105,7-3-200,6 0 1336,15-2-719,12-1-193,8-4-248,2 0-120,3-3-224,-3 0-224,-5-2-952,-6 0 728,-7 0-168,-14-2-104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0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13899,'8'4'4315,"13"6"-3025,54 49-243,-3 3 0,-3 3 0,64 78 0,-115-121-929,-1 2-1,-1 0 1,-1 1 0,-1 0 0,-2 2 0,0-1 0,-2 1 0,-1 1-1,8 38 1,-5-2 379,-4 1-1,-2 1 0,-3 65 0,-3-128-439,2 19 169,-2-21-191,1-1-1,-1 1 0,0 0 1,0-1-1,1 1 1,-1-1-1,0 1 1,1-1-1,-1 1 0,0-1 1,1 1-1,-1-1 1,1 1-1,-1-1 1,1 0-1,-1 1 1,1-1-1,-1 0 0,1 1 1,0-1-1,-1 0 1,1 0-1,-1 0 1,1 1-1,0-1 1,-1 0-1,1 0 0,-1 0 1,2 0-1,-1 0-24,-1-1-1,1 1 0,-1-1 1,1 1-1,-1-1 1,0 1-1,1-1 0,-1 1 1,1-1-1,-1 1 0,0-1 1,0 1-1,1-1 1,-1 0-1,0 1 0,0-1 1,0 0-1,0 1 0,0-1 1,1 1-1,-1-1 0,0 0 1,-1 1-1,1-1 1,0 0-1,0-20-725,-15-87-4382,12 63 3966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4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22533,'8'7'2935,"4"1"-2647,-1 1 0,-1 1 0,14 14 0,-18-16-267,0 0 0,-1 1-1,0 0 1,-1 0 0,0 0 0,0 0-1,-1 1 1,0 0 0,0-1-1,-1 1 1,1 16 0,-3-12 37,0 1 0,-1-1 0,-1 0 0,0 0 0,0 0 0,-2 0 0,-7 21 0,-1-7 112,-1-1 0,-18 28 1,-4 8 123,35-63-291,0 0-1,0 0 1,0 1 0,0-1 0,0 0-1,0 1 1,0-1 0,0 0-1,0 1 1,0-1 0,0 0-1,0 0 1,0 1 0,0-1 0,0 0-1,0 1 1,1-1 0,-1 0-1,0 0 1,0 1 0,0-1 0,0 0-1,1 0 1,-1 1 0,0-1-1,0 0 1,0 0 0,1 1-1,-1-1 1,0 0 0,0 0 0,1 0-1,-1 0 1,0 0 0,0 1-1,1-1 1,-1 0 0,0 0 0,1 0-1,-1 0 1,0 0 0,1 0-1,-1 0 1,0 0 0,0 0-1,1 0 1,-1 0 0,1 0 0,16 0 87,-17 0-84,15-1 70,1-1 0,-1-1-1,0 0 1,22-8 0,-28 8-319,0-1 0,0 0 0,-1 0 0,0-1 0,0 0 0,0 0 0,-1-1 0,13-11 0,-19 16 149,-1 0 0,1 0 0,0-1 0,-1 1 0,1 0 0,-1-1 1,1 1-1,-1 0 0,0-1 0,1 1 0,-1-1 0,0 1 0,0-1 0,0 1 0,0 0 0,0-1 0,0 1 0,-1-1 0,1 1 0,0-1 1,-1 1-1,0-3 0,-1 0-106,-3-19-570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4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20 103 18820,'-11'13'2208,"2"-3"-1471,9-6-193,5-3 1168,7-5-536,4-3-151,9 0-377,2-5-128,3-1-176,4 1-144,-2-4-424,2 4-376,1 5-801,-4-1 1161,-5-8-248,-3 0-168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4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19340,'4'20'1889,"4"-4"-1457,-4-2-496,2 1 656,-1-7-296,-2-1-88,4-7-288</inkml:trace>
  <inkml:trace contextRef="#ctx0" brushRef="#br0" timeOffset="1">307 0 20020,'13'12'1473,"-6"15"-1201,0 5-152,2 9 472,-1 2-448,5 3-512,3 0-304,-2-5-537,1-3 937,-7-10-232,-4-8-176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4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19300,'0'-2'185,"0"1"1,0-1-1,0 0 0,0 0 1,0 1-1,0-1 0,0 0 1,1 0-1,-1 1 0,1-1 1,-1 0-1,1 1 0,0-1 1,0 1-1,0-1 0,0 1 1,0-1-1,1-1 0,1 1 50,0-1-1,-1 1 0,1-1 1,1 1-1,-1 0 0,0 0 1,0 0-1,5-1 0,3-1 81,1 0-1,-1 1 1,1 1-1,18-2 1,-18 2-240,0 2 0,0 0 1,1 0-1,-1 1 0,0 0 0,0 1 1,0 1-1,15 4 0,-24-6-56,0 1 0,0-1 0,1 0-1,-2 1 1,1 0 0,0 0 0,0 0 0,0 0 0,-1 0-1,1 0 1,-1 1 0,0-1 0,0 1 0,0-1 0,0 1-1,0 0 1,0 0 0,-1 0 0,0 0 0,1 0 0,-1 0-1,0 1 1,0-1 0,-1 0 0,1 0 0,-1 1 0,0-1-1,0 0 1,0 1 0,0-1 0,0 0 0,-1 1 0,1-1-1,-3 6 1,3-9-30,0 1 0,0-1-1,-1 1 1,1-1 0,0 1-1,0-1 1,0 1 0,0-1 0,-1 1-1,1-1 1,0 1 0,0-1-1,0 1 1,0-1 0,0 1-1,1-1 1,-1 1 0,0-1 0,0 1-1,0-1 1,0 1 0,0-1-1,1 1 1,-1-1 0,0 1-1,0-1 1,1 1 0,0 0-1,12-4-781,4-3 441,-9 5 217,0 0 1,-1 0-1,1 1 1,0 0 0,0 1-1,0-1 1,-1 1-1,1 1 1,-1 0 0,1 0-1,-1 0 1,1 1-1,-1 0 1,0 0-1,8 6 1,-11-6 141,1 0 0,-1 1-1,0-1 1,0 1 0,0 0 0,-1 0 0,1 0 0,-1 1-1,0-1 1,0 1 0,-1 0 0,1 0 0,-1 0-1,0 0 1,0 0 0,-1 0 0,0 1 0,0-1 0,0 1-1,0-1 1,-1 0 0,0 9 0,-1-9 99,1 0 1,-1 0 0,0-1-1,0 1 1,0 0-1,0-1 1,-1 1 0,0-1-1,0 1 1,0-1 0,-1 0-1,0 0 1,1 0-1,-6 5 1,3-4 80,-1 0 0,1 0 1,-1-1-1,0 0 0,-1 0 0,1 0 1,-1-1-1,-11 5 0,1-3 4,1-1 1,-1 0-1,-1-1 0,1-1 0,0-1 1,-1 0-1,-20-2 0,31 1-353,4 0 26,0 0-1,0 0 1,0 0 0,0-1 0,0 1-1,0-1 1,1 0 0,-1 0 0,0 0-1,0 0 1,0 0 0,1 0 0,-5-3-1,7 4 96,0 0-1,0 0 0,0-1 1,0 1-1,0 0 0,-1 0 0,1 0 1,0 0-1,0 0 0,0-1 1,0 1-1,0 0 0,0 0 0,0 0 1,0 0-1,0 0 0,0-1 0,0 1 1,0 0-1,0 0 0,0 0 1,0 0-1,0-1 0,0 1 0,0 0 1,0 0-1,0 0 0,0-1 0,0 1 1,0 0-1,0 0 0,0 0 1,0 0-1,0 0 0,0-1 0,0 1 1,0 0-1,1 0 0,-1 0 1,0 0-1,0 0 0,0-1 0,0 1 1,0 0-1,0 0 0,1 0 0,-1 0 1,0 0-1,0 0 0,0 0 1,0 0-1,1 0 0,-1 0 0,0 0 1,0 0-1,0 0 0,0 0 1,1 0-1,-1 0 0,0 0 0,0 0 1,0 0-1,0 0 0,1 0 0,19-2-1249,-5 1 692,9-3-422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4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21645,'6'20'1672,"-3"-10"-1288,0-1-352,-2-5-48,-1-3-896,-3-9 880,-2-8-200,-1-11-336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4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18724,'3'-4'2280,"-2"12"-761,-2 24 68,0-6-665,3 16-79,14 75-1,-13-101-746,1-1 0,0 0 0,1 0 1,1-1-1,1 1 0,-1-1 0,2-1 0,11 17 0,-16-26-82,0 0 1,1 0-1,-1-1 1,1 1 0,0-1-1,0 0 1,0 0-1,0 0 1,1 0-1,-1-1 1,1 0-1,-1 0 1,1 0-1,0 0 1,0-1-1,0 0 1,0 0-1,7 1 1,-4-3-170,-1 1-1,0-1 1,1 0-1,-1 0 1,0-1-1,0 0 1,0-1 0,0 1-1,0-1 1,0-1-1,-1 1 1,8-6 0,-2 0-67,1 0 0,-1-1 0,12-14 1,4-8-373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4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18684,'-6'29'1312,"-6"42"414,12-65-1530,-1 0 0,1 0 1,1 0-1,-1-1 0,1 1 1,0 0-1,0 0 0,1-1 1,3 11-1,-5-15-166,1 0 0,-1 0 0,1 0 1,-1 0-1,1 0 0,0-1 0,-1 1 0,1 0 0,0 0 0,0 0 1,0 0-1,0-1 0,-1 1 0,1 0 0,0-1 0,0 1 0,0-1 1,0 1-1,0-1 0,0 0 0,1 1 0,-1-1 0,1 0 0,0 0 16,0 0-1,0 0 0,0 0 1,0-1-1,0 1 0,0-1 1,0 1-1,0-1 0,0 0 1,0 0-1,3-2 0,2-2 84,0 1 0,-1-2 1,0 1-1,0-1 0,6-8 0,-2 2 88,27-37 415,-35 45-554,1 0-1,-1 0 0,0 0 0,0 0 1,0-1-1,-1 1 0,1 0 0,-1-1 0,0 0 1,0-5-1,-1 9-55,0 0 1,0 0 0,0 1-1,0-1 1,-1 0-1,1 1 1,0-1-1,0 0 1,0 1-1,-1-1 1,1 0-1,0 1 1,-1-1 0,1 0-1,-1 1 1,1-1-1,-1 1 1,1-1-1,-1 1 1,1-1-1,-1 1 1,1-1-1,-1 1 1,0 0 0,0-1-1,-22-3 346,14 4-257,1 1 0,-1 0 0,-12 3-1,16-2-235,-1-1 0,1 1-1,0 0 1,-1 0 0,-8 6-1,13-6-1750,6-1 1090,7-3 137,-5-1 336,0 0 0,0-1-1,13-8 1,-15 9 138,24-17-832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4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18172,'-45'37'2631,"31"-27"-1964,1 1 1,0 0-1,1 0 0,0 1 0,1 1 0,-13 18 0,23-31-632,1 1 0,-1 0 0,1 0 0,-1-1-1,1 1 1,0 0 0,-1 0 0,1 0 0,0 0 0,-1 0-1,1 0 1,0-1 0,0 1 0,0 0 0,0 0-1,0 2 1,0-3-25,1 0 0,-1 1 1,0-1-1,0 0 0,1 1 0,-1-1 0,0 0 0,0 0 0,1 1 0,-1-1 0,0 0 0,1 0 0,-1 0 0,0 1 1,1-1-1,-1 0 0,1 0 0,-1 0 0,0 0 0,1 0 0,-1 0 0,0 0 0,1 0 0,-1 0 0,1 0 1,-1 0-1,33-7 38,-26 5-55,10-3-55,0 1 0,0 1 0,1 1 0,-1 0 0,25 2 0,-37 0 44,0 0-1,0 0 1,1 1 0,-1 0 0,0 0 0,-1 0-1,1 1 1,0 0 0,0 0 0,-1 0-1,1 0 1,-1 1 0,1-1 0,-1 1-1,0 0 1,0 1 0,-1-1 0,1 1 0,-1-1-1,1 1 1,-1 0 0,0 1 0,2 4-1,-3-6 52,-1 1-1,1 0 0,-1 0 0,0 0 1,0-1-1,-1 1 0,1 0 0,-1 0 0,0 0 1,0 0-1,0 0 0,0 0 0,-1 0 1,0 0-1,-2 7 0,1-5 65,0 0 0,-1 0 0,0 0 0,-1-1 0,1 1 0,-1-1 0,0 0 0,0 0 1,-7 6-1,6-6-53,0-1 1,0 1 0,0-1 0,0 0 0,-1-1-1,0 1 1,0-1 0,0 0 0,0-1-1,0 0 1,-1 0 0,1 0 0,-1 0 0,1-1-1,-1 0 1,0-1 0,1 1 0,-1-1 0,-11-2-1,15 1-157,0 0 0,0 0 0,0 0 0,0 0 0,0-1 0,0 1 0,0-1 0,1 0 0,-1 0 0,1 0 0,-1 0-1,1 0 1,-1-1 0,1 1 0,0-1 0,0 1 0,1-1 0,-1 0 0,-2-6 0,2 4-52,0 0 0,1 0 0,0 0 0,0-1 0,0 1-1,0 0 1,1-1 0,0 1 0,0-1 0,1 1 0,1-8 0,7-21-771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4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465 355 15107,'2'1'475,"0"1"0,0 0 0,0-1 0,0 0 0,0 1 0,0-1 0,0 0 0,0 0-1,0 0 1,1 0 0,1 0 0,-3-1-364,-1 0-1,1 0 1,-1 0-1,0 0 1,1 0-1,-1 0 1,1 0-1,-1-1 1,0 1-1,1 0 1,-1 0-1,0 0 1,1 0-1,-1 0 1,1-1-1,-1 1 1,0 0-1,0 0 1,1-1-1,-1 1 1,0 0 0,1-1-1,-1 1 1,0 0-1,0-1 1,3-18 893,-3 18-984,0 0-1,0 0 1,0 0 0,0-1-1,0 1 1,-1 0 0,1 0-1,0 0 1,0 0 0,-1 0-1,1 0 1,-1 0 0,1 0-1,-1 0 1,1 0 0,-1 0-1,0 0 1,0 0 0,1 0-1,-1 0 1,0 1 0,0-1-1,0 0 1,0 0 0,0 1-1,0-1 1,0 1 0,-1-1-1,0 1-15,1 0 0,0 0 0,0 0 0,0 0 0,0 1 0,0-1 0,0 0 1,0 1-1,0-1 0,0 1 0,0-1 0,1 1 0,-1-1 0,0 1 0,0 0 0,0-1 0,0 1 0,1 0 0,-1 0 0,0-1 0,1 1 0,-1 0 0,1 0 0,-1 0 0,1 0 0,-1 0 0,1 0 0,0 0 0,-1 0 0,1 1 0,-2 5 1,0 0 0,1 0-1,0 0 1,0 0 0,1 0 0,0 0 0,1 9 0,-1-13-2,0 0-1,1 1 1,-1-1 0,1 0 0,0 0-1,0 0 1,0 1 0,0-1-1,0 0 1,1 0 0,0-1 0,-1 1-1,1 0 1,0 0 0,0-1-1,1 1 1,2 2 0,-3-4 3,0-1-1,0 1 1,0 0 0,-1-1-1,1 1 1,0-1 0,0 0 0,0 1-1,0-1 1,0 0 0,0 0 0,0-1-1,0 1 1,0 0 0,0-1 0,0 1-1,0-1 1,0 0 0,0 1 0,0-1-1,0 0 1,-1 0 0,1 0 0,0 0-1,2-3 1,6-3 47,-1-1 0,16-17 0,-20 21-32,9-13 38,26-23 70,-38 38-124,0 0 1,1 0-1,-1 1 0,0-1 1,1 1-1,-1 0 1,1-1-1,0 1 1,-1 0-1,1 0 1,0 1-1,0-1 1,-1 1-1,1-1 0,5 1 1,-7 0 0,1 0-1,-1 1 1,0-1 0,1 1-1,-1-1 1,0 1 0,1 0-1,-1-1 1,0 1 0,0 0 0,0 0-1,0 0 1,0 0 0,0 0-1,0 0 1,0 0 0,0 0-1,1 2 1,14 29 200,-15-28-123,1 1 1,0-1 0,1 1 0,-1-1-1,4 5 1,-4-8-32,-1 0 0,0 0 1,1 0-1,0 0 0,-1 0 0,1 0 0,-1 0 0,1-1 1,0 1-1,0-1 0,-1 1 0,1-1 0,0 0 0,0 1 0,0-1 1,0 0-1,-1 0 0,1 0 0,0-1 0,2 0 0,43-12 586,-24 6-413,-4 3-456,1 1 0,-1 1 0,1 0-1,-1 2 1,1 0 0,27 5 0,-46-5 155,1 0 0,0 0 0,-1 0 0,1 0 0,0 0-1,0 0 1,-1 0 0,1 0 0,0-1 0,-1 1 0,4-2 0,-5 2 64,1 0-1,-1-1 1,0 1 0,1-1 0,-1 1 0,0-1-1,0 1 1,1-1 0,-1 1 0,0-1 0,0 1-1,0-1 1,1 1 0,-1-1 0,0 1-1,0-1 1,0 1 0,0-1 0,0 1 0,0-1-1,0 1 1,-1-1 0,1 1 0,0-1 0,0 1-1,0-1 1,0 1 0,-1-1 0,1 1 0,0-1-1,0 1 1,-1-1 0,1 1 0,0-1 0,-1 1-1,1 0 1,0-1 0,-1 1 0,0-1 0,-11-13-393</inkml:trace>
  <inkml:trace contextRef="#ctx0" brushRef="#br0" timeOffset="1">1 140 18196,'9'-15'1792,"6"1"-1296,11-5-592,6 1 448,8-4-40,3-1-47,7-5-289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4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22525,'-2'6'259,"0"0"1,0 0 0,0 0 0,1 0-1,0 0 1,0 0 0,1 1-1,0-1 1,0 0 0,0 0-1,2 9 1,-1-13-237,-1 1 1,1 0-1,0 0 0,0-1 1,0 1-1,0 0 0,0-1 1,1 0-1,-1 1 1,1-1-1,-1 1 0,1-1 1,0 0-1,0 0 0,0 0 1,0 0-1,0-1 0,1 1 1,-1 0-1,0-1 0,1 0 1,-1 1-1,1-1 1,0 0-1,-1 0 0,1-1 1,3 2-1,-3-2 11,0 0 0,0 1 0,0-1 0,0 0 0,0 0 0,0-1 0,0 1 0,0-1-1,0 1 1,0-1 0,0 0 0,0 0 0,-1 0 0,1-1 0,0 1 0,3-3 0,-1 0 53,-1 0-1,0 1 1,0-2-1,0 1 1,0 0-1,-1-1 1,0 0-1,4-5 1,1-8 395,0 0-1,-1-1 0,8-35 1,-15 54-475,0 0 1,0 0-1,0 0 1,0 0-1,1 0 0,-1 1 1,0-1-1,0 0 1,0 0-1,0 0 0,0 0 1,0 0-1,0 0 1,0 0-1,0 0 0,0 0 1,0 0-1,0 0 1,0 0-1,0 0 0,0 1 1,0-1-1,0 0 1,1 0-1,-1 0 0,0 0 1,0 0-1,0 0 1,0 0-1,0 0 0,0 0 1,0 0-1,0 0 1,0 0-1,0 0 0,1 0 1,-1 0-1,0 0 1,0 0-1,0 0 0,0 0 1,0 0-1,0 0 1,0 0-1,0 0 0,0 0 1,0-1-1,0 1 0,0 0 1,1 0-1,-1 0 1,0 0-1,0 0 0,0 0 1,0 0-1,0 0 1,0 0-1,0 0 0,0 0 1,0 0-1,0 0 1,0 0-1,0-1 0,0 1 1,6 13 102,4 17-133,-3-5-6,10 32-37,-15-51 27,0-1-1,1 0 0,-1 0 1,1 0-1,0-1 0,0 1 1,8 7-1,-10-11-24,0 0-1,0 0 1,0 0-1,0 0 1,0-1-1,0 1 1,0-1-1,1 1 1,-1-1-1,0 1 1,0-1-1,1 0 1,-1 1-1,0-1 1,1 0-1,-1 0 1,0 0 0,1 0-1,-1 0 1,0 0-1,0 0 1,1-1-1,-1 1 1,0 0-1,1-1 1,-1 1-1,0-1 1,0 0-1,0 1 1,0-1-1,1 0 1,-1 1-1,0-1 1,0 0 0,0 0-1,-1 0 1,1 0-1,0 0 1,0 0-1,0-2 1,5-4-403,0-1 1,0-1-1,7-17 1,-12 25 477,16-39-754,-2-10-184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0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10562,'1'-2'524,"-1"-1"0,1 1-1,0 0 1,-1 0 0,1 0-1,0 0 1,0 0 0,1 0 0,-1 0-1,0 0 1,1 1 0,1-3-1,-2 4-455,-1 0 0,0 0 0,0 0 0,1 0-1,-1 0 1,0 0 0,0 0 0,0 0 0,1 0-1,-1 0 1,0 0 0,0 1 0,0-1 0,1 0-1,-1 0 1,0 0 0,0 0 0,0 0 0,0 1-1,1-1 1,-1 0 0,0 0 0,0 0 0,0 1-1,0-1 1,0 0 0,0 0 0,0 1 0,0-1-1,0 0 1,1 0 0,-1 0 0,0 1 0,0-1-1,0 0 1,0 0 0,0 1 0,-1-1 0,1 0-1,0 0 1,0 0 0,0 1 0,2 11 333,21 319 3456,-8-171-2937,-12-137-817,0 0 1,1-1-1,1 0 0,1 0 0,1 0 1,1 0-1,1-1 0,1-1 0,1 0 1,0 0-1,29 35 0,-17-25 38,-10-10-15,2-2-1,0 0 1,1 0 0,22 17 0,-30-30-54,1-1 0,0 0 1,0-1-1,0 1 1,0-2-1,1 1 1,13 1-1,-6-1 71,83 9 711,-99-12-845,-1 0-1,1 1 1,-1-1 0,1 0-1,0 0 1,-1 0 0,1 0-1,-1 0 1,1 0 0,0 0 0,-1 0-1,1 0 1,-1 0 0,1 0-1,0 0 1,-1 0 0,1 0 0,-1 0-1,1-1 1,-1 1 0,1 0-1,-1 0 1,2-1 0,-12-9 173,-1-1-493,-17-25-1884,16 18 1864,-6-9-202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18836,'-7'15'1015,"1"0"-1,1 1 1,0 0-1,1 0 1,-2 21-1,2-5 400,1 55 0,3-82-1339,0 0 0,1 0 0,-1 0 0,1 0 0,0 0 1,0 0-1,0 0 0,1-1 0,0 1 0,3 6 0,-4-9-66,0-1-1,1 1 1,-1-1 0,1 0 0,-1 1 0,1-1 0,0 0 0,-1 0 0,1 0-1,0 0 1,0 0 0,0 0 0,-1-1 0,1 1 0,0-1 0,0 1 0,0-1 0,0 0-1,0 1 1,0-1 0,0 0 0,0 0 0,0-1 0,0 1 0,0 0 0,0-1-1,0 1 1,4-2 0,55-20-201,-41 14-41,0 0 0,35-7 0,-50 14 161,0 0 0,0 1 1,-1-1-1,1 1 1,0 0-1,0 0 1,0 1-1,0 0 0,0-1 1,0 2-1,-1-1 1,1 0-1,0 1 0,-1 0 1,1 0-1,6 4 1,-8-3 80,-1-1 0,0 0 1,1 1-1,-1-1 0,0 1 0,0 0 1,0 0-1,-1 0 0,1 0 0,-1 0 1,1 0-1,-1 0 0,0 0 0,0 0 1,-1 1-1,1-1 0,-1 0 1,1 1-1,-1-1 0,0 0 0,0 1 1,-1-1-1,1 0 0,-1 1 0,1-1 1,-1 0-1,0 1 0,0-1 1,-1 0-1,1 0 0,-1 0 0,-2 4 1,3-5-3,0 0 1,-1 1 0,1-1 0,-1 0-1,1 0 1,-1 0 0,0 0 0,1-1-1,-1 1 1,0 0 0,0-1-1,0 1 1,0-1 0,-1 0 0,1 0-1,0 0 1,-1 0 0,1 0 0,0 0-1,-1-1 1,1 1 0,-1-1 0,1 1-1,-1-1 1,1 0 0,-1 0 0,1 0-1,-1-1 1,1 1 0,-1 0 0,1-1-1,-1 0 1,1 0 0,-1 1 0,1-1-1,0-1 1,0 1 0,-1 0 0,1 0-1,0-1 1,0 1 0,-3-4 0,3 2-195,-1 1 1,1-1-1,-1 0 1,1 1-1,0-1 1,1 0-1,-1 0 1,0-1-1,1 1 1,-1 0 0,1 0-1,0-1 1,0 1-1,1-1 1,-1 1-1,1-1 1,-1 1-1,1-1 1,0 1-1,1-5 1,6-8-874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4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14859,'6'0'695,"0"0"-1,0-1 1,0 0-1,0 0 1,0-1 0,0 1-1,7-4 1,-12 5-567,0-1 1,1 1-1,-1-1 1,0 1 0,0-1-1,0 0 1,1 0-1,-1 1 1,0-1-1,0 0 1,0 0-1,0 0 1,0 0 0,-1 0-1,1 0 1,0-1-1,0 1 1,-1 0-1,1 0 1,0 0-1,-1-1 1,0 1 0,1 0-1,-1-1 1,0 1-1,1 0 1,-1-1-1,0 1 1,0-1-1,0 1 1,0 0 0,0-1-1,-1 1 1,1 0-1,0-1 1,-1 1-1,1 0 1,-1-2-1,0 2-98,1 1-1,0-1 1,0 0-1,-1 1 0,1-1 1,0 1-1,-1-1 0,1 1 1,0-1-1,-1 1 0,1-1 1,-1 1-1,1-1 0,-1 1 1,1 0-1,-1-1 0,1 1 1,-1-1-1,0 1 1,1 0-1,-1 0 0,1 0 1,-1-1-1,0 1 0,1 0 1,-1 0-1,0 0 0,1 0 1,-1 0-1,0 0 0,1 0 1,-1 0-1,0 0 0,1 0 1,-1 0-1,1 1 1,-1-1-1,0 0 0,1 0 1,-1 1-1,1-1 0,-1 0 1,0 1-1,1-1 0,-1 0 1,1 1-1,-1-1 0,1 1 1,0-1-1,-1 1 1,1-1-1,-1 1 0,1 0 1,-3 3 21,0-1 1,0 0-1,0 1 1,1 0-1,0 0 1,-4 7-1,5-7-49,0-1-1,0 1 1,0 0-1,0-1 1,1 1-1,0 0 1,0-1-1,0 1 1,0 0-1,0 0 1,2 7-1,-1-10-3,-1 1-1,1-1 0,0 1 0,0 0 1,-1-1-1,1 1 0,0-1 0,0 1 1,1-1-1,-1 0 0,0 0 0,0 1 1,1-1-1,-1 0 0,0 0 0,1 0 1,-1 0-1,1-1 0,0 1 0,-1 0 1,1 0-1,0-1 0,-1 1 0,1-1 1,0 0-1,-1 0 0,4 1 1,17-2-46,-1 0 1,0-1 0,40-9 0,-9 1-83,-1 3 6,75 1 0,-126 6 134,0 0 0,0 0 1,0 0-1,1 0 1,-1 0-1,0 0 0,0-1 1,0 1-1,0 0 0,0 0 1,1 0-1,-1 0 0,0 0 1,0 0-1,0 0 1,0 0-1,0 0 0,0 0 1,1 0-1,-1 0 0,0 0 1,0-1-1,0 1 0,0 0 1,0 0-1,0 0 1,0 0-1,0 0 0,0 0 1,0-1-1,1 1 0,-1 0 1,0 0-1,0 0 0,0 0 1,0 0-1,0-1 1,0 1-1,0 0 0,0 0 1,0 0-1,0 0 0,0 0 1,0-1-1,-4-9 326,-8-7 151,-55-49 594,50 52-1012,1-1 1,0-1-1,1-1 0,-24-34 0,39 51-73,0-1 0,-1 0-1,1 0 1,-1 1 0,1-1 0,0 0-1,0 0 1,-1 0 0,1 1-1,0-1 1,0 0 0,0 0 0,0 0-1,0 0 1,0 1 0,0-1-1,0 0 1,0 0 0,0 0 0,1 1-1,-1-1 1,0 0 0,0 0-1,2-1 1,-1 1-14,0-1 0,0 1 0,0 0-1,1 0 1,-1-1 0,1 1 0,-1 0 0,1 0 0,-1 0-1,1 1 1,2-2 0,7-2-163,0 1 0,0 1 0,14-3 0,-14 4-69,32-6-936,-20 3 596,0 0 0,0-1 0,29-10 0,-19-2-186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20348,'4'0'2233,"9"-6"-1601,5-6-552,2-1 1368,7 1-984,-1-1-104,-1 4-408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5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 15411,'-1'6'702,"0"1"1,0-1-1,1 1 0,0-1 0,1 1 0,-1-1 0,1 0 1,0 1-1,1-1 0,2 8 0,1-1-457,0 0 0,1-1 1,13 22-1,-17-30-214,1 0-1,-1-1 1,1 0 0,0 1 0,0-1-1,0 0 1,0 0 0,1-1 0,-1 1-1,1-1 1,0 1 0,0-1 0,-1 0-1,1-1 1,1 1 0,-1-1 0,0 0-1,0 0 1,0 0 0,1 0 0,-1-1-1,1 1 1,-1-1 0,0 0 0,1-1-1,-1 1 1,0-1 0,1 0 0,-1 0-1,0 0 1,0-1 0,0 1 0,8-5-1,-2 0 68,0 0-1,-1-1 0,0 0 0,0-1 0,0 0 1,-1-1-1,0 1 0,-1-1 0,10-16 0,-9 13 15,0-1-1,-1 0 1,-1-1-1,0 0 0,-1 0 1,-1 0-1,4-15 0,-7 44-71,1 0-1,1 0 1,0 0-1,1 0 0,1 0 1,0-1-1,1 0 1,0 0-1,2 0 0,12 18 1,-18-29-9,0-1 0,0 0 0,0 1 0,1-1 0,-1 0 1,1 0-1,-1-1 0,1 1 0,0 0 0,0-1 0,0 0 0,0 1 0,0-1 1,0 0-1,0-1 0,0 1 0,0 0 0,0-1 0,1 0 0,-1 0 0,0 0 1,0 0-1,0 0 0,1-1 0,-1 1 0,0-1 0,5-2 0,-4 1 43,1 0-1,-1-1 0,1 1 1,-1-1-1,0 0 1,0 0-1,0-1 0,-1 1 1,1-1-1,-1 0 1,0 0-1,0 0 0,0 0 1,-1-1-1,1 1 1,3-9-1,-4 6-7,0 0 0,0 0 0,-1 0-1,0 0 1,0-1 0,-1 1 0,1 0 0,-2 0 0,1-1 0,-1 1 0,0 0-1,-3-11 1,2 12-198,1 1-1,-1 0 0,-1 0 0,1 0 1,-1 0-1,0 0 0,0 1 0,0-1 1,0 1-1,-1-1 0,0 1 0,0 1 1,0-1-1,0 0 0,-1 1 0,-9-5 1,1 4-2042,20 5 364,10-1 886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5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72 343 17140,'-10'13'823,"1"1"1,0 0 0,2 0-1,-1 0 1,2 1 0,0 0-1,-5 21 1,9-28-558,1-1 0,0 1 0,0-1 0,0 1 0,1-1 0,1 1 1,1 13-1,-1-16-192,1 0 1,-1-1 0,1 0 0,-1 1 0,1-1 0,1 0 0,-1 0 0,1 0-1,-1 0 1,1 0 0,0-1 0,0 1 0,6 4 0,-6-6-53,0 1 0,0-2 0,0 1 0,0 0 0,0 0 0,0-1 0,0 0 0,1 0 0,-1 0 0,1 0 0,-1 0 0,0-1 0,1 1 0,-1-1 1,1 0-1,-1 0 0,1 0 0,-1-1 0,1 1 0,-1-1 0,1 0 0,-1 0 0,0 0 0,0 0 0,1 0 0,-1-1 0,0 0 0,0 1 0,0-1 0,0 0 0,3-4 0,0 2 28,-1-1 0,0 0-1,0-1 1,0 1-1,0-1 1,-1 0 0,0 0-1,0-1 1,-1 1-1,0-1 1,0 0 0,0 0-1,-1 0 1,2-8-1,-3 8-17,-1 0-1,0 0 1,-1 0-1,1 0 1,-1 0-1,0 0 0,-1 0 1,0 0-1,0 1 1,0-1-1,-1 0 1,0 1-1,0 0 1,-5-7-1,6 9-29,0 1 0,-1 0 0,1 0 0,-1 0 0,1 0 0,-1 0 0,0 1 0,0-1 0,0 1 0,0 0 1,-1 0-1,1 0 0,0 0 0,-1 0 0,0 1 0,1 0 0,-1-1 0,0 2 0,1-1 0,-1 0 0,0 1 0,0-1 0,0 1 0,0 0 0,0 0 0,-7 2 0,10-2-8,0 0 1,0 1-1,0-1 0,0 0 1,0 1-1,0-1 0,0 1 0,0-1 1,0 1-1,0-1 0,0 1 1,0 0-1,0-1 0,0 1 0,0 0 1,1 0-1,-1 0 0,0 0 0,1 0 1,-1 0-1,1 0 0,-1 0 1,1 0-1,-1 0 0,1 0 0,0 0 1,-1 0-1,1 0 0,0 0 1,0 0-1,0 0 0,0 1 0,0-1 1,0 0-1,0 0 0,0 0 0,0 0 1,1 0-1,-1 0 0,0 0 1,1 1-1,-1-1 0,1 0 0,-1 0 1,1 0-1,-1-1 0,1 1 0,0 0 1,0 0-1,-1 0 0,1 0 1,0-1-1,0 1 0,0 0 0,0-1 1,0 1-1,0 0 0,0-1 1,0 0-1,0 1 0,2 0 0,2 0-36,-1 0-1,1-1 1,0 1-1,0-1 0,0 0 1,0 0-1,-1 0 0,1-1 1,0 0-1,0 1 1,0-2-1,-1 1 0,1-1 1,8-3-1,4-4-196,0 0-1,21-15 1,-22 12 114,0 1 1,-1-2-1,0 0 0,-1-1 1,0-1-1,-1 0 1,-1 0-1,-1-1 0,0-1 1,-1 0-1,0 0 1,-2-1-1,9-26 0,-15 38 156,-1-1-1,0 0 0,0 0 0,-1 1 0,1-1 0,-2 0 0,1 0 0,-1 0 0,0 0 0,0 1 0,-4-11 0,4 15 0,1 0 0,-1 0 0,0 0 0,0 0 0,0 0-1,-1 1 1,1-1 0,0 0 0,0 1 0,-1-1 0,1 1-1,-1-1 1,0 1 0,1 0 0,-1 0 0,-3-2 0,3 2 0,0 1 0,-1-1 0,1 1-1,0 0 1,0 0 0,-1 0 0,1 0 0,0 0 0,0 0 0,0 1 0,-1-1 0,1 1 0,0-1 0,0 1 0,0 0 0,0 0 0,0 0 0,0 0-1,-2 2 1,-4 2 56,0 1-1,0 0 0,1 1 0,0 0 0,0 0 0,1 1 1,0-1-1,0 2 0,0-1 0,1 0 0,1 1 0,-1 0 1,-3 13-1,2-7-12,2 1 0,0-1 0,0 1 0,2 0 1,0 0-1,0 0 0,2 24 0,1-29-50,1 0-1,0 0 1,1-1 0,0 1-1,1-1 1,0 0-1,0 0 1,1 0 0,0-1-1,1 0 1,0 0 0,0 0-1,12 12 1,-9-12-103,0-1 0,0 1 0,1-1 0,0-1 1,1 0-1,0 0 0,0-1 0,0 0 0,0-1 0,1-1 0,15 5 1,-23-8 56,-1 0-1,0-1 1,0 1 0,1 0 0,-1-1 0,0 0 0,0 0 0,1 0-1,-1 0 1,0-1 0,1 1 0,-1-1 0,0 0 0,0 0 0,0 0 0,0 0-1,0-1 1,0 1 0,0-1 0,0 0 0,0 0 0,-1 0 0,1 0-1,-1 0 1,5-5 0,15-20-286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5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19340,'-1'1'135,"0"0"-1,0-1 1,0 1-1,1 0 1,-1 0-1,0 0 1,1 0 0,-1 0-1,1 0 1,-1 0-1,1 0 1,-1 0-1,1 0 1,0 0 0,0 1-1,-1-1 1,1 0-1,0 2 1,-1 25 240,1-26-216,2 25 803,1 1-1,12 49 1,23 54 119,-33-116-950,109 410 2427,-111-417-2489,-1-10 16,0-17 12,0-22-36,9-102-31,-9 125-56,2 0 0,0 0-1,1 1 1,1-1 0,14-29-1,-18 44 14,0 0 1,0 0-1,0 0 0,0 0 0,0 0 0,1 0 0,-1 1 0,1-1 0,-1 1 0,1 0 1,0 0-1,0 0 0,0 0 0,0 0 0,4-1 0,-4 2-6,-1 1-1,1-1 1,-1 1 0,0 0-1,1 0 1,-1 0-1,1 0 1,-1 0-1,0 0 1,1 0 0,-1 1-1,1 0 1,-1-1-1,0 1 1,0 0-1,1 0 1,-1 0 0,0 0-1,0 0 1,0 1-1,0-1 1,0 1 0,2 2-1,0 0-32,0 0-1,-1 1 1,1-1-1,-1 1 1,0 0-1,-1 0 1,1 0-1,-1 0 1,3 8-1,-4-9 38,0 0 0,0-1 0,0 1-1,-1 0 1,1 0 0,-1 0-1,0 0 1,0 0 0,0 0-1,-1-1 1,1 1 0,-1 0 0,-2 7-1,3-10 20,0-1 0,0 0 0,0 0-1,0 1 1,0-1 0,0 0 0,0 0 0,0 1-1,-1-1 1,1 0 0,0 0 0,0 1-1,0-1 1,0 0 0,0 0 0,0 0 0,-1 1-1,1-1 1,0 0 0,0 0 0,0 0-1,-1 0 1,1 1 0,0-1 0,0 0 0,0 0-1,-1 0 1,1 0 0,0 0 0,0 0-1,-1 0 1,1 0 0,0 0 0,0 0 0,-1 0-1,1 1 1,0-2 0,0 1 0,-1 0-1,1 0 1,0 0 0,0 0 0,-1 0 0,1 0-1,0 0 1,0 0 0,0 0 0,-1 0-1,1 0 1,0-1 0,0 1 0,-1 0 0,1 0-1,0 0 1,0 0 0,0-1 0,-1 1 0,-5-13 134,-2-23 95,-5-59 1,-1-12 115,21 109-240,12 11-385,1 1-408,-13-10 391,1-1-1,-1 0 1,1 0-1,0-1 1,0 0-1,0-1 1,0 0-1,0 0 1,0 0-1,0-1 1,1 0-1,10-2 1,12-5-605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5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39 18500,'-10'14'1155,"-1"2"-47,-19 32-1,28-44-933,1-1 0,-1 0 0,1 0-1,-1 1 1,1-1 0,0 1-1,1-1 1,-1 1 0,1-1 0,-1 1-1,1-1 1,0 1 0,0-1-1,0 1 1,1 0 0,0-1 0,0 5-1,0-7-132,0 1 0,0-1 0,0 0 0,0 1 0,0-1 0,0 0 0,0 0 0,1 1 0,-1-1 0,0 0 0,1 0 0,-1-1 0,1 1 0,-1 0 0,1 0 0,-1-1 0,1 1 0,-1-1 0,1 1 0,0-1 0,-1 0 0,1 1 0,0-1 0,-1 0 0,1 0 0,0 0 0,-1 0 0,1-1 0,2 0 0,4 0-17,0-1 1,-1 0-1,1 0 1,14-7 0,2-5-66,0 0 1,-1-2-1,-1 0 1,26-25-1,-17 14-396,34-22 0,-64 48 407,0 0 0,1 0 0,-1 0 0,0 0 0,0 1 0,1-1 0,-1 0 0,1 1 0,-1-1 0,1 1 0,-1-1 0,1 1 0,-1 0 0,1-1 0,-1 1 0,1 0 0,0 0 0,-1 0 0,1 1 0,-1-1 0,1 0 0,1 1 0,-1 0 6,-1 0-1,0 1 1,0-1-1,1 0 1,-1 1-1,0-1 1,0 1 0,0-1-1,-1 1 1,1 0-1,0-1 1,-1 1-1,1 0 1,-1-1 0,1 1-1,-1 0 1,0 0-1,0 0 1,1 2-1,2 78 736,-3-82-693,0 1 0,0-1 0,0 0-1,0 1 1,0-1 0,0 1 0,0-1-1,0 1 1,1-1 0,-1 0 0,0 1-1,0-1 1,0 0 0,1 1 0,-1-1-1,0 0 1,0 1 0,1-1 0,-1 0-1,0 1 1,1-1 0,-1 0 0,0 0-1,1 1 1,-1-1 0,0 0 0,1 0-1,-1 0 1,1 1 0,-1-1 0,1 0-1,13-6 318,12-17-74,-24 21-242,2-4-59,2 1-1,-1 0 1,0 1 0,1-1-1,0 1 1,0 0-1,0 1 1,11-5 0,-15 7 8,0 0 0,0 1 0,0-1 0,1 1 0,-1 0 0,0 0 1,0 0-1,0 0 0,1 0 0,-1 0 0,0 0 0,0 1 0,0-1 1,0 1-1,0 0 0,0 0 0,0-1 0,0 1 0,0 0 0,0 1 1,0-1-1,0 0 0,0 1 0,-1-1 0,1 1 0,-1-1 1,1 1-1,-1-1 0,0 1 0,1 0 0,1 4 0,10 24-249,4 7 222,-16-35 79,0 0 0,0-1 0,0 1 0,1 0-1,-1-1 1,0 1 0,1 0 0,-1-1 0,1 0 0,0 1 0,-1-1 0,1 0 0,3 2 0,-3-3 1,-1 0 0,1 1 0,0-1 0,-1 0 0,1 0 0,0 0 0,-1-1 0,1 1-1,-1 0 1,1 0 0,-1-1 0,1 1 0,-1-1 0,1 0 0,-1 1 0,1-1 0,-1 0 0,3-2 0,25-21 204,-23 18-192,2-1-64,2-3-117,1 1 0,19-13 0,-28 21 57,0-1 1,0 1-1,0 0 0,0 0 0,0 0 0,0 0 0,0 0 0,0 1 1,0-1-1,0 1 0,0-1 0,1 1 0,-1 0 0,0 0 1,0 0-1,1 0 0,-1 0 0,0 0 0,0 1 0,0-1 1,1 1-1,-1-1 0,0 1 0,2 1 0,-3-2 68,-1 0-1,1 1 1,-1-1 0,0 0-1,1 0 1,-1 0 0,0 1-1,1-1 1,-1 0-1,0 0 1,1 1 0,-1-1-1,0 0 1,0 1 0,1-1-1,-1 0 1,0 1-1,0-1 1,0 0 0,1 1-1,-1-1 1,0 0 0,0 1-1,0-1 1,0 1 0,0-1-1,0 1 1,0-1-1,0 0 1,0 1 0,0-1-1,0 1 1,0-1 0,0 0-1,0 1 1,0-1-1,0 1 1,0-1 0,-1 0-1,1 1 1,0-1 0,0 0-1,-1 1 1,-4 5-567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5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151 239 17764,'-2'-2'205,"-1"0"0,1 0 0,-1 0 0,1 1 0,-1-1 0,0 1 0,0 0 0,0 0 0,0 0 0,0 0 0,0 1 0,0-1 0,0 1 1,0-1-1,0 1 0,-1 0 0,1 1 0,-5 0 0,4 0-29,-1 0 1,1 1-1,0-1 0,1 1 1,-1 0-1,0 1 0,0-1 1,1 0-1,0 1 1,-1 0-1,1 0 0,-4 5 1,3-3-121,0 0 0,0 0 1,0 0-1,1 0 0,0 1 1,0 0-1,1 0 0,-1 0 1,1 0-1,0 0 0,1 0 0,0 0 1,0 1-1,0-1 0,1 0 1,0 1-1,0-1 0,1 9 1,-1-13-53,1-1 1,-1 0-1,0 1 1,1-1-1,-1 0 1,1 0 0,-1 1-1,1-1 1,0 0-1,-1 0 1,1 0-1,0 0 1,0 0-1,0 0 1,0 0-1,0 0 1,0 0 0,0 0-1,0 0 1,0 0-1,1-1 1,-1 1-1,2 0 1,0 0 1,-1-1 0,0 0 0,0 0 0,1 0 0,-1 0 1,0 0-1,0-1 0,0 1 0,1-1 0,-1 1 0,0-1 0,0 0 0,3-1 0,3-3 16,-1 1-1,1-1 1,-1 0-1,0-1 1,0 0 0,7-8-1,0-3 167,-1-1-1,-1-1 1,19-39 0,-27 80 180,-2-2-341,7 38 0,-8-51-25,1-1 0,0 0 1,0 0-1,0 0 0,1-1 0,0 1 1,0 0-1,1-1 0,-1 0 0,7 7 1,-8-10 8,-1-1 0,1 1 0,0-1 0,0 1 0,0-1 0,0 0 0,0 0 0,0 0 0,0 0 0,0-1 0,0 1 0,0 0 0,0-1 0,1 0 0,-1 1 0,0-1 0,5 0 0,-3-1 13,0 1 0,0-1 0,0 0 0,0-1 0,0 1 0,0-1 0,0 0 0,-1 1 0,5-4 0,4-4 71,0 0 0,0-1-1,-1-1 1,12-14 0,-8 7 79,-1 0 1,-1-1-1,0-1 0,17-37 1,-25 45-105,0-1 1,0 1-1,-2-1 1,1 0 0,-2 0-1,1 0 1,-2 0-1,0 0 1,-1-25 0,-1 34-54,1 0 1,-1 0 0,0 0-1,-1 0 1,1 0 0,-1 0-1,1 0 1,-1 0 0,-4-5 0,5 8-19,0 0 0,1 0 0,-1 0 0,0 0 1,0 0-1,0 0 0,0 0 0,0 0 1,-1 0-1,1 0 0,0 1 0,0-1 0,-1 0 1,1 1-1,0-1 0,0 1 0,-1 0 1,1-1-1,-1 1 0,1 0 0,0 0 0,-1 0 1,1 0-1,-1 0 0,1 0 0,0 0 0,-1 0 1,1 1-1,0-1 0,-1 0 0,-1 2 1,-1 0-1,-1 1 0,1 0 0,-1 0 0,1 1 0,0-1 0,0 1 0,1 0 0,-1 0 1,1 0-1,0 0 0,-3 6 0,-4 5 3,2 1 0,-7 17 1,10-20 23,0 0 0,1 1 0,0-1 0,1 1 0,1 0 0,0-1 0,1 1 0,1 15 0,0-23-37,0-1 0,1 1-1,0-1 1,0 1 0,0-1 0,1 1-1,0-1 1,0 0 0,0 0-1,0 0 1,1 0 0,0 0-1,0-1 1,0 1 0,1-1-1,0 0 1,0 0 0,0 0-1,0 0 1,0-1 0,1 1 0,8 3-1,-3-2-207,0 0-1,0-1 1,1-1-1,0 0 1,0 0-1,0-1 1,0-1-1,0 0 1,0 0-1,0-1 1,20-2-1,5-6-342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5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18772,'4'34'5026,"11"15"-3374,-3-10-1234,56 261 233,-64-371 148,-4 34-656,-1-36-18,3 1-1,15-93 0,-16 160-124,0-1 0,0 1-1,1 0 1,-1 0 0,1 0 0,0 0 0,1 0 0,-1 0-1,1 0 1,5-5 0,-7 8-2,1 1 0,-1 0-1,1-1 1,0 1 0,-1 0 0,1 0 0,0 0-1,0 0 1,0 1 0,0-1 0,0 0 0,0 1-1,0-1 1,0 1 0,0 0 0,0 0 0,0 0-1,0 0 1,1 0 0,-1 0 0,0 0 0,0 1-1,0-1 1,0 1 0,0 0 0,0-1 0,0 1-1,-1 0 1,5 2 0,1 1-18,1 0 1,-1 0-1,0 1 1,0 0 0,0 0-1,-1 1 1,0 0-1,0 0 1,0 0-1,-1 1 1,0 0-1,8 13 1,-11-15 32,0-1 1,0 1-1,-1-1 1,1 1-1,-1 0 1,0 0-1,-1 0 1,1 0-1,-1-1 1,0 1-1,0 0 1,0 0-1,-1 0 1,1 0-1,-1 0 1,-1 0-1,1-1 1,-1 1-1,1 0 1,-1-1-1,-1 1 1,1-1-1,-4 5 1,0 0 66,-1-1 0,0-1 0,0 1 0,-1-1 0,0 0 0,0-1 0,-1 0 1,1-1-1,-1 1 0,0-1 0,-1-1 0,-9 4 0,14-7-93,-1 1 0,1-1 0,0 0-1,-1 0 1,1 0 0,-1-1 0,1 0 0,-1 0-1,1 0 1,-10-3 0,11 2-111,0 0 0,1 0 0,-1-1 0,0 0 1,1 0-1,0 0 0,-1 0 0,1 0 0,0-1 0,0 1 0,0-1 0,0 0 1,1 0-1,-1 0 0,1 0 0,-3-5 0,3 5-46,0 0-1,1-1 1,0 1-1,-1-1 1,1 1-1,0-1 1,1 0-1,-1 1 1,0-1-1,1 0 1,0 0-1,0 1 1,0-1-1,1 0 1,-1 0 0,2-5-1,6-9-913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5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18996,'3'-16'1653,"-3"15"-1620,0 1 0,0 0-1,0 0 1,0 0 0,0 0 0,0 0-1,0 0 1,0 0 0,0-1 0,0 1-1,0 0 1,0 0 0,1 0 0,-1 0-1,0 0 1,0 0 0,0 0-1,0 0 1,0 0 0,0 0 0,0-1-1,0 1 1,0 0 0,0 0 0,1 0-1,-1 0 1,0 0 0,0 0 0,0 0-1,0 0 1,0 0 0,0 0 0,0 0-1,1 0 1,-1 0 0,0 0 0,0 0-1,0 0 1,0 0 0,0 0 0,0 0-1,0 0 1,1 0 0,-1 0-1,0 0 1,0 0 0,0 0 0,0 0-1,0 0 1,0 1 0,0-1 0,0 0-1,1 0 1,0 3 297,1 0 0,0 0 0,-1 1 0,1-1 0,-1 0 0,1 7 0,24 129 1549,-22-101-1626,3-1 1,1 0-1,13 37 0,-21-73-233,1 1 0,-1-1 0,0 0 0,1 1 0,0-1 0,-1 0 0,1 0 0,0 1 0,0-1 0,0 0 0,-1 0 0,1 0 0,0 0 0,0 0 0,1 0 0,-1 0 0,0 0 0,0 0 0,0-1 0,1 1 0,1 0 0,-2-1-5,0 0 1,0 0-1,0 0 0,1 0 1,-1 0-1,0-1 0,0 1 1,0 0-1,0-1 0,0 1 1,0-1-1,1 1 0,-1-1 1,0 0-1,0 1 0,-1-1 1,1 0-1,0 0 1,1-1-1,4-5 44,0 0-1,0-1 1,-1 0 0,7-14-1,-2-1 20,-8 17-66,1 0 1,-1 0-1,1 0 1,0 1-1,1-1 1,-1 1-1,1 0 1,0 0 0,7-7-1,-11 12-12,1 0-1,-1 0 1,1-1 0,0 1-1,-1 0 1,1 0 0,-1 0-1,1 0 1,-1 0 0,1 0-1,-1 0 1,1 0-1,-1 0 1,1 0 0,-1 0-1,1 0 1,0 0 0,-1 1-1,1-1 1,-1 0 0,1 0-1,-1 0 1,1 1-1,-1-1 1,0 0 0,1 1-1,-1-1 1,1 0 0,-1 1-1,0-1 1,1 1 0,-1-1-1,0 1 1,1-1 0,-1 0-1,0 1 1,0-1-1,1 1 1,-1 0 0,0-1-1,0 1 1,0-1 0,0 1-1,0-1 1,0 2 0,8 29-6,-8-28 8,16 129 45,-15-126-963,2-6 142,2-15-396,4-26 46,-8 39 1079,4-24-714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1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11546,'-1'-1'288,"0"0"0,0 0 0,-1 0 0,1 0 0,0 0 0,0-1 0,0 1 0,0 0 0,0-1 0,1 1 0,-1-1 0,0 1 0,1-1 0,-1 1 0,1-1 0,-1 1 0,1-3-1,0 3-165,0 1-1,0 0 1,0-1-1,0 1 1,0 0-1,0-1 0,0 1 1,0 0-1,1-1 1,-1 1-1,0 0 1,0 0-1,0-1 0,0 1 1,1 0-1,-1 0 1,0-1-1,0 1 1,1 0-1,-1 0 0,0 0 1,0-1-1,1 1 1,-1 0-1,0 0 1,1 0-1,-1 0 0,1-1 1,17 4 1958,-7 3-1857,-1 0-1,0 0 1,0 1-1,-1 0 0,1 1 1,12 14-1,-7-8-138,10 9-21,4 3 8,46 54 0,-67-70-64,-1-1 0,-1 0 0,0 1 0,0 0 0,-1 1 0,-1-1 0,1 1 0,-2 0 0,1 0 0,2 20 1,-2 86 71,-4-81 204,0-30 500,2-22-1674,0-27-453,-2 20 864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0:5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71 19876,'-6'2'514,"1"0"-1,0 0 1,-1 1-1,1-1 1,0 1 0,0 0-1,1 0 1,-1 1-1,1-1 1,-1 1-1,1 0 1,0 0 0,-4 6-1,6-7-478,1-1 0,-1 1 0,0 0 0,1-1 0,-1 1 0,1 0 0,0 0 0,0 0 0,0 0 0,0 0 0,1 0 0,-1 0 0,1 0 0,0 0 0,0 0 0,0 0 0,0 0 0,0 0 0,1 0 1,-1 0-1,1 0 0,0 0 0,0 0 0,0 0 0,3 5 0,-3-6-31,0 0 0,0-1 0,0 1 0,0-1 0,0 0 0,0 1 1,1-1-1,-1 0 0,1 0 0,-1 0 0,1 0 0,-1 0 0,1 0 1,-1 0-1,1 0 0,0 0 0,-1-1 0,1 1 0,3 0 0,-2-1-1,0 0-1,0 0 0,0-1 0,0 1 1,0 0-1,-1-1 0,1 0 1,0 0-1,0 0 0,-1 0 0,5-2 1,2-2-4,0-1 0,-1 0 0,0-1 1,0 0-1,13-14 0,-10 9-6,-1-1 1,-1-1-1,9-14 1,-14 22 16,-1 0 0,0-1 1,0 1-1,-1-1 0,0 1 1,0-1-1,0 0 1,-1 0-1,1-12 0,-2 19-2,0-1 0,0 0 0,0 1-1,0-1 1,0 0 0,0 1 0,0-1-1,0 0 1,0 1 0,0-1 0,0 0-1,0 1 1,-1-1 0,1 0 0,0 1 0,0-1-1,-1 1 1,1-1 0,0 0 0,-1 1-1,1-1 1,-1 1 0,1-1 0,-1 1-1,1-1 1,-1 1 0,0-1 0,0 1 2,0 0 1,0 0 0,0 1-1,0-1 1,1 0 0,-1 1 0,0-1-1,0 1 1,1-1 0,-1 1-1,0-1 1,0 1 0,1-1-1,-1 1 1,1 0 0,-1-1-1,0 2 1,-4 4 70,0 1 1,1-1-1,-7 13 0,8-10-14,-1 0 0,2 0-1,-1 0 1,1 1 0,1-1 0,0 1-1,0-1 1,1 16 0,0-19-116,1-1 1,-1 0 0,1 0-1,0 0 1,1 0 0,-1 0-1,1 0 1,0 0 0,0-1-1,0 1 1,1 0 0,0-1-1,0 0 1,0 0 0,0 0-1,1 0 1,6 6 0,-8-9-37,1 1 0,0 0 0,0-1-1,0 0 1,0 1 0,0-1 0,0-1 0,0 1 0,0 0 0,1-1 0,-1 1 0,5-1 0,38-6-375,-11-3-57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0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12 324 18316,'-11'31'1901,"11"-31"-1878,0 0-1,0 0 1,0 1-1,0-1 1,0 0-1,0 1 1,0-1-1,0 0 1,0 0-1,0 1 0,0-1 1,0 0-1,0 0 1,0 1-1,0-1 1,0 0-1,0 0 1,0 1-1,1-1 0,-1 0 1,0 0-1,0 0 1,0 1-1,0-1 1,1 0-1,-1 0 1,0 0-1,0 1 1,0-1-1,0 0 0,1 0 1,-1 0-1,0 0 1,0 0-1,1 1 1,0-2 38,0 1 0,1 0 0,-1-1 0,0 1 0,0 0 0,0-1 0,0 0 0,0 1 0,1-1 0,-1 0 0,0 1 1,0-1-1,0-1 0,153-131 2070,-7 5-1688,-35 41-3023,-112 87 2562,0 0-1,0 0 1,0 0-1,-1 0 1,1 0-1,0 0 0,0 0 1,0 0-1,0 0 1,0 0-1,0 0 1,-1 0-1,1 0 1,0 0-1,0 0 1,0 0-1,0 0 0,0 0 1,0-1-1,0 1 1,-1 0-1,1 0 1,0 0-1,0 0 1,0 0-1,0 0 0,0 0 1,0-1-1,0 1 1,0 0-1,0 0 1,0 0-1,0 0 1,0 0-1,0 0 0,0-1 1,0 1-1,0 0 1,0 0-1,0 0 1,0 0-1,0 0 1,0-1-1,0 1 0,0 0 1,0 0-1,0 0 1,0 0-1,0 0 1,0 0-1,0-1 1,0 1-1,0 0 1,0 0-1,1 0 0,-17 6-653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0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4 359 18188,'-4'32'1944,"4"-21"-1080,6-8-271,12-20 1255,7-10-464,14-14-488,5-3-135,10-6-265,2 1-128,2 3-392,-1 5-288,-5 11-832,-7 7-353,-12 5 1137,0 7-280,-8 4-248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0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17388,'89'-30'6121,"-67"20"-6041,1 1 0,-1 1 0,2 2 0,-1 0 0,1 1 0,30-1 0,-50 6-75,-1 0 0,0 0 0,1 0 0,-1 0 0,0 1 0,0 0 0,1-1 0,-1 1 1,0 0-1,0 1 0,0-1 0,0 0 0,0 1 0,-1 0 0,1 0 0,0 0 0,-1 0 0,1 0 0,-1 0 0,5 6 0,-4-3 18,-1 0-1,1 0 1,-1 1 0,0-1-1,0 1 1,0-1-1,-1 1 1,0 0 0,0 0-1,0 10 1,-1 14 133,-1 0 0,-2-1 0,-1 1 1,-10 41-1,-42 115 366,40-140-558,10-27-233,-24 63-413,27-77 411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0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16003,'3'288'7885,"18"140"-6889,-40-463-4673,4 4 2957,-4-6-171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0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0 507 17516,'0'0'2008,"2"4"-1256,11 6-208,4-1 1057,12 2-513,4-1-160,11-1-320,2-1-104,4-3-151,5-1-225,-8-4-569,0-1-431,-8-8 744,-2 2-168,-13-9-80</inkml:trace>
  <inkml:trace contextRef="#ctx0" brushRef="#br0" timeOffset="1">506 227 21101,'15'3'1952,"3"-13"-1272,5-6-296,9-8 824,1-3-255,4-5-441,2-1-272,-5 6-544,-4 0-448,-8 11-665,-8 2 1129,-7 11-240,-2 4-224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0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0 955 19244,'13'9'2241,"6"-12"-1433,8-16-304,3-3 1104,9-10-704,2-2-95,1-1-377,-3 2-256,-8 5-936,-2 2 1512,-12 7-808,-4 2-32,-7 5-48</inkml:trace>
  <inkml:trace contextRef="#ctx0" brushRef="#br0" timeOffset="1">394 1 18644,'15'7'1872,"5"14"-1063,0 4-305,4 6 1192,2 4-712,7 6-264,0 2-79,-2 2-265,2-1-104,-3-2-280,-5-5-136,-5-8-440,-3-4-297,-5-12-471,-2-5 1032,-6-14-288,0-13-184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0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19404,'-6'49'1077,"1"0"0,3 0 0,6 92 0,0-91-744,11 62-1,-13-98-260,2 0-1,-1 0 1,2-1-1,0 1 1,1-1-1,0 0 1,1 0-1,0-1 1,10 13-1,-13-21-28,-1 0 0,1 0-1,0-1 1,0 0 0,0 0 0,0 0-1,1 0 1,-1 0 0,1-1 0,-1 0-1,1 0 1,0 0 0,0-1 0,0 0-1,0 0 1,0 0 0,0 0 0,1-1 0,-1 0-1,0 0 1,0 0 0,0-1 0,0 0-1,0 0 1,0 0 0,0 0 0,6-3-1,3-2 78,0 0-1,-1 0 0,0-2 1,0 1-1,-1-2 0,0 0 1,0 0-1,12-13 0,-17 15-56,0 1 0,-1-1 0,0 0 0,0-1 0,0 1-1,-1-1 1,0 0 0,-1-1 0,0 1 0,0-1 0,-1 0 0,0 0-1,3-11 1,-6 18-46,0 0 0,0-1 0,1 1 0,-1 0 0,0 0 0,-1-1 0,1 1 0,0 0 0,-1 0 0,1-1 1,-1 1-1,0 0 0,1 0 0,-1 0 0,0 0 0,0 0 0,-1 0 0,1 0 0,0 0 0,-1 1 0,1-1 0,-3-2 0,0 2 3,1 0 0,0 0 0,-1 0 0,0 1 0,1-1 0,-1 1 0,0 0 0,0 0 0,0 0 0,0 0 0,-7 1 0,-3 0 0,0 0 1,1 1-1,-1 1 0,0 0 0,1 1 1,-21 7-1,18-3-220,-28 14 0,40-18 88,0-1 0,0 1 0,0-1-1,1 1 1,-1 0 0,1 0 0,-1 1 0,1-1 0,0 1-1,0 0 1,-3 6 0,5-1-193,11-6-87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1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20780,'0'-4'1849,"13"-5"-1169,1-4-272,9-8 832,5-3-311,2-7-345,3 0-160,0-1-240,-2 2-184,-8 6-384,-3 2-280,-8 11-529,-4 4-303,-9 5 1024,-6 7-280,-8 9-184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1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17068,'6'13'2128,"5"-6"-1256,4-11-216,5-8 1089,4-8-505,1-3-152,3-3-304,0-1-183,-1 4-481,0 0-448,-4 5-889,-3 3 1065,-9 4-240,-2 2-128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1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 10290,'-12'-5'2767,"6"4"1923,1 12-2562,1 7-1644,1 1 0,0-1 0,2 1 0,0 0 0,1 0 0,5 33-1,3-3 162,20 64 0,-20-80-450,3-1 0,0 0 0,2 0 0,28 47 0,-38-74-178,1-1 1,0 1-1,0-1 1,1 1-1,-1-1 1,1-1-1,0 1 1,0-1-1,0 0 1,1 0-1,-1 0 1,1-1-1,0 1 1,-1-1-1,1-1 1,0 1-1,0-1 1,8 1-1,5-1 81,0 0 1,1-2-1,-1 0 1,30-5-1,-49 6-132,0 0 1,0 0-1,1 0 0,-1 0 1,0 0-1,0 0 0,0 0 1,1 0-1,-1 0 0,0 0 1,0 0-1,1 0 0,-1-1 1,0 1-1,0 0 0,0 0 1,1 0-1,-1 0 0,0 0 1,0 0-1,0 0 0,0-1 1,1 1-1,-1 0 0,0 0 1,0 0-1,0-1 1,0 1-1,0 0 0,0 0 1,1 0-1,-1-1 0,0 1 1,0 0-1,0 0 0,0 0 1,0-1-1,0 1 0,0 0 1,0 0-1,0 0 0,0-1 1,0 1-1,0 0 0,0 0 1,0-1-1,0 1 0,0 0 1,0 0-1,0 0 0,-1-1 1,1 1-1,0 0 0,0 0 1,0 0-1,0-1 0,-12-11-1025,8 8 1046,-7-7-550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1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19764,'2'1'323,"0"-1"1,0 1-1,1 0 0,-1-1 0,0 0 0,1 1 0,-1-1 1,0 0-1,1 0 0,3-1 0,-2 1 214,35-1 379,66 3-242,-96-1-660,1 0 0,0 1 0,0 0 0,-1 1 0,1 0 0,-1 0 0,0 1 0,10 5 0,-16-7-4,0 0 1,0 1-1,-1-1 0,1 0 0,-1 1 1,0 0-1,1 0 0,-1-1 1,0 1-1,-1 0 0,1 1 0,0-1 1,-1 0-1,0 0 0,0 1 0,0-1 1,0 1-1,0-1 0,0 7 0,-1 5 62,0 0-1,0 1 1,-4 19-1,1-9 44,2-12-142,0 0 0,-1 1 1,-1-1-1,0 0 0,-1-1 1,-1 1-1,-11 23 0,16-36 26,0 0 1,-1-1-1,1 1 0,0-1 0,-1 1 0,1 0 1,-1-1-1,1 1 0,-1-1 0,1 1 0,-1-1 1,1 0-1,-1 1 0,0-1 0,1 1 0,-1-1 1,0 0-1,1 0 0,-1 1 0,0-1 0,1 0 1,-1 0-1,0 0 0,1 0 0,-1 0 0,0 0 1,0 0-1,1 0 0,-1 0 0,0 0 0,1 0 1,-1 0-1,0 0 0,0-1 0,-13-12-153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1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16388,'1'2'318,"0"1"1,0-1 0,0 1 0,0-1 0,1 0 0,-1 0 0,1 1 0,-1-1 0,1 0-1,3 2 1,2 5 470,45 77 2045,-38-59-2383,2-2-1,1 1 1,31 35-1,-47-59-425,0-1 1,0 1-1,1-1 0,-1 0 1,1 0-1,-1 0 0,1 0 1,-1 0-1,1 0 0,-1 0 1,1 0-1,0 0 0,0-1 1,-1 1-1,1-1 1,0 1-1,3-1 0,-4 0-2,0 0-1,1-1 0,-1 1 1,0 0-1,0-1 0,1 1 1,-1-1-1,0 0 0,0 1 1,0-1-1,0 0 0,0 1 1,0-1-1,0 0 0,0 0 1,0 0-1,0 0 0,-1 0 1,2-2-1,2-4 70,0 0-1,-1-1 1,0 0-1,0 0 1,-1 0 0,2-9-1,4-27 96,-1 0 0,-2 0 0,-2-1 0,-3 1 0,-1 0 0,-8-58 0,0 64-1504,9 37 1288,0 1-1,0 0 0,0 0 0,0 0 0,0 0 0,0 0 0,0-1 1,0 1-1,0 0 0,0 0 0,0 0 0,0 0 0,0-1 0,0 1 0,0 0 1,0 0-1,0 0 0,0 0 0,0 0 0,-1-1 0,1 1 0,0 0 1,0 0-1,0 0 0,0 0 0,0 0 0,0 0 0,0 0 0,-1-1 1,1 1-1,0 0 0,0 0 0,0 0 0,0 0 0,0 0 0,0 0 1,-1 0-1,1 0 0,0 0 0,0 0 0,0 0 0,0 0 0,-1 0 1,1 0-1,0 0 0,0 0 0,0 0 0,0 0 0,0 0 0,-1 0 1,1 0-1,0 0 0,0 0 0,0 0 0,0 0 0,0 0 0,-1 0 0,1 0 1,0 1-1,0-1 0,0 0 0,0 0 0,0 0 0,0 0 0,0 0 1,-1 1-1,-3 7-381,3 4-333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1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16187,'9'14'1993,"4"-4"-1017,0 0-376,1 3 1185,3-1-409,2-1-432,2 2-248,-1-3-416,1-1-200,-3-9-448,2 0-304,-3-16 1264,-2-3-672,-5-6-88,-4-4-40</inkml:trace>
  <inkml:trace contextRef="#ctx0" brushRef="#br0" timeOffset="1">284 119 17700,'-5'5'1496,"3"-3"-1268,1-1 0,-1 1 0,0 0 0,1-1 0,0 1 0,-1 0 0,1 0 0,0 0 0,0 0 0,0 0 0,0 0 0,0 0 0,1 1 0,-2 2 0,0 6 45,1 0 1,-1 0 0,2 0 0,0 16 0,1-22-205,-1 0-1,0 0 1,1-1-1,0 1 1,0-1-1,1 1 1,-1 0-1,1-1 1,0 0-1,0 1 1,0-1-1,6 6 1,-8-9-45,1 0 0,0 0 0,0-1 0,0 1 0,0 0-1,0-1 1,0 1 0,0-1 0,0 1 0,0-1 0,0 0 0,0 1 0,0-1 0,0 0 0,0 0 0,1 0-1,-1 0 1,0 0 0,0 0 0,0 0 0,0 0 0,0 0 0,0-1 0,0 1 0,0 0 0,1-1-1,-1 1 1,0 0 0,0-1 0,0 0 0,-1 1 0,1-1 0,1 0 0,4-4 87,0 0-1,-1 0 1,10-11 0,-12 13-73,96-128 714,-98 130-751,-1 0 0,1 0 0,0 0 0,0 0 0,-1 0 0,1 0 0,0 1 0,0-1 0,0 0 0,0 0 0,0 1 1,0-1-1,0 1 0,0-1 0,0 1 0,0-1 0,0 1 0,0-1 0,0 1 0,1 0 0,-1 0 0,0 0 0,0 0 0,0 0 0,1 0 0,-1 0 1,0 0-1,0 0 0,0 0 0,0 1 0,0-1 0,1 0 0,-1 1 0,0-1 0,0 1 0,0-1 0,0 1 0,1 0 0,3 4 1,-1 0 0,0 0-1,1 0 1,-2 0 0,8 12-1,9 12-28,-20-29 16,0 0 0,0 1-1,1-1 1,-1 0 0,0 0 0,0 0 0,0 0 0,1 0 0,-1 0 0,0 1 0,0-1 0,0 0 0,1 0 0,-1 0-1,0 0 1,0 0 0,1 0 0,-1 0 0,0 0 0,0 0 0,1 0 0,-1 0 0,0 0 0,0 0 0,0 0 0,1 0-1,-1 0 1,0-1 0,0 1 0,0 0 0,1 0 0,-1 0 0,0 0 0,0 0 0,0 0 0,1-1 0,-1 1-1,0 0 1,0 0 0,0 0 0,0 0 0,0-1 0,1 1 0,-1 0 0,0 0 0,0 0 0,0-1 0,0 1 0,4-13-622,-3 11 523,5-29-1109,-1 0 0,1-36 0,-5 23 341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1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16379,'-3'17'1094,"1"0"0,1-1 0,1 33 0,0-42-878,0-1 0,1 0 0,0 0 0,0 0 0,1 1 0,-1-1 0,1-1 0,1 1 0,-1 0 0,1 0 0,0-1 1,0 0-1,7 9 0,-8-13-193,-1 1 0,1-1 0,-1 0 0,1 0 0,-1 0 0,1 0 0,0-1 0,-1 1 0,1 0 0,0-1 0,0 1 0,0-1 0,-1 1 0,1-1 0,3 0 0,31-4 85,-31 3-101,-1 0 1,0 0-1,1 1 1,-1-1 0,1 1-1,-1 0 1,0 0 0,1 1-1,8 1 1,-7 1-8,0 1 1,0-1 0,0 1-1,0 0 1,7 8-1,-9-9 26,0 1 0,0-1 0,0 1 0,0-1 0,1-1 0,-1 1-1,1-1 1,0 1 0,0-1 0,5 1 0,-9-3 5,0 0 0,0 0 1,0 0-1,0 0 0,0 0 0,0-1 1,0 1-1,0 0 0,0-1 0,0 1 1,0 0-1,-1-1 0,1 1 0,0-1 0,0 1 1,0-1-1,-1 0 0,1 1 0,0-1 1,-1 0-1,1 0 0,-1 1 0,1-1 1,-1 0-1,1 0 0,-1 0 0,1 0 0,-1 1 1,0-1-1,1 0 0,-1 0 0,0 0 1,0-1-1,6-36 620,-6 36-590,-3-111 640,3 113-780,0-1 0,1 0-1,-1 1 1,0-1 0,0 0 0,0 1-1,1-1 1,-1 1 0,0-1 0,0 0-1,1 1 1,-1-1 0,0 1-1,1-1 1,-1 1 0,1-1 0,-1 1-1,1-1 1,-1 1 0,1 0 0,-1-1-1,1 1 1,-1 0 0,1-1 0,0 1-1,-1 0 1,1 0 0,0-1 0,-1 1-1,1 0 1,-1 0 0,1 0-1,1 0 1,-1 0 6,-1 0 0,1 0 0,-1 0 0,1 0 0,-1 0 0,1 0 0,-1 0 0,1-1 0,-1 1 0,1 0 0,-1 0 0,1 0-1,-1-1 1,1 1 0,-1 0 0,1 0 0,-1-1 0,1 1 0,-1 0 0,0-1 0,1 1 0,-1-1 0,0 1 0,1 0 0,-1-1 0,0 1 0,1-1 0,-1 1-1,0-1 1,0 1 0,0-1 0,0 1 0,1-1 0,-1 1 0,0-1 0,0 1 0,0-1 0,0 0 0,0 1 0,0-1 0,0 1 0,0-1 0,0 1 0,-1-1-1,1 1 1,0-1 0,0 1 0,0-1 0,-1 0 0,-4-7-862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1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12 126 17388,'-12'5'1712,"12"-1"-992,4-3-280,11-1 913,2-1-273,4-5-472,4-2-440,2-2-856,2-3 760,-5 0-216,0-3-112</inkml:trace>
  <inkml:trace contextRef="#ctx0" brushRef="#br0" timeOffset="1">380 45 16580,'7'10'784,"-1"0"0,0 1 1,-1-1-1,6 16 1,-7-15-518,0 0 1,1-1 0,1 1 0,9 13 0,-14-23-248,-1-1 0,1 1-1,-1 0 1,1-1 0,-1 1 0,1 0 0,-1-1 0,1 1 0,0 0 0,-1-1 0,1 1 0,0-1 0,-1 0 0,1 1 0,0-1 0,0 1 0,0-1-1,-1 0 1,1 0 0,0 1 0,0-1 0,0 0 0,0 0 0,-1 0 0,1 0 0,0 0 0,1 0 0,0-1 11,-1 0 1,0 1-1,0-1 1,0 0-1,0 0 1,0 0-1,-1 0 1,1 0-1,0 0 1,0 0 0,-1 0-1,1 0 1,0 0-1,-1-1 1,1-1-1,2-5 104,0-1 0,-1 0 0,-1 1 0,2-11 0,-3 10-44,3-18 199,-4-45-1,-1 62-272,-1 12-1,0 18 2,4-4-8,0 0 1,5 19 0,-6-32-92,1 1 1,-1-1-1,1 0 0,0 0 0,0 0 0,0 0 0,1 0 0,-1-1 1,1 1-1,-1 0 0,1-1 0,0 1 0,0-1 0,0 1 0,0-1 1,1 0-1,-1 0 0,1 0 0,2 2 0,-3-4 21,-1 1 0,1-1 0,-1 0 0,1 1 0,0-1 0,-1 0 0,1 0 0,-1 0 0,1 0 0,0 0 0,-1 0 0,1-1-1,-1 1 1,1 0 0,0-1 0,-1 1 0,1-1 0,-1 0 0,1 0 0,-1 1 0,0-1 0,1 0 0,-1 0 0,0 0 0,0 0 0,1 0 0,-1-1 0,0 1 0,0 0-1,0-2 1,18-18-636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2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19356,'26'62'2836,"12"24"-439,-33-75-2211,2 0 0,-1 0 0,2 0 0,-1-1-1,11 10 1,-18-19-182,1 0-1,-1-1 1,1 1-1,-1-1 0,1 1 1,-1-1-1,1 1 1,-1-1-1,1 1 1,0-1-1,-1 1 1,1-1-1,0 0 1,-1 1-1,1-1 1,0 0-1,-1 0 0,1 0 1,0 1-1,0-1 1,-1 0-1,1 0 1,0 0-1,-1 0 1,1 0-1,0 0 1,0 0-1,-1 0 1,1-1-1,0 1 1,0 0-1,-1 0 0,1-1 1,0 1-1,-1 0 1,1-1-1,0 1 1,-1-1-1,1 1 1,-1-1-1,1 1 1,-1-1-1,1 1 1,-1-1-1,1 1 0,-1-1 1,1 0-1,-1 1 1,0-1-1,1-1 1,1-3 5,0 0-1,0 0 1,0 0 0,-1-1 0,2-7 0,17-143-1354,-18 168-3635,-1 10 2437,6 31 0,-7-52 2526,1 0 0,-1 1 0,0-1 0,0 0 0,1 0 0,-1 1 0,1-1 0,-1 0 0,1 0 0,-1 0 0,1 0 0,0 0 0,0 0 0,-1 0 0,1 0 0,0 0 0,0 0 0,0 0 0,0 0 0,0-1 0,0 1 0,0 0 0,0-1 1,1 1-1,-1 0 0,0-1 0,0 0 0,0 1 0,1-1 0,-1 0 0,0 0 0,1 1 0,-1-1 0,0 0 0,0 0 0,1 0 0,-1-1 0,0 1 0,0 0 0,1 0 0,-1-1 0,0 1 0,2-1 0,0-1 13,0 0 0,0 1 0,-1-1 1,1 0-1,0 0 0,-1-1 0,0 1 0,1 0 1,-1-1-1,0 0 0,0 1 0,0-1 0,-1 0 1,1 0-1,2-6 0,-1-3 16,0-1 1,-1 0-1,-1 0 1,1 0-1,-2 0 1,0-1-1,-1 1 1,0 0-1,-1 0 1,0 0-1,-1 0 1,0 1-1,-10-23 1,13 34 66,-1 0 1,1 1 0,0-1-1,0 0 1,0 1 0,-1-1-1,1 1 1,0-1 0,-1 1 0,1-1-1,0 1 1,-1-1 0,1 1-1,-1-1 1,1 1 0,-1-1-1,1 1 1,-1 0 0,1-1-1,-2 1 1,-1 9 1461,6 24 118,0-18-1469,1-1 0,1 1-1,0-1 1,1 0 0,0-1 0,1 1 0,1-1 0,0-1 0,1 0 0,0 0 0,21 21 0,-30-33-239,1 1-1,-1-1 1,0 1 0,1-1 0,-1 1 0,1-1-1,-1 0 1,0 1 0,1-1 0,-1 0-1,1 1 1,-1-1 0,1 0 0,-1 0 0,1 1-1,-1-1 1,1 0 0,-1 0 0,1 0-1,-1 0 1,1 0 0,0 0 0,-1 0 0,1 0-1,-1 0 1,1 0 0,-1 0 0,2 0-1,-3-14-1524,-12-22-529,7 24 1856,-1 0-1,0 0 1,-13-16 0,16 24 693,1 0 1,-1 0-1,0 0 1,0 1-1,0-1 0,0 1 1,0 0-1,-1 0 0,0 1 1,1-1-1,-11-3 0,6 6 2192,11 5-905,13 6-693,-12-10-1060,1 0 0,-1-1 1,1 1-1,-1-1 0,1 0 1,-1 0-1,1 0 0,-1-1 1,1 1-1,-1-1 0,0 0 0,1 0 1,-1 0-1,0 0 0,0-1 1,1 1-1,-1-1 0,0 0 1,-1 0-1,1 0 0,4-4 0,7-8-200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2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19636,'2'8'422,"-1"-1"-1,1 1 1,1-1 0,-1 1-1,1-1 1,1 0 0,-1 0-1,1 0 1,0 0 0,10 10-1,4 4 349,35 31 0,-41-41-692,-7-6-47,1 0 0,0 0 0,0 0 1,1-1-1,8 4 0,-14-7-29,0-1-1,0 1 1,0-1 0,0 1 0,0-1-1,0 0 1,0 1 0,0-1 0,0 0 0,0 0-1,1 0 1,-1 0 0,0 0 0,0 0 0,0 0-1,0 0 1,0 0 0,1 0 0,-1-1-1,0 1 1,0 0 0,0-1 0,0 1 0,0-1-1,0 0 1,0 1 0,0-1 0,0 0-1,0 1 1,-1-1 0,1 0 0,0 0 0,0 0-1,-1 0 1,1 0 0,0 0 0,-1 0-1,1 0 1,-1 0 0,1 0 0,-1 0 0,0 0-1,1 0 1,-1-2 0,2-8-5,-1 0 0,0 0 0,0 0 0,-1 0 0,-1-1-1,0 1 1,0 0 0,-1 0 0,-1 0 0,0 0 0,0 1 0,-10-20 0,2 15-40,10 14 39,1 1 1,0 0-1,0 0 1,-1 0 0,1 0-1,0-1 1,0 1-1,-1 0 1,1 0 0,0 0-1,-1 0 1,1 0 0,0 0-1,0 0 1,-1 0-1,1 0 1,0 0 0,-1 0-1,1 0 1,0 0-1,0 0 1,-1 0 0,1 0-1,0 0 1,-1 1 0,1-1-1,0 0 1,0 0-1,-1 0 1,1 1 0,-1 0-14,0 0 0,0 1 1,0-1-1,1 1 0,-1-1 1,1 1-1,-1-1 0,1 1 1,-1 0-1,1-1 0,0 1 1,0-1-1,0 1 0,0 0 1,0 2-1,1 5-104,0 0 0,1 0 0,0 0-1,0 0 1,0 0 0,2-1 0,4 11 0,-8-18 93,1 1 0,0 0 0,0-1 1,0 1-1,0 0 0,0-1 0,0 0 0,1 1 0,-1-1 1,0 0-1,1 1 0,-1-1 0,1 0 0,0 0 1,-1 0-1,1 0 0,0-1 0,-1 1 0,1 0 0,0-1 1,0 1-1,0-1 0,-1 1 0,1-1 0,0 0 1,0 0-1,0 0 0,0 0 0,0 0 0,0-1 1,-1 1-1,1 0 0,0-1 0,0 1 0,0-1 0,-1 0 1,1 0-1,0 1 0,-1-1 0,4-2 0,22-22-110,-24 22 147,-1 0 0,1 0 0,0 0 0,0 0 0,0 1 0,1-1 0,-1 1 0,1 0 0,-1 0 0,1 0 0,5-2 0,-8 4 3,0 0 1,0 0-1,-1 0 1,1 0 0,0 0-1,0 0 1,-1 0-1,1 0 1,0 1-1,0-1 1,0 0-1,-1 1 1,1-1 0,0 0-1,-1 1 1,1-1-1,0 1 1,-1-1-1,1 1 1,0-1 0,-1 1-1,1 0 1,13 20 295,-14-19-254,1 0-1,0 0 1,0 0-1,0 0 1,1 0-1,-1 0 1,0 0-1,1-1 1,-1 1-1,1 0 1,0-1-1,-1 0 1,1 1-1,0-1 1,2 2-1,-3-4-38,0 1 0,0 0-1,0 0 1,-1 0 0,1-1-1,0 1 1,0 0 0,-1-1-1,1 1 1,0 0 0,0-1-1,-1 1 1,1-1 0,-1 1-1,1-1 1,0 0-1,-1 1 1,1-1 0,-1 0-1,1 1 1,-1-1 0,0 0-1,1 1 1,-1-1 0,0 0-1,1-1 1,11-27-332,-8 19-30,5-5-676,-9 15 994,1 0 0,-1 0 0,0 0 0,0 0 0,0 0 0,0 0 0,1 0 0,-1 0 0,0 0 0,0 0 0,0 0 0,0 0 0,1 0 0,-1 0 0,0 0 0,0 0 0,0 0 0,0 0 0,1 0 0,-1 0 0,0 0 0,0 1 0,0-1 0,0 0 0,0 0 0,1 0 0,-1 0 0,0 0 0,0 0 0,0 0 0,0 1 0,0-1 0,0 0 0,0 0 0,0 0 0,0 0 0,1 1 0,-1-1 0,0 0 0,0 0 0,0 0 0,0 0 0,0 1 0,0-1 0,0 3-206,0 0 0,1-1-1,-1 1 1,0 0-1,0 0 1,-1 0-1,1-1 1,-1 1-1,-1 4 1,6-23-1929,3-20 453,-6 34 1643,0 0 0,-1 0 0,1 0 0,0 0 0,0 1 0,0-1 0,0 0 0,0 0 0,1 1 0,-1-1 0,0 1-1,1-1 1,-1 1 0,4-3 0,-5 4 92,1 0 0,-1 0 0,1 0 0,-1 0 0,1 0 0,-1 0 0,1 0 0,-1 0 0,1 0 0,-1 0 0,1 0 0,-1 0 0,1 0 0,0 0 0,-1 0 0,1 1 0,-1-1 0,1 0 0,-1 0 0,0 1 0,1-1 0,-1 0 0,1 1 0,-1-1 0,1 0 0,-1 1-1,0-1 1,1 0 0,-1 1 0,0-1 0,1 1 0,-1-1 0,0 1 0,0-1 0,1 1 0,9 23 943,-6-16-475,-4-7-431,0 0 0,1 0 0,-1 0 0,1 0 0,-1 0 0,1-1 0,-1 1 0,1 0 0,-1 0 0,1 0 0,0-1 0,-1 1 0,1 0 0,0-1 0,0 1 0,0 0 0,0-1 0,-1 1 0,1-1 0,0 0 0,0 1 0,1-1 0,-1 0-14,0 0 0,0 0 0,-1 0 0,1-1 1,0 1-1,0 0 0,-1-1 0,1 1 0,0-1 0,-1 1 1,1-1-1,0 1 0,-1-1 0,1 1 0,-1-1 1,1 0-1,-1 1 0,1-1 0,-1 0 0,1-1 1,2-4 160,0-1 0,-1 0 0,1 1 0,2-15 0,-5 20-182,5-38 477,-5 36-433,0 0-1,0 0 0,0 0 0,0 0 1,-1 0-1,1 0 0,-1 0 0,0 0 1,0 1-1,-2-7 0,3 9-54,0 0 0,0 0 0,0 0 0,0 0-1,0-1 1,0 1 0,0 0 0,-1 0 0,1 0 0,0 0 0,0-1 0,0 1 0,0 0-1,0 0 1,-1 0 0,1 0 0,0 0 0,0-1 0,0 1 0,0 0 0,-1 0-1,1 0 1,0 0 0,0 0 0,0 0 0,0 0 0,-1 0 0,1 0 0,0 0 0,0 0-1,0 0 1,-1 0 0,1 0 0,0 0 0,0 0 0,0 0 0,-1 0 0,1 0-1,0 0 1,0 0 0,-1 0 0,-4 9 512,0 11 219,5-16-605,0 0-1,0 0 1,0 0 0,1 0 0,-1 0 0,1-1-1,0 1 1,0 0 0,0 0 0,0-1 0,4 7-1,0-3-323,0 0 0,0-1 0,1 0 0,6 7 0,-3-5-758,-1 3-2296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2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20892,'0'0'122,"0"-1"-1,-1 1 1,1-1-1,0 0 1,0 1-1,0-1 0,0 1 1,0-1-1,0 0 1,0 1-1,0-1 1,0 1-1,0-1 0,0 0 1,0 1-1,1-1 1,-1 1-1,0-1 0,0 1 1,1-1-1,-1 1 1,0-1-1,0 1 1,1-1-1,-1 1 0,1-1 1,-1 1-1,0-1 1,1 1-1,-1 0 1,1-1-1,0 0 0,1 1 86,0-1 0,0 1-1,0-1 1,0 1-1,0 0 1,-1 0-1,1 0 1,0 0 0,0 0-1,3 0 1,5 2 242,0 0 0,-1 1 1,12 4-1,32 16 228,-38-15-612,1-1 0,0 0 1,0-1-1,1-1 0,-1-1 0,20 3 0,-34-6-165,1-1-1,-1 0 0,0 0 0,0 0 0,1-1 1,-1 1-1,0 0 0,0-1 0,0 1 0,0-1 0,0 0 1,0 0-1,0 0 0,0 0 0,0 0 0,0 0 1,0-1-1,0 1 0,-1 0 0,1-1 0,0 1 0,-1-1 1,1 0-1,-1 0 0,0 0 0,0 1 0,0-1 0,0 0 1,0 0-1,0 0 0,0-1 0,0-2 0,1-4-251,0 0 0,-1 0 0,0 0 0,-1 0 0,0 0 0,-2-16 0,-3-10-666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3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18412,'0'10'2256,"3"4"-1431,3 9-233,1 3 1328,4 9-784,4-1-199,0 7-329,4 2-176,1 0-152,0 2-128,0-11-400,-3-4-232,-1-8-552,0-8-345,-3-17 1009,-3-8-224,-1-15-272</inkml:trace>
  <inkml:trace contextRef="#ctx0" brushRef="#br0" timeOffset="1">310 161 19164,'8'3'2169,"1"-7"-1185,5-6-408,6-3 1592,0-3-759,6-4-625,1 1-192,1-1-272,-3 2-152,-2 3-464,-4 3-288,-8 4-768,-1 1 1880,-5 6-1144,-5 2 79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3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20100,'7'12'2161,"8"-17"-1193,0-5-400,7-8 1144,-1-2-343,4-5-601,1-3-376,2 0-888,-1 1-592,-5 3 880,-2-1-200,-4 2-177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6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206 326 13075,'6'-7'823,"-1"-1"0,-1 1 1,1-1-1,-1 0 0,0 0 1,-1-1-1,0 1 1,0-1-1,3-17 0,-6 24-717,0-1 0,1 0 0,-1 1 0,0-1 0,0 0 0,0 1 0,-1-1 0,1 0 0,-1 1 0,1-1 0,-1 1 0,0-1 0,0 1 0,0-1 0,0 1 0,0 0 0,-1-1 0,1 1-1,-1 0 1,1 0 0,-1 0 0,0 0 0,0 0 0,0 1 0,0-1 0,0 0 0,0 1 0,0-1 0,-1 1 0,1 0 0,-1 0 0,1 0 0,-1 0 0,1 0 0,-1 1 0,1-1 0,-5 1 0,2-1-87,-1 1 0,1 0 0,-1 1 0,1-1 0,0 1 0,-1 0 0,1 0 0,0 1 0,-1 0 0,1 0 0,0 0 0,0 0 0,1 1 0,-1 0 0,0 0 0,1 0 0,0 0 0,0 1 0,0 0 0,-6 7 0,0 1-17,0 0 0,1 0 1,1 1-1,0 0 0,1 0 0,-7 18 1,14-31-3,-16 48 14,16-44-14,-1-1-1,1 0 0,-1 0 1,1 0-1,0 0 0,0 1 1,1-1-1,-1 0 0,0 0 1,1 0-1,0 0 0,0 1 1,2 3-1,-3-6 0,1 0 1,-1 0-1,1 0 1,0 0 0,-1 0-1,1-1 1,0 1-1,0 0 1,0 0-1,-1-1 1,1 1-1,0 0 1,0-1 0,0 1-1,0-1 1,0 1-1,0-1 1,0 1-1,0-1 1,1 0-1,-1 0 1,0 1 0,0-1-1,1 0 1,2 0 0,-1-1 0,0 1 0,0-1 0,0 0 0,0 1-1,0-1 1,0-1 0,5-1 0,4-4 6,-1 0-1,0-1 0,12-11 0,5-5 133,-1-1-1,-2-2 1,0 0-1,-2-2 1,-1 0-1,-1-2 1,-2 0-1,-1-1 1,23-60-1,-37 75-25,-8 12-7,3 5-101,0 1 1,-1 0 0,1-1-1,0 1 1,0 0 0,0 0-1,-1 0 1,1 0 0,0 0-1,0 0 1,1 0 0,-1 0 0,0 0-1,0 0 1,0 0 0,0 3-1,-9 12 0,2 1 0,0 0-1,1 0 1,0 1 0,2 0-1,0 0 1,-4 30 0,6-21-2,1-1 1,2 1 0,0 0-1,7 46 1,-2-50-445,1-1 1,1 1 0,1-1-1,18 35 1,-25-53-311,-4-8 206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3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19156,'0'-3'369,"1"0"-1,0 0 1,-1 0-1,1 0 1,0 0-1,0 1 1,1-1 0,-1 0-1,1 1 1,-1-1-1,1 1 1,0 0-1,0-1 1,0 1-1,0 0 1,0 0-1,4-3 1,3-1 219,-1 0-1,1 0 1,16-6 0,-14 6-379,0 1 0,0 1 0,1 0 1,19-3-1,-29 6-199,0 1-1,0-1 1,1 1 0,-1 0-1,0 0 1,0 0 0,0 0-1,1 0 1,-1 0 0,0 1 0,0-1-1,0 1 1,1 0 0,-1-1-1,0 1 1,0 0 0,0 0 0,0 0-1,-1 1 1,1-1 0,0 0-1,0 1 1,-1-1 0,1 1 0,-1-1-1,1 1 1,-1 0 0,1 0-1,-1 0 1,0 0 0,0 0 0,0 0-1,1 3 1,0 8-10,1-1 0,-2 1 1,0-1-1,0 1 0,-2-1 0,1 1 1,-4 16-1,2-15 0,1 0 0,0 0 0,1 0 0,1 0 1,3 21-1,-4-34-3,0 1 0,0 0 0,0-1 0,1 1 0,-1-1 0,1 1 1,-1-1-1,1 1 0,0-1 0,-1 1 0,1-1 0,0 1 0,0-1 1,0 0-1,0 0 0,0 1 0,0-1 0,0 0 0,1 0 0,-1 0 0,0 0 1,1 0-1,-1-1 0,0 1 0,1 0 0,-1 0 0,1-1 0,0 1 1,-1-1-1,1 0 0,-1 1 0,1-1 0,-1 0 0,1 0 0,0 0 0,-1 0 1,1 0-1,2-1 0,0 0-108,1-1-1,-1 0 1,1 1 0,-1-2 0,0 1 0,0 0-1,0-1 1,0 0 0,0 0 0,-1 0-1,1 0 1,2-5 0,5-6-458,-1-2 0,0 1 0,-1-1 0,-1-1 0,-1 1 0,0-1 0,8-34 0,-1 1-564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3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15627,'1'0'53,"81"-86"7918,-67 67-6659,-1 1 0,25-42 0,-35 51-1143,-3 6-136,0 0 0,1 0-1,-1-1 1,1 1-1,0 1 1,0-1-1,0 0 1,0 0-1,1 1 1,-1-1-1,0 1 1,4-2-1,-6 4-32,1 0-1,-1 0 0,1 0 1,-1 1-1,0-1 0,1 0 1,-1 0-1,0 1 0,1-1 1,-1 0-1,0 1 1,1-1-1,-1 0 0,0 1 1,1-1-1,-1 1 0,0-1 1,0 0-1,0 1 0,0-1 1,1 1-1,-1-1 0,0 1 1,0-1-1,0 1 0,0-1 1,0 0-1,0 1 0,0 0 1,2 20 38,-2-17-23,6 45-53,2-1 0,2 0 1,2 0-1,32 82 1,-40-122-563,-1 1-1,0-1 1,0 1 0,-1 0 0,0 0 0,0 12 0,-3-13-234,-5-6-103</inkml:trace>
  <inkml:trace contextRef="#ctx0" brushRef="#br0" timeOffset="1">162 321 20492,'-5'-7'2185,"5"0"-1305,7 3-392,7-3 1217,6-1-377,7 1-544,3-3-360,6-3-728,0-2-536,1-6 720,-1 4-104,-7-11-160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5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66 11658,'-5'-17'1000,"3"12"-739,0 0 1,1 1-1,0-1 0,0 0 1,0 0-1,0-9 0,1 13-218,0 1-1,0 0 1,0 0 0,0-1-1,1 1 1,-1 0-1,0 0 1,0-1 0,0 1-1,0 0 1,0 0-1,1 0 1,-1-1 0,0 1-1,0 0 1,1 0 0,-1 0-1,0 0 1,0 0-1,0-1 1,1 1 0,-1 0-1,0 0 1,1 0-1,-1 0 1,0 0 0,0 0-1,1 0 1,-1 0-1,0 0 1,0 0 0,1 0-1,-1 0 1,0 0 0,1 0-1,-1 0 1,0 0-1,0 0 1,1 0 0,-1 1-1,0-1 1,0 0-1,1 0 1,-1 0 0,0 0-1,0 0 1,0 1 0,1-1-1,-1 0 1,0 0-1,0 0 1,0 1 0,0-1-1,1 1 1,15 12 568,91 119 1129,-46-53-1250,588 736 1279,-265-402-293,-221-248-788,27 19-241,-45-45-219,-89-76-1199,-56-63 937,1 0 0,-1 0 1,0 0-1,0 0 0,0 0 0,1 0 0,-1 0 0,0 0 1,0 0-1,0 0 0,1 0 0,-1 0 0,0 0 1,0 0-1,0 0 0,0-1 0,1 1 0,-1 0 1,0 0-1,0 0 0,0 0 0,0 0 0,0 0 1,1-1-1,-1 1 0,0 0 0,0 0 0,0 0 0,0 0 1,0-1-1,0 1 0,0 0 0,0 0 0,0 0 1,0-1-1,0 1 0,0 0 0,0 0 0,0 0 1,0-1-1,0 1 0,0 0 0,0 0 0,0 0 0,0-1 1,0 1-1,0 0 0,0 0 0,0 0 0,0-1 1,0-4-107,-1 0 0,1 0 0,-1 0-1,0 0 1,0 0 0,-3-9 0,-10-15-516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5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1869 3686 14043,'5'-2'223,"0"0"0,0 0 1,0 0-1,0-1 0,-1 1 0,1-1 0,-1 0 0,6-5 1,5-3 297,43-27 558,-3-3 0,-1-2 1,84-89-1,193-275 1035,-166 196-1338,604-681 1567,-702 825-1019,-66 67-1236,23-24-1588,-22 21 1404,0 0 0,0 0 0,-1 0 0,1-1 0,-1 1 0,0-1 0,0 1 0,-1-1 0,1 0 0,0 1 0,-1-1 0,0 1 1,0-1-1,0 0 0,-1 1 0,1-1 0,-1 0 0,-2-5 0,-2-8 260,-1 1 0,-15-28 0,9 19-104,-22-45 94,-3 1 1,-2 1-1,-4 3 1,-3 1-1,-2 3 1,-3 1-1,-3 3 1,-2 2-1,-2 3 1,-67-46-1,-90-41-132,116 77-14,-103-82 1,130 83 3,-80-88 0,119 112-6,2-1 0,2-1 0,1-2 0,-27-55 0,16 13-350,39 82 317,0 1 1,-1-1-1,1 1 0,0-1 0,0 1 0,0-1 0,0 1 0,-1-1 1,1 1-1,0 0 0,0-1 0,-1 1 0,1-1 0,0 1 0,-1 0 0,1-1 1,0 1-1,-1 0 0,1 0 0,-1-1 0,1 1 0,0 0 0,-1 0 1,1-1-1,-1 1 0,1 0 0,-1 0 0,1 0 0,-1 0 0,1 0 1,-1 0-1,1 0 0,-1 0 0,-6 14-1341,7-12 1302,0-1 1,-1 1 0,1 0 0,-1-1 0,0 1 0,1-1 0,-1 1-1,0-1 1,0 1 0,0-1 0,-2 2 0,-6 2 12,0 0-1,0-1 1,-1 0 0,0-1 0,-12 3-1,-5 2 3,-60 23-95,1 4 0,2 3 0,-110 69 0,69-25 56,-155 130 0,-24 30 81,-215 191 5,480-393-137,2 2 0,1 2 0,-54 89 0,89-131 40,0-1 1,1 0-1,-1 0 1,0 0-1,1 1 1,-1-1 0,1 0-1,-1 1 1,1-1-1,0 0 1,-1 1-1,1-1 1,0 1-1,0 1 1,6 0-959,7-8 683,3-4-187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157 189 10842,'25'-20'2033,"29"-31"-1,-47 44-1362,-1 0 0,0-1 0,0 0 0,0 0 0,-1 0 0,-1-1 0,1 1 0,4-17-1,-8 24-550,-1 0 0,1 0 0,-1 0 0,0 0 0,0 0 0,1 0 0,-1 0 0,0 0 0,0-1 0,0 1 0,0 0 0,0 0 0,0 0 0,0 0 0,-1 0 0,1 0 0,0 0 0,-1 0 0,1 0 0,0 0 0,-1 0 0,1 0 0,-2-1 0,1 1-34,1 1 1,-1 0-1,0-1 0,0 1 1,0 0-1,0-1 0,0 1 0,0 0 1,0 0-1,0 0 0,0 0 1,0 0-1,0 0 0,0 0 0,0 0 1,0 0-1,0 0 0,0 1 1,-1 0-1,-5 1 79,1 1 1,0 0-1,0 0 1,0 0 0,0 1-1,-5 4 1,-2 4-55,1 1-1,1 0 1,0 1 0,0 0 0,-10 20 0,-38 82 172,42-78-162,2 0 1,-15 61-1,23-73-43,2 1 0,2 0 1,0 0-1,2 47 0,1-69-64,0 0 1,1-1-1,0 1 0,0-1 1,0 0-1,0 1 0,1-1 0,0 0 1,0 0-1,0 0 0,0 0 1,1 0-1,4 6 0,-5-9-8,-1 1-1,1-1 1,-1 0-1,1 1 0,0-1 1,0 0-1,-1 0 1,1 0-1,0-1 1,0 1-1,0 0 0,0-1 1,0 1-1,0-1 1,0 0-1,0 1 1,0-1-1,0 0 0,0 0 1,0-1-1,0 1 1,0 0-1,0-1 1,0 1-1,0-1 0,0 1 1,0-1-1,0 0 1,0 0-1,0 0 1,1-1-1,3-3 10,0 1 0,0-1 0,-1 0 0,1-1 0,-2 1 0,1-1 0,0 0 0,-1 0 0,0-1 0,-1 1 0,6-12 0,-1-3 24,0 0 0,7-36 1,-11 42-29,-2 0 0,0 1 1,0-1-1,-1 0 0,-1 0 0,-1 0 0,0 0 1,-4-15-1,5 28-16,-1-1 1,0 1 0,0-1-1,0 1 1,0 0-1,0-1 1,0 1 0,-1 0-1,1 0 1,-1 0-1,-2-3 1,3 4 2,0 1-1,1-1 1,-1 1 0,0-1-1,0 1 1,1 0-1,-1-1 1,0 1 0,0 0-1,1 0 1,-1 0 0,0-1-1,0 1 1,0 0-1,1 0 1,-1 0 0,0 0-1,0 0 1,0 0-1,0 1 1,1-1 0,-1 0-1,0 0 1,0 1 0,1-1-1,-1 0 1,0 1-1,0-1 1,1 1 0,-1-1-1,0 1 1,1-1 0,-1 1-1,1-1 1,-1 1-1,1-1 1,-1 1 0,1 0-1,-2 1 1,-3 6-16,-1 0 0,1 0 1,0 1-1,1-1 0,0 1 1,0 1-1,1-1 0,0 0 1,1 1-1,0-1 0,0 1 1,1 0-1,1-1 0,-1 1 1,1 0-1,3 13 0,-3-21 19,0 0 0,0 0 0,1 0-1,-1 0 1,1 0 0,0 0-1,-1 0 1,1 0 0,0 0-1,0 0 1,0-1 0,1 1 0,-1 0-1,0-1 1,0 1 0,1-1-1,-1 0 1,1 1 0,0-1 0,-1 0-1,1 0 1,0 0 0,0 0-1,-1 0 1,1 0 0,0 0 0,0-1-1,0 1 1,0-1 0,0 0-1,0 1 1,0-1 0,0 0-1,0 0 1,0 0 0,0 0 0,0-1-1,0 1 1,0 0 0,4-2-1,17-7-10,-1-1-1,0-1 0,-1-1 0,0-1 0,-1-1 0,0-1 0,-1 0 1,29-32-1,-47 46 0,0-1 0,0 1 1,1 0-1,-1-1 1,1 1-1,0 0 0,-1 0 1,1 0-1,0 0 1,-1 0-1,1 0 0,2 0 1,-4 1 6,1 0 0,-1 0 0,0 0 0,1 0 0,-1 0 0,0 1 0,1-1 0,-1 0 0,0 0 0,1 0 0,-1 1 0,0-1 1,0 0-1,1 0 0,-1 0 0,0 1 0,0-1 0,0 0 0,1 1 0,-1-1 0,0 0 0,0 1 0,0-1 0,0 0 0,0 1 0,1-1 0,-1 0 1,0 1-1,0-1 0,0 0 0,0 1 0,0-1 0,0 0 0,0 1 0,0-1 0,0 0 0,-1 1 0,1 8-63,-2 1-1,0-1 1,-3 13 0,2-13 58,-11 45-141,-14 109 0,27-159 31,1-1 0,0 0 0,0 1 0,0-1 0,1 0 0,-1 1 0,1-1 0,2 6-1,-3-8 78,0-1 0,0 0-1,1 1 1,-1-1-1,0 1 1,1-1-1,-1 0 1,0 1-1,1-1 1,-1 0-1,0 1 1,1-1-1,-1 0 1,0 1 0,1-1-1,-1 0 1,1 0-1,-1 1 1,1-1-1,-1 0 1,1 0-1,-1 0 1,1 0-1,0 0 1,0 0-7,0 0 0,1-1 0,-1 1 0,0 0 0,0-1 0,1 1 0,-1-1 0,0 0 0,0 1 0,0-1 0,0 0 0,0 0 1,2-1-1,19-23-443,3-10-152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18580,'-9'19'2096,"-1"7"-1407,-6 14-257,2 4 976,3 8-632,-1 2-88,5 2-472,6 0-224,1-7-480,2-2-208,1-15-432,0-7-168,-6-15 783,-2-8-279,-7-22-32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17012,'12'-8'586,"0"1"1,0 0-1,0 0 1,1 2-1,0-1 1,0 2 0,0 0-1,19-3 1,-27 6-408,0 0 0,0 1 0,0 0 0,0 0 0,0 1 0,0-1 0,0 1 1,0 0-1,0 0 0,0 1 0,6 2 0,-7-2-99,-1 0 0,0 0 0,1 0 0,-1 1 0,0-1 0,-1 1-1,1 0 1,0 0 0,-1 0 0,0 0 0,1 0 0,-1 1 0,0-1 0,-1 1 0,1-1 0,1 7 0,0-1-39,-1 0 1,-1 0-1,0 1 0,0-1 1,0 0-1,-1 1 0,-1-1 1,0 1-1,0-1 0,-1 0 1,0 0-1,-6 17 0,-5 7 270,-34 64 0,37-78-189,-56 105 651,65-121-756,0 0 0,-1 0 1,1 0-1,0 0 1,1 0-1,-1 0 1,1 0-1,-1 0 0,1 0 1,0 1-1,0 4 1,1-7-36,-1 0 0,0 0 1,1 0-1,-1 0 1,1 0-1,-1 0 1,1 0-1,0 0 0,-1 0 1,1 0-1,0 0 1,0 0-1,0 0 1,0 0-1,0-1 0,-1 1 1,1 0-1,0-1 1,1 1-1,-1-1 1,0 1-1,0-1 0,0 1 1,0-1-1,0 0 1,0 0-1,1 1 1,-1-1-1,0 0 0,0 0 1,2 0-1,12-1-324,-1 0-1,1-1 1,-1-1-1,0 0 1,0-1-1,0 0 0,0-1 1,-1-1-1,0 0 1,0-1-1,0 0 1,14-12-1,26-19-522</inkml:trace>
  <inkml:trace contextRef="#ctx0" brushRef="#br0" timeOffset="1">614 51 15683,'-11'0'602,"0"0"1,1 1-1,-1 0 0,0 0 0,1 1 0,-1 1 0,1 0 0,-15 6 0,19-6-401,-1 0-1,2 0 1,-1 0-1,0 1 1,1 0-1,0 0 1,0 0-1,0 0 0,0 1 1,0 0-1,1 0 1,0 0-1,0 1 1,-5 10-1,9-15-193,-1 0-1,1 0 1,0 0 0,0 0-1,0 0 1,0 0 0,0 1-1,0-1 1,0 0 0,0 0-1,0 0 1,0 0 0,1 0-1,-1 0 1,0 0-1,1 0 1,-1 0 0,1 0-1,-1 0 1,1 0 0,-1 0-1,1-1 1,0 1 0,0 0-1,-1 0 1,1-1-1,0 1 1,0 0 0,0-1-1,0 1 1,-1 0 0,1-1-1,0 1 1,0-1 0,0 0-1,0 1 1,2-1 0,6 4-22,0-1 0,0-1 0,11 3 0,-15-4 8,61 10-160,-42-8 56,0 1 0,0 1 0,0 2 0,38 14 0,-59-19 109,0-1 0,-1 0 0,1 1 0,0 0 0,0 0 0,-1 0 0,1 0 0,-1 0 0,0 0 0,1 1 0,-1-1 0,0 1 0,0-1 0,-1 1 0,1 0 0,-1 0 0,1 0 0,-1 0 0,1 4 0,-1-2 53,-1-1 1,1 0 0,-2 1 0,1-1-1,0 0 1,-1 1 0,1-1 0,-1 0 0,-1 0-1,1 0 1,0 0 0,-1 0 0,0 0-1,-3 5 1,0 0 118,-1 0 0,-1-1 0,0 0-1,0 0 1,0 0 0,-1-1 0,0 0-1,0-1 1,-1 0 0,0 0 0,0 0 0,0-1-1,-1-1 1,1 0 0,-17 5 0,24-9-136,0 1-1,-1-1 1,1 0 0,0 0 0,0 0 0,0 0-1,-1 0 1,1 0 0,0-1 0,0 1-1,0-1 1,0 0 0,0 1 0,-1-1 0,2 0-1,-1 0 1,0 0 0,0-1 0,0 1 0,0 0-1,1-1 1,-1 1 0,-2-3 0,1 0-5,0-1 0,0 1-1,1 0 1,0-1 0,-1 1 0,1-1 0,1 0 0,-1 1 0,0-8 0,-2-21-13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20284,'13'0'2201,"-11"7"-1553,-15 16-264,1 9 1280,-7 11-807,-4 8-233,2 9-432,-7-2-56,4-5-56,5-5-72,9-13-256,5-14-104,7-15-617,10-12-351,6-24 1008,3-10-200,4-16-256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16532,'-20'50'1944,"1"3"-984,2 2-400,12-4 1177,5-2-553,10-10-360,5-8-256,15-6-568,1-10-464,-1-5 304,-2-5 40,-11-5-136,-1 0-80</inkml:trace>
  <inkml:trace contextRef="#ctx0" brushRef="#br0" timeOffset="1">0 232 16908,'3'0'1776,"11"0"-1064,11-1-328,9-2 1409,8 0-1073,8-5-1024,3-4 496,6-11-216,-2 2-64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17988,'11'1'1832,"19"2"-1008,6-3-359,13-4 975,7-2-520,2-1-776,1 1-496,-6-1 440,-8 0-136,-17 5-328</inkml:trace>
  <inkml:trace contextRef="#ctx0" brushRef="#br0" timeOffset="1">28 141 16075,'24'8'1617,"16"-4"-985,8-1-264,6-1 616,3-2-488,2-6-64,0-1-64,-7-2-271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1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93 17316,'1'-2'298,"-1"0"0,1 0 0,-1 0 0,1 1 0,0-1 0,0 0 0,-1 0 0,1 1 0,0-1 0,1 0 0,-1 1 0,0-1 0,0 1 0,1 0 0,-1-1 0,1 1 0,-1 0 0,1 0 0,-1 0 0,4-2 0,40-18 2045,-38 18-1908,10-4-111,0 1 0,0 1 0,1 0 0,0 1 0,0 1 0,0 1 0,0 0 0,23 1 0,-38 2-298,1-1 0,-1 0 0,0 1 0,1 0 0,-1 0 0,0 0 0,1 0-1,-1 1 1,0-1 0,0 1 0,4 2 0,-6-3-17,0 0-1,1 0 1,-1 1-1,0-1 1,0 0-1,0 1 1,0-1-1,0 0 0,0 1 1,-1-1-1,1 1 1,0 0-1,-1-1 1,1 1-1,-1-1 0,1 1 1,-1 0-1,0 0 1,0-1-1,0 1 1,0 0-1,0-1 0,0 1 1,-1 3-1,-1 3 24,-1 1 0,0-1-1,-1 0 1,0 0 0,0 0 0,0 0-1,-12 13 1,-43 47 208,54-62-220,-86 78 263,118-81-413,-20-3 64,0 1 0,1 0 0,-1 0 0,0 1 0,0-1 1,0 2-1,0-1 0,0 1 0,0 0 0,0 1 0,-1-1 0,0 1 0,0 1 0,0-1 0,6 7 0,-8-7 32,-1 0 0,1 0-1,-1 0 1,-1 1 0,1-1-1,0 1 1,-1-1 0,0 1-1,0 0 1,-1 0 0,1 0-1,-1 0 1,0 0 0,-1 0-1,1 0 1,-1 0 0,0 1-1,0-1 1,0 0 0,-1 0-1,0 0 1,-2 8 0,0-3 120,-1-1 0,0 1 1,0-1-1,-1 0 0,0 0 0,-1-1 1,0 0-1,0 0 0,-1 0 0,0-1 1,-1 1-1,1-2 0,-1 1 0,0-1 1,-16 9-1,12-9 30,1 0 1,-1 0-1,0-1 1,-1-1-1,1 0 1,-1-1-1,1 0 1,-1-1-1,0 0 1,0-1-1,-26-2 1,34 1-219,-1-1 0,0 0 0,1-1 0,0 0 0,-1 1 0,1-2 0,0 1 0,0 0 0,0-1 0,-8-6 0,11 8 46,1 0 0,0 0 0,0 0 0,-1-1 0,1 1 0,0 0 0,0-1 0,0 1 0,0 0 0,1-1 0,-1 1 0,0-1 0,1 0 0,-1 1 0,0-1 0,1 1 0,0-1 0,-1 0-1,1 1 1,0-1 0,0 0 0,0 1 0,0-1 0,0 0 0,1 1 0,-1-1 0,0 0 0,1 1 0,-1-1 0,1 0 0,0 1 0,-1-1 0,1 1 0,0-1 0,0 1 0,0 0 0,0-1-1,0 1 1,2-2 0,18-18-549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6:4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14787,'-3'12'5335,"-6"20"-2986,2-15-2087,2 1-1,0 0 0,0 1 0,2-1 1,0 1-1,2-1 0,0 1 0,2 30 1,-1-47-257,0-1 1,1 1-1,-1 0 1,0-1-1,1 1 1,-1 0-1,1-1 1,0 1-1,-1 0 1,1-1-1,0 1 1,0-1-1,0 0 1,0 1-1,0-1 1,0 0-1,0 1 0,1-1 1,-1 0-1,0 0 1,1 0-1,-1 0 1,4 1-1,-3-1 1,1-1-1,-1 1 1,1-1-1,0 0 0,-1 0 1,1 0-1,0 0 0,-1-1 1,1 1-1,0-1 1,-1 0-1,1 1 0,4-3 1,7-5 10,0 1 0,0-2 0,25-19 0,-38 27-14,34-30 79,-1-1-1,-1-2 1,41-57 0,-67 83-9,-12 13 5,-11 17-4,8-7-10,1 1-1,0 0 0,-8 32 0,14-44-79,0 0-1,0 0 1,1 0-1,-1 0 0,1 0 1,0 0-1,0 0 1,0 0-1,0 0 0,1 0 1,0 0-1,0 0 1,0 0-1,0 0 0,0 0 1,1 0-1,0-1 0,0 1 1,0 0-1,0-1 1,0 0-1,5 5 0,-5-6-41,0-1 0,1 1 0,0-1 0,-1 1 0,1-1 0,0 0 0,0 0 0,0 0 0,0 0 0,0-1 0,-1 1 0,1-1 0,0 0 0,0 0 0,0 0 0,0 0 0,0 0 0,0-1 0,0 1 0,0-1 0,0 0 0,0 0 0,4-2 0,24-11-277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98 17700,'4'-8'451,"0"0"0,-1 0 1,0-1-1,0 1 0,1-13 1,-3 19-383,-1 1 1,0-1 0,0 1-1,0-1 1,0 1-1,0-1 1,0 0 0,0 1-1,-1 0 1,1-1-1,0 1 1,-1-1 0,1 1-1,-1-1 1,0 1 0,0 0-1,0-2 1,-1 2 15,1 0 0,0 0 1,0 0-1,-1 1 0,1-1 1,0 0-1,-1 1 1,1 0-1,-1-1 0,1 1 1,-1 0-1,1-1 0,-1 1 1,1 0-1,-1 0 0,1 0 1,0 0-1,-1 1 0,1-1 1,-1 0-1,1 1 0,-2 0 1,-3 0 43,0 1 1,0 1 0,1-1-1,-1 1 1,1 0 0,-1 0-1,1 0 1,-6 7 0,-39 37 280,37-33-326,-17 17 62,1 2-1,2 1 0,-28 45 0,43-59-78,0 1 0,2 0 0,0 1 0,2 0 0,0 0 0,1 1 0,-5 36 0,11-54-44,0 1 0,1 0 0,0 0 1,0 0-1,1-1 0,-1 1 0,1 0 1,3 10-1,-3-13-12,1 0 0,-1 0 0,0-1 0,1 1 0,0 0 0,0-1 0,0 1 0,0-1 0,0 0 0,0 0 0,1 1 0,-1-1 1,0-1-1,1 1 0,0 0 0,0-1 0,4 3 0,1-2 1,-1 0 0,0 0 0,1 0 0,-1-1 0,1 0 0,-1-1 0,1 1 0,-1-1-1,1-1 1,-1 0 0,1 0 0,-1 0 0,14-5 0,-7 1 22,0 0-1,-1-1 0,1-1 0,-1 0 0,-1-1 1,14-9-1,-22 13-12,0 1 0,0-1 1,0 0-1,-1 0 0,1 0 0,-1 0 1,0-1-1,0 1 0,0-1 1,-1 0-1,1 0 0,1-7 0,-3 9-12,0 1 0,-1-1 0,0 1 0,0-1 0,1 1 0,-1 0 0,-1-1 0,1 1 0,0-1 0,-1 1 0,1-1 0,-1 1 0,0 0 0,1-1 0,-1 1 0,0 0 0,-1 0 0,1 0 0,0 0 0,-1 0 0,1 0 0,-1 0 0,1 0 0,-1 0 0,0 1 0,0-1 0,0 1 0,0-1 0,0 1 0,-2-1 0,-1-1-1,0 1 0,0 0 0,0 1 1,0-1-1,0 1 0,-1 0 1,1 0-1,0 1 0,-1 0 0,1 0 1,-9 1-1,9-1-6,1 0 0,-1 1 0,1 0 0,0 0 0,-1 0 0,1 1 0,0-1 0,0 1 0,0 0 0,0 0 0,0 1 0,0-1 0,1 1 0,-5 4 0,7-7-1,0 1-1,0 0 1,1-1 0,-1 1 0,0 0-1,1 0 1,-1-1 0,1 1-1,-1 0 1,1 0 0,-1 0 0,1 0-1,0 0 1,-1 0 0,1 0-1,0 0 1,0 0 0,0 0 0,-1 0-1,1 0 1,0 0 0,1 0-1,-1 0 1,0 0 0,0 0 0,0 0-1,0 0 1,1 0 0,-1 0 0,1 0-1,-1 0 1,0 0 0,1 0-1,0-1 1,-1 1 0,1 0 0,-1 0-1,1 0 1,0-1 0,0 1-1,-1 0 1,1-1 0,1 1 0,2 2 3,0-1 0,0 0 0,0 0 0,0-1 0,0 1 0,0-1 0,0 0 0,9 1 0,3-2 1,1 0 0,-1 0 0,1-2 0,-1 0 0,23-6 0,76-28-71,-94 28 39,-15 5 1,1 1 0,0-1 0,0 1 1,0 0-1,0 1 0,13-2 0,-19 3 21,0 0 0,-1 0 0,1 1-1,0-1 1,-1 0 0,1 0 0,-1 0 0,1 0 0,-1 1 0,1-1 0,0 0 0,-1 1-1,1-1 1,-1 0 0,1 1 0,-1-1 0,0 1 0,1-1 0,-1 1 0,1-1 0,-1 1 0,0-1-1,1 1 1,-1-1 0,0 1 0,0-1 0,1 1 0,-1-1 0,0 1 0,0 0 0,0-1-1,0 1 1,0 0 0,0-1 0,0 1 0,0-1 0,0 1 0,0 0 0,0-1 0,0 1-1,0-1 1,0 1 0,-1 0 0,-9 33-120,8-27 111,-4 8-48,-13 46-273,18-57 175,0 1-1,0-1 1,0 0 0,1 1-1,0-1 1,0 0 0,0 1 0,0-1-1,1 1 1,-1-1 0,2 5-1,-1-9 139,-1 1 0,0-1 0,1 1 0,-1-1-1,0 1 1,1-1 0,-1 1 0,1-1 0,-1 1-1,1-1 1,-1 0 0,1 1 0,-1-1 0,1 0-1,-1 1 1,1-1 0,-1 0 0,1 0 0,-1 1-1,1-1 1,0 0 0,-1 0 0,1 0-1,-1 0 1,1 0 0,0 0 0,-1 0 0,1 0-1,0 0 1,-1 0 0,1 0 0,-1-1 0,1 1-1,0 0 1,-1 0 0,1-1 0,17-9-553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17764,'-15'23'2000,"-1"15"-1064,-7 1-367,4 7 1487,6 4-1000,9 4-280,0-2-175,4-6-425,1-6-168,6-7-377,5 0-271,-5-7-392,-7-3-240,-4-9 856,-5-2-248,-2-8-129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15323,'2'-12'385,"0"0"-1,0 0 0,1 1 1,1-1-1,0 1 0,0 0 0,1 0 1,0 0-1,1 1 0,9-13 1,-10 17-114,0 1 0,0-1 0,1 1 0,0-1 0,0 2 0,0-1-1,1 1 1,-1 0 0,1 0 0,0 1 0,0-1 0,1 2 0,-1-1 0,1 1 0,-1 0 0,15-1 0,-13 2-120,-1 0-1,1 1 0,0 0 1,-1 0-1,1 1 0,0 0 1,-1 1-1,1 0 0,-1 0 1,1 1-1,13 6 0,-17-6-136,0 0 0,-1 1 0,1-1-1,-1 1 1,0 0 0,1 0 0,-2 0-1,1 0 1,0 1 0,-1-1 0,0 1 0,0 0-1,0 0 1,-1 1 0,0-1 0,0 0-1,0 1 1,2 9 0,-2-4 3,-1-1-1,0 0 1,-1 1 0,0-1 0,0 0-1,-1 1 1,-1-1 0,1 0-1,-2 0 1,1 0 0,-7 13 0,-3 6 148,-3-1 0,-23 37 1,20-37 142,-25 54 1,42-80-335,0-1 1,0 1 0,1-1 0,-1 1 0,1 0 0,-1-1 0,1 1 0,0-1-1,-1 1 1,1 0 0,0-1 0,0 1 0,0 0 0,0-1 0,1 1-1,-1 0 1,0-1 0,1 1 0,-1-1 0,1 1 0,-1-1 0,1 1 0,0-1-1,0 1 1,0-1 0,0 1 0,0-1 0,0 0 0,0 0 0,0 1 0,0-1-1,0 0 1,1 0 0,-1 0 0,1 0 0,-1-1 0,0 1 0,1 0-1,-1-1 1,1 1 0,0-1 0,-1 1 0,3 0 0,4 0-123,0 1 0,1-1 0,-1 0 0,0-1 1,0 0-1,1 0 0,12-3 0,-4-1-40,0 0 1,28-12-1,-3-3-268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19268,'-5'0'173,"0"0"0,-1 0 0,1 0 0,-1 1-1,1-1 1,0 1 0,-1 0 0,1 1 0,0 0 0,0-1-1,0 1 1,0 1 0,0-1 0,1 1 0,-1 0 0,1 0 0,-1 0-1,-4 6 1,2-2-50,1-1 0,0 1 0,1 0 0,0 0 0,0 1-1,0 0 1,1 0 0,0 0 0,1 0 0,-5 13 0,8-18-115,-1 0 1,1 0 0,-1 0-1,1 1 1,0-1 0,0 0-1,0 0 1,1 0 0,-1 0 0,1 0-1,0 0 1,0 0 0,0 0-1,0 0 1,0 0 0,0 0-1,1 0 1,0-1 0,-1 1-1,1-1 1,0 1 0,0-1-1,0 0 1,1 0 0,-1 1-1,0-2 1,1 1 0,0 0-1,5 2 1,7 5-23,1-2 1,0 0-1,1-1 0,19 4 1,-25-6-1,-5-3 7,5 2-25,1 0-1,0 1 0,-1 0 1,0 1-1,1 0 0,-2 1 0,1 0 1,15 13-1,-24-18 39,0 1 1,-1 0-1,1-1 0,-1 1 1,0 0-1,0 0 1,1 0-1,-1 0 0,0 0 1,0 0-1,-1 0 0,1 0 1,0 0-1,-1 0 0,1 0 1,-1 0-1,0 1 0,0-1 1,0 0-1,0 0 0,0 1 1,0-1-1,0 0 0,-1 0 1,1 0-1,-1 1 1,0-1-1,1 0 0,-1 0 1,0 0-1,0 0 0,-1 0 1,1 0-1,0-1 0,-1 1 1,-1 2-1,-4 3 105,1 0 1,-1-1-1,-1 0 0,1 0 1,-1 0-1,0-1 0,-10 5 1,-1-1 259,1 0 0,-30 8 0,42-15-400,0-1 0,0 1 0,-1-1-1,1 0 1,-1-1 0,1 1 0,-1-1 0,1-1 0,-1 1 0,1-1 0,-11-3 0,15 3-86,0 0 0,0 0 0,0 0 0,1 0 0,-1 0 0,1-1 0,-1 1 0,1-1 0,-1 1 0,1-1 1,0 1-1,0-1 0,-1 0 0,1 1 0,1-1 0,-1 0 0,0 0 0,0 0 0,1 0 0,-1 0 0,1 0 0,-1 0 0,1 0 0,0 0 0,0 0 0,0-2 0,-1-17-703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22413,'4'8'1656,"-1"6"-1288,0 2-200,1 11 672,2 0-295,0 6-625,2 0-241,0-1-551,-1-1-328,-4-6 896,-3-7-184,-5-8-256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19556,'8'-5'347,"1"0"-1,0 0 0,1 1 1,-1 0-1,1 1 0,0 0 1,-1 0-1,1 1 0,0 1 1,1 0-1,-1 0 0,13 1 1,-10 0-87,0 1 0,0 1 1,0 0-1,0 1 0,0 0 1,0 1-1,-1 0 0,23 12 1,-32-15-243,1 1 0,-1 0 0,0 1 0,1-1 0,-1 1 0,0-1 0,-1 1 0,1 0 0,0 0 0,-1 0 0,0 0 0,1 1 0,-1-1 0,-1 1 0,1-1 1,2 7-1,-3-7-17,-1-1 1,0 1 0,0 0-1,0 0 1,0 0 0,0-1-1,0 1 1,-1 0 0,1 0-1,-1-1 1,0 1 0,0 0-1,0-1 1,0 1-1,0-1 1,0 1 0,-1-1-1,1 0 1,-1 1 0,0-1-1,0 0 1,1 0 0,-4 2-1,-7 5-125,1 0-1,-2-1 1,1-1-1,-1 0 0,0 0 1,-25 8-1,38-15 104,-1 0-1,1 0 1,0 0 0,0 0-1,0 0 1,0 0-1,-1 0 1,1 0 0,0 0-1,0 0 1,0 0-1,0 0 1,0 0 0,-1 1-1,1-1 1,0 0-1,0 0 1,0 0 0,0 0-1,0 0 1,0 0 0,0 0-1,-1 1 1,1-1-1,0 0 1,0 0 0,0 0-1,0 0 1,0 0-1,0 1 1,0-1 0,0 0-1,0 0 1,0 0-1,0 0 1,0 0 0,0 1-1,0-1 1,0 0-1,0 0 1,0 0 0,0 0-1,0 1 1,8 4-467,20 5 159,-19-8 147,-3 1 92,71 29-485,-71-29 549,0 0-1,1 1 0,-2 0 0,1 0 0,0 1 0,-1-1 0,0 1 0,0 0 0,6 8 0,-10-10 51,0-1 0,1 1 0,-1 0-1,0 0 1,-1-1 0,1 1 0,0 0-1,-1 0 1,1 0 0,-1 0 0,0 0 0,0 0-1,0 0 1,-1-1 0,1 1 0,-1 0-1,1 0 1,-1 0 0,0 0 0,0-1 0,0 1-1,-1 0 1,1-1 0,0 1 0,-1-1-1,0 1 1,0-1 0,0 0 0,-2 3 0,-5 4 191,1-1 1,-1 1 0,-1-2 0,0 1 0,-17 9 0,11-8 136,-1-1 1,0-1-1,0 0 1,-32 7-1,41-12-328,0 0 0,0-1 0,-1 0 0,1-1 0,0 1 0,0-2 0,-1 1 0,1-1 0,0 0 0,0-1 0,0 0 0,-15-5-1,21 5-69,-1 1-1,1-1 1,-1 1-1,1-1 0,0 0 1,-1 1-1,1-1 0,0-1 1,0 1-1,1 0 1,-1 0-1,0-1 0,1 1 1,-1-1-1,1 1 0,0-1 1,0 1-1,0-1 1,0 0-1,0 0 0,1 0 1,-1 1-1,1-1 1,0-4-1,0-18-347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5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16171,'10'-14'4654,"-8"32"-1187,-1-12-3532,4 83 1994,24 207-419,-28-292-1578,6 25-179,-7-27 146,1-1 0,-1 0 0,1 1 0,-1-1 0,1 0 0,0 1 0,0-1 0,0 0 1,-1 0-1,1 0 0,0 1 0,0-1 0,1 0 0,-1 0 0,2 1 0,-2-2 62,-1 0-1,0 0 1,1 1-1,-1-1 1,0 0 0,1 0-1,-1 0 1,1 0-1,-1 0 1,0 0 0,1 0-1,-1 0 1,1 0-1,-1 0 1,0 0-1,1 0 1,-1 0 0,1 0-1,-1-1 1,0 1-1,1 0 1,-1 0 0,0 0-1,1 0 1,-1-1-1,0 1 1,1 0-1,-1 0 1,0-1 0,1 1-1,-1 0 1,0-1-1,0 1 1,0 0 0,1-1-1,-1 1 1,0 0-1,0-1 1,0 1-1,1-1 1,2-17-639,-1-3-159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5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15675,'0'0'64,"0"0"-1,0 0 1,0 0-1,0 1 1,0-1-1,0 0 0,0 0 1,0 1-1,0-1 1,0 0-1,0 0 1,0 0-1,1 0 1,-1 1-1,0-1 0,0 0 1,0 0-1,0 0 1,0 0-1,1 1 1,-1-1-1,0 0 1,0 0-1,0 0 0,1 0 1,-1 0-1,0 0 1,0 0-1,0 0 1,1 0-1,-1 0 1,0 1-1,0-1 0,0 0 1,1 0-1,-1 0 1,0 0-1,0 0 1,0 0-1,1-1 1,-1 1-1,0 0 0,0 0 1,0 0-1,1 0 1,-1 0-1,0 0 1,0 0-1,0 0 1,1 0-1,-1-1 1,0 1-1,18-5 921,201-85 5092,102-69-4821,-257 124-2134,103-77 0,-197 119-602,14-6 1036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5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18164,'0'0'104,"0"0"1,0 1 0,0-1-1,0 0 1,0 0-1,0 1 1,0-1 0,0 0-1,0 1 1,0-1-1,0 0 1,0 1 0,0-1-1,0 0 1,0 1-1,0-1 1,0 0 0,0 0-1,1 1 1,-1-1-1,0 0 1,0 0 0,0 1-1,1-1 1,-1 0-1,0 0 1,0 0 0,1 1-1,-1-1 1,0 0-1,0 0 1,1 0 0,-1 0-1,0 1 1,0-1-1,1 0 1,-1 0 0,0 0-1,1 0 1,-1 0-1,0 0 1,1 0 0,-1 0-1,0 0 1,1 0-1,-1 0 1,0 0 0,0 0-1,1 0 1,-1 0-1,0-1 1,1 1 0,-1 0-1,0 0 1,0 0 0,1 0-1,-1 0 1,0-1-1,0 1 1,1 0 0,-1 0-1,0-1 1,0 1-1,1 0 1,-1-1 0,-4 28 1610,-5-6-1389,-2 0-1,-18 29 1,18-34-157,1 1 0,1 0 0,0 0 0,-10 31 0,19-46-150,-1-1-1,1 0 1,-1 1 0,1-1 0,0 1-1,-1-1 1,1 0 0,0 1 0,0-1-1,0 1 1,0-1 0,0 1 0,0-1-1,1 1 1,-1-1 0,0 0 0,1 1 0,-1-1-1,1 0 1,0 1 0,-1-1 0,1 0-1,0 0 1,0 1 0,-1-1 0,1 0-1,2 1 1,-2-1 0,1 0-1,0-1 0,0 1 0,0 0 1,0-1-1,0 0 0,0 1 1,1-1-1,-1 0 0,0 0 1,0 0-1,0-1 0,0 1 1,0 0-1,0-1 0,0 1 1,0-1-1,2-1 0,20-6-379,-1-2 1,-1-1-1,0 0 0,-1-2 0,0 0 0,-1-1 1,0-2-1,28-27 0,-29 21-313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5:5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17868,'-9'28'2008,"1"16"-1080,-1 5-351,-1 8 1351,3 6-656,1 2-392,2-2-327,2-7-1034,1-6 698,4-12-217,1-9-97,5-19-127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6:4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15459,'1'-1'119,"-1"1"0,1 0 0,0 0 1,-1 0-1,1 0 0,-1 0 0,1 0 0,-1 0 0,1 0 0,-1 0 0,1 0 0,-1 1 0,1-1 0,-1 0 0,1 0 0,0 0 0,-1 1 0,0-1 1,1 0-1,-1 0 0,1 1 0,-1-1 0,1 0 0,-1 1 0,0-1 0,1 1 0,-1-1 0,1 0 0,-1 1 0,0-1 0,0 1 0,1-1 0,-1 1 1,0-1-1,0 1 0,0-1 0,0 1 0,1 0 0,-1-1 0,0 1 0,0-1 0,0 1 0,0-1 0,0 1 0,0-1 0,0 1 0,-1-1 0,1 1 0,0-1 1,0 1-1,0 0 0,0-1 0,-1 1 0,-12 34 1878,12-32-1910,-21 44 138,-3-2-1,-1 0 0,-2-2 1,-3-1-1,-1-1 1,-48 47-1,75-82-288,-8 6-904,12-10-55,7-6-443,25-24-571,-2 0-1,-1-2 1,29-41-1,-52 65 1935,46-69 88,-36 50 2448,36-44 0,-51 69-2394,0 0 0,0 0 0,0 0-1,0 1 1,0-1 0,0 0-1,0 0 1,0 0 0,0 0 0,0 0-1,0 0 1,0 0 0,0 0 0,0 0-1,0 0 1,0 1 0,0-1-1,0 0 1,0 0 0,0 0 0,0 0-1,1 0 1,-1 0 0,0 0 0,0 0-1,0 0 1,0 0 0,0 0 0,0 0-1,0 0 1,0 1 0,0-1-1,0 0 1,0 0 0,0 0 0,0 0-1,0 0 1,1 0 0,-1 0 0,0 0-1,0 0 1,0 0 0,0 0-1,0 0 1,0 0 0,0 0 0,0 0-1,0 0 1,0 0 0,1 0 0,-1 0-1,0 0 1,0 0 0,0 0 0,0 0-1,0 0 1,0 0 0,0 0-1,0 0 1,0-1 0,0 1 0,0 0-1,0 0 1,1 0 0,-2 14 873,-5 17-278,-5 10-87,-15 71 246,22-94-723,2 0 0,0 1 0,2-1 0,1 21 0,6-17-926,-3-15 418,-7-14 130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5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15915,'-1'-13'735,"1"-6"304,0-1 0,2 1 1,4-25-1,3 90 1835,26 197-1806,14 86-444,21-5-401,-62-302-469,-6-18-198,0 0-1,-1 1 0,1-1 0,-1 1 0,0 0 1,1 7-1,-13-22-848,-4-2 361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5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15323,'12'20'725,"0"-1"1,2 0-1,0-1 0,1-1 0,1 0 1,0-1-1,1-1 0,1 0 0,30 18 0,-42-29-527,0-1 0,0 0 0,0 0 0,1 0-1,-1-1 1,1 0 0,7 2 0,-11-4-121,0 1 0,0-1 1,0 0-1,0 0 0,0 0 1,-1-1-1,1 1 0,0-1 1,0 1-1,0-1 0,-1 0 1,1 0-1,0 0 0,-1 0 1,1-1-1,-1 1 0,1-1 1,-1 1-1,0-1 0,3-3 1,2-3 77,0 0 0,-1-1 1,0 0-1,-1 0 1,0-1-1,0 1 1,-1-1-1,6-21 1,15-86 529,-14 44-958,-4 0 0,-1-131 0,-8 176-48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5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27 18724,'0'-1'67,"0"1"1,1-1-1,-1 0 0,0 1 0,0-1 1,0 0-1,0 0 0,0 1 0,0-1 1,0 0-1,0 0 0,0 1 0,0-1 1,0 0-1,-1 1 0,1-1 0,0 0 1,0 0-1,-1 1 0,1-1 0,0 0 1,-1 1-1,1-1 0,-1 1 0,1-1 1,-1 1-1,1-1 0,-1 1 1,0-2-1,-1 1 34,0 1 1,0-1-1,0 0 1,0 0-1,0 1 1,0-1-1,0 1 1,0 0-1,0-1 1,-4 1-1,0 1 123,-1-1 0,1 1 0,0-1 0,0 2-1,0-1 1,-11 5 0,9-2-169,0 1-1,0 1 1,1 0 0,0 0-1,0 0 1,0 1 0,1 0-1,0 0 1,0 0 0,1 1-1,0 0 1,0 0 0,1 0 0,0 1-1,0 0 1,1-1 0,0 1-1,-2 16 1,4-23-60,1 0 0,0-1-1,0 1 1,0 0 0,1 0 0,-1-1 0,0 1 0,1 0-1,-1 0 1,1-1 0,0 1 0,-1 0 0,1-1-1,0 1 1,0-1 0,0 1 0,0-1 0,0 1 0,0-1-1,1 0 1,-1 0 0,0 1 0,1-1 0,-1 0 0,1 0-1,-1 0 1,1 0 0,-1-1 0,1 1 0,0 0 0,3 0-1,6 2-25,1 0-1,0 0 0,22 1 1,-6-1-8,-17-1 35,0 0 0,0 1-1,0 0 1,0 1 0,14 7 0,-23-10 23,0 0 1,0 0 0,0 1-1,0-1 1,0 1 0,0-1-1,-1 1 1,1 0 0,0-1-1,-1 1 1,1 0-1,-1 0 1,0 0 0,0 0-1,1 0 1,-1 1 0,-1-1-1,1 0 1,0 0-1,0 1 1,-1-1 0,0 0-1,1 1 1,-1-1 0,0 1-1,0-1 1,0 0-1,0 1 1,-1-1 0,1 1-1,-2 3 1,-1 2 98,0-1 0,0 0-1,-1 0 1,0 0 0,0-1 0,-1 1 0,1-1 0,-2 0-1,-5 6 1,1-3 79,0 0-1,-1 0 1,0-1-1,-17 9 0,26-15-306,-1 0 0,0 0 0,0-1 1,0 1-1,0-1 0,0 0 0,0 0 0,0 0 0,-1 0 0,1-1 0,0 1 0,-1-1 0,1 0 0,-4 0 0,7 0 61,0-1 1,-1 1-1,1 0 1,-1 0-1,1-1 1,-1 1-1,1 0 1,0 0-1,-1-1 1,1 1-1,0-1 1,-1 1-1,1 0 1,0-1-1,-1 1 1,1-1-1,0 1 1,0 0-1,0-1 1,-1 1-1,1-1 1,0 1-1,0-1 1,0 1-1,0-1 1,0 1-1,0-1 1,0 1-1,0-1 1,0 1-1,0-1 1,0 1-1,0-1 1,0 1-1,1-1 1,6-21-465,-6 20 359,11-27-731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3:5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19356,'-5'4'238,"-1"1"0,1 0-1,0 0 1,0 0 0,1 0-1,0 1 1,0 0 0,0-1-1,0 2 1,1-1 0,0 0 0,1 1-1,-4 10 1,2-5-79,1 1 0,1-1 1,0 1-1,0-1 0,1 1 0,2 20 0,-1-28-127,1 0-1,-1 0 1,2 0-1,-1 0 1,0 0-1,1 0 1,0 0-1,0 0 1,1-1-1,-1 1 1,1-1-1,3 5 0,-5-8-3,0 0 0,1 0 0,-1 0 0,0 0 0,0 0 0,0 0 0,1 0 0,-1-1 0,0 1 0,1 0 0,-1-1-1,1 1 1,-1-1 0,0 0 0,1 1 0,-1-1 0,4 0 0,-3 0 16,0-1 1,0 1-1,1-1 0,-1 1 0,0-1 1,0 0-1,0 0 0,0 0 1,0 0-1,0-1 0,0 1 1,0 0-1,0-1 0,-1 1 0,3-3 1,1-3 62,1 1 0,-2-1 1,1 0-1,-1-1 1,0 1-1,0-1 0,-1 1 1,0-1-1,0 0 0,-1-1 1,0 1-1,0 0 0,-1-1 1,0 1-1,-1 0 0,1-1 1,-2 1-1,1-1 1,-1 1-1,-1-1 0,1 1 1,-2 0-1,-4-13 0,6 18-138,-1 1-1,1-1 1,-1 1-1,0 0 1,0-1-1,0 1 1,0 0-1,0 0 1,0 0-1,0 0 1,-1 1-1,1-1 0,-1 1 1,0-1-1,-4-1 1,6 3-88,-1-1 0,0 1-1,1-1 1,-1 1 0,1 0 0,-1-1 0,0 1 0,1 0-1,-1 0 1,0 0 0,0 0 0,1 1 0,-1-1 0,1 0 0,-1 1-1,0-1 1,1 1 0,-1 0 0,1-1 0,-1 1 0,1 0-1,-1 0 1,1 0 0,0 0 0,-1 0 0,1 0 0,-2 2-1,3-1-517,2-2-107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16171,'4'-3'304,"0"-1"-1,0 1 1,1 0-1,-1 0 1,1 1-1,0-1 0,0 1 1,-1 0-1,1 1 1,1-1-1,-1 1 1,0 0-1,9-1 1,-11 2-187,0 0 1,0 1 0,0-1 0,1 1 0,-1-1 0,-1 1 0,1 0 0,0 0 0,0 1 0,0-1 0,0 1 0,-1-1 0,1 1-1,-1 0 1,1 0 0,-1 0 0,0 0 0,0 0 0,0 0 0,0 1 0,0-1 0,0 1 0,-1 0 0,3 4 0,-1 2 30,0 0-1,0 0 1,-1 0 0,0 0 0,-1 1 0,0-1 0,0 1 0,-1 12 0,0-6 152,4 30 1,-3-41-259,0-1 0,0 1 0,1-1 0,-1 0 0,1 0 1,0 0-1,0 0 0,0 0 0,1 0 0,-1 0 0,5 4 1,-5-6-29,1 0 1,0 0 0,-1 0 0,1 0 0,0-1-1,0 1 1,0-1 0,0 0 0,0 1 0,0-2 0,1 1-1,-1 0 1,0 0 0,0-1 0,1 0 0,-1 0 0,0 0-1,1 0 1,-1 0 0,0-1 0,0 1 0,5-2 0,-2 0-102,0 0 0,-1 0 1,1 0-1,-1 0 1,1-1-1,-1 0 1,0 0-1,0-1 1,-1 1-1,1-1 1,6-7-1,-10 10 23,0 1-1,0-1 1,-1 0-1,1 0 1,0 0-1,-1 0 1,1 0-1,0 0 1,-1 0-1,0 0 1,1 0-1,-1 0 1,0-1-1,1 1 1,-1 0-1,0 0 1,0 0-1,0 0 1,0-1-1,0 1 1,0 0-1,0 0 1,0 0-1,-1 0 1,1-1-1,0 1 1,-1 0-1,0-1 1,0 0-6,-1 0 1,1 0-1,-1 0 1,0 1-1,1-1 1,-1 1-1,0-1 1,0 1-1,0 0 1,0-1-1,0 1 1,-1 0-1,-2 0 1,-22-9-671</inkml:trace>
  <inkml:trace contextRef="#ctx0" brushRef="#br0" timeOffset="1">6 172 17308,'-6'3'1616,"6"-4"-920,9-4-272,10-5 809,3-2-201,11-4-640,5-3-376,5-2-688,0-1 744,-2 2-288,-5 1-112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18172,'4'7'406,"-1"-1"0,0 1 0,-1 0 1,0 0-1,2 8 0,4 12 252,0-1 137,-2 0 1,7 47-1,-14-116 1954,1 37-3500,-23-71-9715,8 21 8793,10 42 11251,8 28-6882,8 28-1987,6 3 58,17 40 212,-30-74-950,2-1-1,-1-1 0,1 1 0,1-1 0,13 15 0,-20-23-92,0-1 0,1 0 0,-1 1 0,0-1 0,1 0 0,-1 1 0,0-1 0,1 0 0,-1 1 0,0-1-1,1 0 1,-1 0 0,0 1 0,1-1 0,-1 0 0,1 0 0,-1 0 0,1 0 0,-1 0 0,0 0 0,1 0 0,-1 1 0,2-2 0,-1-7-1266,-6-17 34,5 24 1313,-5-19-828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19644,'0'0'1481,"3"10"-1169,9 0-144,-1 4 328,5 0-584,1 1-2121,6-1 1993,2-1-336,2-3-184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56 513 18124,'-4'5'342,"-1"0"0,1 0 0,-1 1 1,1-1-1,1 1 0,-1 0 0,1 0 0,0 1 1,1-1-1,-1 0 0,-1 9 0,1-1-69,0 1 0,1-1 1,0 1-1,1 15 0,1-24-228,0-1 1,0 1-1,1-1 1,0 0 0,0 1-1,1-1 1,-1 0-1,3 6 1,-3-10-29,-1 0 1,1-1 0,-1 1 0,1 0-1,-1 0 1,1-1 0,-1 1-1,1 0 1,0-1 0,0 1-1,-1 0 1,1-1 0,0 1-1,0-1 1,-1 1 0,1-1-1,0 0 1,0 1 0,0-1 0,2 1-1,-2-1 7,1-1 0,-1 1 1,1 0-1,-1-1 0,1 1 0,-1-1 0,1 1 0,-1-1 1,0 0-1,1 1 0,-1-1 0,0 0 0,1 0 0,-1 0 1,0 0-1,0 0 0,2-2 0,6-8 104,0 0 0,0-1 0,-1 0 0,0-1 0,-1 1 1,0-1-1,-1-1 0,5-18 0,1-9 262,11-67-1,-21 98-356,1-4 22,-1-1 0,0 1-1,-1-1 1,0 0 0,-3-24 0,2 38-53,0 0 1,0 0 0,0 1-1,0-1 1,0 0-1,0 0 1,0 1 0,-1-1-1,1 0 1,0 0-1,0 1 1,-1-1 0,1 0-1,0 1 1,-1-1-1,1 0 1,-1 1 0,1-1-1,-1 1 1,1-1-1,-1 1 1,0-2 0,0 3-3,1-1 1,-1 0-1,1 1 1,-1-1-1,1 0 1,-1 1 0,1-1-1,-1 1 1,1-1-1,-1 0 1,1 1-1,0-1 1,-1 1 0,1 0-1,0-1 1,-1 1-1,1-1 1,0 1-1,-1 1 1,-11 37-20,8-10 12,-1 44-1,5-62 14,1 0 0,0 0 0,0 0 0,1 0 0,0 0 0,1-1 0,4 12 0,-6-20-6,-1 0 0,1 0 1,0 0-1,0 0 0,0 0 0,0 0 0,0-1 0,0 1 0,1 0 0,-1-1 0,1 1 1,-1-1-1,1 1 0,-1-1 0,1 0 0,0 0 0,-1 0 0,1 0 0,0 0 1,0 0-1,0 0 0,0-1 0,0 1 0,0-1 0,0 1 0,0-1 0,0 0 1,0 0-1,0 1 0,0-2 0,0 1 0,0 0 0,0 0 0,0-1 0,0 1 1,0-1-1,3 0 0,1-2-98,0 0 0,-1 0 0,1-1 1,-1 1-1,1-1 0,-1 0 0,0-1 1,-1 1-1,1-1 0,6-9 0,-1-1-594,-2 0 0,1 0 0,-2-1-1,0-1 1,-1 1 0,0-1 0,-2 0-1,0 0 1,-1 0 0,2-20-1,-3 5-75,-2 1-1,0-1 0,-2 0 1,-11-54-1,10 72 1627,-1 0 1,-10-25-1,12 33-375,-1 0 0,0 1 0,0-1 0,-1 1 0,0 0 0,0 0 0,0 0-1,-9-8 1,12 12-394,1 1 0,-1-1 0,0 0-1,0 0 1,0 1 0,0-1 0,0 1 0,0-1-1,0 1 1,0-1 0,0 1 0,0 0-1,0-1 1,0 1 0,0 0 0,0 0 0,0 0-1,0 0 1,0 0 0,0 0 0,0 0-1,0 0 1,0 0 0,-1 0 0,1 1 0,-1-1-1,1 1-20,-1 1 0,1-1 0,0 0 0,0 0 0,-1 1 1,1-1-1,0 0 0,0 1 0,0-1 0,1 1 0,-1-1 0,0 1 0,0 0 0,0 2 0,-1 6 40,-1 0 0,2 0 0,-1 0 0,1 13 0,1-1 66,2 0-1,0 0 0,1-1 0,1 1 0,13 38 0,-11-44-65,0-1 1,0 0 0,2 0-1,0 0 1,0-1-1,2-1 1,-1 1-1,17 15 1,-20-23-156,-1-1 1,2-1 0,-1 1 0,0-1 0,1 0 0,12 6-1,-16-9-18,0 0 0,0 0-1,1 0 1,-1 0 0,0 0 0,0-1-1,1 1 1,-1-1 0,0 0-1,1 0 1,-1 0 0,0-1-1,1 1 1,-1-1 0,0 0-1,0 0 1,0 0 0,5-2-1,20-17-234,-1-4-99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45 18404,'-4'0'209,"-1"0"1,1 0 0,-1 1-1,1-1 1,0 1-1,-1 0 1,1 1-1,0-1 1,0 1-1,0 0 1,0 0-1,0 0 1,0 0-1,1 1 1,-1-1 0,1 1-1,0 0 1,-1 0-1,1 0 1,1 1-1,-4 3 1,-1 2 8,1 1 0,-1 0 0,2 0 1,-1 0-1,2 1 0,-7 20 0,7-19-172,2 1 0,0 0 0,0 0 0,1 0 0,1 14 1,0-19-38,0 0 0,1 0 0,1 0 0,-1 0 0,1 0 1,1 0-1,-1 0 0,1-1 0,5 9 0,-7-14 1,0-1 0,-1 0 0,1 1 0,0-1 0,0 0-1,0 0 1,0 0 0,0 0 0,0 0 0,0 0 0,0 0-1,0 0 1,1 0 0,-1-1 0,0 1 0,0 0 0,1-1-1,-1 1 1,1-1 0,-1 1 0,0-1 0,3 1 0,-2-2 15,0 1 1,0 0 0,-1-1 0,1 1 0,0-1 0,0 0-1,0 1 1,-1-1 0,1 0 0,0 0 0,-1 0-1,1 0 1,-1 0 0,3-3 0,3-3 100,-1 0 1,0 0-1,-1-1 1,1 0-1,7-15 1,-4 3 83,-1-1 1,0-1-1,-2 1 0,0-1 1,-1 0-1,-2 0 1,0-1-1,-1 1 1,-1-1-1,-4-34 1,3 54-198,0 1-1,-1-1 1,1 1 0,-1 0 0,0-1-1,0 1 1,0 0 0,0 0 0,0 0 0,-2-3-1,3 5-11,0 0 0,0-1-1,0 1 1,0 0-1,0 0 1,0 0-1,-1 0 1,1 0 0,0 0-1,0 0 1,0 0-1,0-1 1,0 1-1,-1 0 1,1 0-1,0 0 1,0 0 0,0 0-1,0 0 1,0 0-1,-1 0 1,1 0-1,0 0 1,0 0 0,0 0-1,0 0 1,0 0-1,-1 0 1,1 0-1,0 0 1,0 0-1,0 0 1,0 0 0,0 1-1,-1-1 1,1 0-1,0 0 1,0 0-1,0 0 1,0 0 0,0 0-1,0 0 1,-1 0-1,1 1 1,-4 15-57,3-4-253,1 0-1,0 1 0,1-1 0,1 0 0,-1 0 0,2 1 0,0-1 0,0-1 1,1 1-1,10 20 0,-13-31 231,0 1 1,-1-1 0,1 0-1,0 1 1,0-1-1,0 0 1,0 1 0,0-1-1,1 0 1,-1 0 0,0 0-1,1 0 1,-1 0-1,0 0 1,1-1 0,-1 1-1,1 0 1,-1-1-1,1 1 1,-1-1 0,1 1-1,0-1 1,-1 0 0,1 0-1,0 0 1,-1 0-1,1 0 1,-1 0 0,1 0-1,0 0 1,-1-1-1,1 1 1,-1 0 0,1-1-1,0 0 1,-1 1 0,1-1-1,-1 0 1,2-1-1,20-19-927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16243,'2'18'426,"29"189"3479,-25-176-3301,2 0 1,2-1 0,0-1-1,24 46 1,-29-66-535,0-1 1,0 1-1,1-1 0,0 0 0,0 0 0,1 0 1,0-1-1,11 8 0,-18-15-67,0 0-1,0 1 1,0-1-1,1 0 1,-1 0 0,0 0-1,0 0 1,0 0-1,0 1 1,1-1-1,-1 0 1,0 0 0,0 0-1,0 0 1,1 0-1,-1 0 1,0 0-1,0 0 1,1 0 0,-1 0-1,0 0 1,0 0-1,0 0 1,1 0-1,-1 0 1,0 0 0,0 0-1,1 0 1,-1 0-1,0 0 1,0 0-1,0 0 1,1 0 0,-1 0-1,0 0 1,0-1-1,0 1 1,1 0-1,-1 0 1,0 0-1,0 0 1,0 0 0,0-1-1,0 1 1,1 0-1,-1 0 1,0 0-1,0-1 1,0 1 0,0 0-1,0 0 1,0-19 53,-11-23 0,11 41-54,-18-58 61,2-2 0,3 1 0,-9-102 0,22 158-52,-1 0-1,1 0 0,1 0 1,-1 0-1,1 0 0,-1 0 1,1 0-1,0 0 0,1 0 1,-1 0-1,3-4 0,-3 6-4,0 1-1,1-1 1,-1 1-1,0-1 1,1 1-1,-1 0 0,1 0 1,-1 0-1,1 0 1,0 0-1,-1 0 1,1 0-1,0 0 0,0 0 1,0 1-1,0-1 1,-1 1-1,1 0 1,0-1-1,0 1 1,0 0-1,0 0 0,0 0 1,0 1-1,3-1 1,-3 0 8,1 0 1,-1 1 0,1-1 0,-1 0 0,1 1 0,-1 0-1,1-1 1,-1 1 0,0 0 0,0 0 0,1 0-1,-1 0 1,0 1 0,0-1 0,0 1 0,0-1-1,0 1 1,0 0 0,-1 0 0,1 0 0,0 0 0,-1 0-1,0 0 1,1 0 0,-1 0 0,0 0 0,0 1-1,0-1 1,0 0 0,-1 1 0,1-1 0,-1 1-1,1-1 1,-1 1 0,0-1 0,0 1 0,0-1 0,-1 3-1,0 4 117,-1 0 0,0-1-1,0 1 1,-1-1 0,0 0-1,0 0 1,-1 0 0,0-1-1,-10 14 1,5-9 126,0 0-1,-2-1 0,-17 15 1,22-21-256,0 0 0,-1 0 1,0-1-1,1 0 0,-2 0 1,1-1-1,0 1 0,-10 1 1,16-4-63,0-1 0,1 0 0,-1 1 0,0-1 0,0 0 0,0 0 0,0 0 0,0 0 0,1 1 0,-1-1 0,0 0 0,0-1 0,0 1 0,0 0 0,0 0 0,0 0 0,1 0 0,-1-1 0,0 1 0,0 0 0,0-1 0,1 1 0,-1-1 0,0 1 0,0-1 0,1 1 0,-1-1 0,0 1 0,1-1 0,-1 0 0,1 1 0,-1-1 0,1 0 0,-1 0 0,1 1 0,-1-1 0,1 0 0,0 0 0,-1 0 0,1 1 0,0-1 0,0 0 0,0 0 0,-1 0 0,1 0 0,0 0 0,0 0 0,0 0 0,1 1 0,-1-1 0,0 0 0,0-1 0,1-5-205,1-1 0,0 1 0,0 0 1,0 0-1,4-8 0,14-24-722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6:4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15595,'-6'-2'1801,"9"2"-801,9 2-328,8-1 1232,3 1-407,7-2-449,4 0-224,8 0-776,1 0-544,-5-2 528,-3 2-128,-5-1-256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19020,'-6'49'1065,"3"1"0,1-1 0,3 1 0,1-1 0,3 1 0,18 75 0,-21-118-987,7 22 151,-9-28-208,1 1-1,-1-1 1,1 0-1,-1 0 1,1 0-1,0 0 0,-1 0 1,1 0-1,0 0 1,0 0-1,0 0 1,0-1-1,0 1 1,0 0-1,0 0 0,0-1 1,0 1-1,0-1 1,2 1-1,-3-1-5,1 0 0,0 0 0,-1 0 0,1 0 0,0 0 1,0 0-1,-1-1 0,1 1 0,0 0 0,-1 0 0,1-1 0,-1 1 0,1-1 0,0 1 0,-1 0 0,1-1 0,-1 1 0,1-1 0,-1 1 1,1-1-1,-1 0 0,1 1 0,-1-1 0,0 1 0,1-1 0,-1 0 0,0 1 0,0-1 0,1 0 0,-1 1 0,0-1 0,0 0 0,0 0 1,0 1-1,0-1 0,0 0 0,0 1 0,0-2 0,0-32 268,-3 15-225,0 1 0,-2 0 0,0 1 0,-1-1 1,0 1-1,-18-32 0,23 47-66,0 0 0,0 0 0,-1 0-1,1 1 1,-1-1 0,1 1 0,-1-1 0,1 1 0,-1-1 0,0 1 0,-2-1 0,4 2 5,0-1 0,0 1 0,-1 0 0,1 0 0,0 0 0,-1 0 0,1 0 0,0 0 0,-1 0 0,1 0 0,0 0 0,-1 0 0,1 0 0,0 0 0,-1 0 0,1 0 0,0 0 0,-1 0 0,1 0 0,0 0 0,0 1 0,-1-1 0,1 0 0,0 0 0,-1 0 0,1 1 0,-4 13-54,4-5 35,0 0 0,1 0 0,1 0 0,-1 0 0,1-1 1,1 1-1,0 0 0,0-1 0,7 13 0,-8-18 17,-1-1 0,1 1 1,0-1-1,0 1 0,0-1 1,0 0-1,0 0 0,0 0 0,1 0 1,-1 0-1,1 0 0,-1-1 1,6 3-1,-6-3 3,0-1 0,1 1 0,-1-1 0,1 0 0,-1 0 0,0 0 0,1 0 0,-1 0 0,1 0 0,-1-1 0,0 1 1,1-1-1,-1 1 0,0-1 0,0 0 0,0 0 0,1 0 0,-1 0 0,4-3 0,3-4-1,1 1-1,-1-1 1,0-1 0,-1 0 0,0 0-1,0 0 1,7-14 0,41-78 49,-41 72-18,-15 28-27,1 0 0,-1 1 0,1-1 0,-1 0 0,1 0 0,-1 0 0,1 0 0,0 0 0,-1 1 0,1-1 0,0 0 0,0 0 0,0 1 0,-1-1 0,2 0 0,-1 1-1,-1 0 0,0 0 1,1 0-1,-1 0 0,0 0 0,0 0 0,1 0 1,-1 1-1,0-1 0,1 0 0,-1 0 0,0 0 1,1 0-1,-1 0 0,0 1 0,0-1 0,1 0 1,-1 0-1,0 0 0,0 1 0,1-1 1,-1 0-1,0 0 0,0 1 0,0-1 0,1 0 1,-1 1-1,0-1 0,0 1 0,9 32-12,-8-27 6,1 5 7,0 2 6,0 0 0,7 17 0,-9-28 0,1 0 1,-1 0 0,1 0-1,0 0 1,0-1-1,0 1 1,0 0-1,0 0 1,0-1 0,1 1-1,-1 0 1,1-1-1,-1 1 1,1-1-1,-1 0 1,1 0 0,0 1-1,-1-1 1,1 0-1,0 0 1,0 0-1,3 0 1,-3-1 6,1 0 1,-1 0-1,1-1 0,-1 1 0,1-1 1,-1 0-1,0 1 0,1-1 0,-1 0 1,0 0-1,1-1 0,-1 1 1,0 0-1,0-1 0,0 0 0,2-2 1,33-34 138,-29 29-126,15-18 50,-9 10-16,31-29 0,-42 43-63,1 0 0,0 0 0,0 0 0,0 0 1,0 1-1,1 0 0,-1 0 0,1 0 0,-1 0 0,1 0 0,0 1 0,-1 0 0,1 0 0,6 0 0,-9 1-1,0 1 0,1-1 0,-1 1 0,0-1 0,0 1-1,0 0 1,0 0 0,0 0 0,0 0 0,0 0 0,0 1-1,0-1 1,0 1 0,-1-1 0,1 1 0,0-1 0,-1 1-1,1 0 1,-1 0 0,0 0 0,0 0 0,0 0 0,0 0-1,1 2 1,-1-1 1,1-1 0,-1 1 0,1-1-1,0 1 1,-1-1 0,1 1 0,0-1 0,0 0-1,1 0 1,-1 0 0,0 0 0,4 2-1,-5-4 5,1 0-1,-1 0 1,0 0-1,0 0 1,0 0-1,0 0 1,0 0-1,0 0 1,0 0-1,0 0 1,1-1-1,-1 1 1,0 0-1,0-1 1,0 1-1,0-1 1,0 1-1,0-1 1,-1 0-1,1 1 1,0-1-1,0 0 0,0 1 1,0-1-1,0-1 1,19-24 24,-18 23-23,5-7-104,7-12 148,19-21 0,-27 36-422,0 1 0,0 0 0,0 1 1,0 0-1,1 0 0,0 0 0,12-6 0,-17 11 238,-1-1 0,0 1 0,0-1 0,0 0 0,0 1 0,0-1 0,0 0 0,0 0 0,0 0 0,0 0 0,0 0 0,0 0 0,0 0 0,0 0 0,-1 0 0,1 0 0,-1 0 0,1 0 0,0-2 0,2-11-671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13539,'0'9'1272,"7"0"-1088,1 1-288,10-3 104,3 0 320,8-4-432,2-3-216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49 403 16492,'-5'3'417,"1"1"0,0 1 1,0-1-1,0 1 1,1-1-1,0 1 1,0 0-1,0 0 1,0 1-1,1-1 1,-3 9-1,4-11-303,0-1 0,0 1 0,0-1 0,1 1 0,-1-1 0,1 1 0,0-1 0,0 1 0,0 0 0,0-1 0,0 1 0,1-1 0,-1 1 0,1-1-1,-1 1 1,1-1 0,0 1 0,0-1 0,0 0 0,0 1 0,1-1 0,-1 0 0,1 0 0,-1 0 0,1 0 0,0 0 0,3 3 0,-3-4-76,-1 0-1,1 0 1,-1 0 0,1-1 0,0 1-1,-1 0 1,1-1 0,0 1-1,0-1 1,-1 0 0,1 0 0,0 0-1,0 1 1,-1-2 0,1 1-1,0 0 1,0 0 0,2-1 0,-1 0-10,1 0 0,-1-1 0,1 1 0,-1-1 0,0 0 0,0 0 0,0 0 0,4-4 0,1-1-8,-2 0-1,1 0 1,-1-1 0,0 0-1,9-16 1,-9 10-94,0 0 0,0-1 0,-1 0 0,-1 0 1,-1 0-1,0-1 0,1-22 0,-5 32-516,-1 18 294,-1 21 112,3-25 215,1 1-1,0-1 1,5 13-1,-6-20-12,1 1 0,-1 0 0,1 0 0,0-1 0,0 1 0,0-1 0,0 1 0,0-1 0,0 1 0,3 1 0,-4-2-8,1-1 1,0 1-1,-1-1 1,1 0-1,0 1 1,-1-1-1,1 0 1,0 0-1,-1 0 0,1 1 1,0-1-1,0 0 1,-1 0-1,1 0 1,0 0-1,0 0 1,-1 0-1,1-1 1,0 1-1,0 0 0,-1 0 1,1 0-1,0-1 1,-1 1-1,1 0 1,0-1-1,0 0 1,3-2 22,1 0 0,-1-1 0,0 0 1,0 0-1,0 0 0,-1-1 0,1 1 1,-1-1-1,5-9 0,21-52 96,-18 34-120,-1 0 1,-2-1-1,-2-1 0,0 1 1,0-57-1,-5 82-28,-1 5 8,0-1 0,0 1-1,0-1 1,0 1 0,0 0-1,-1-1 1,1 1 0,-1 0-1,0 0 1,0-1 0,-2-2-1,3 5 10,0 1-1,0 0 1,0 0-1,0-1 1,0 1-1,0 0 1,-1 0-1,1 0 1,0-1-1,0 1 1,0 0-1,0 0 1,-1 0-1,1-1 1,0 1-1,0 0 1,-1 0-1,1 0 1,0 0-1,0 0 1,-1 0-1,1 0 1,0 0-1,0-1 1,-1 1-1,1 0 1,0 0-1,0 0 1,-1 0-1,1 0 1,0 0-1,0 0 1,-1 1-1,1-1 1,0 0-1,0 0 1,-1 0-1,1 0 1,0 0-1,0 0 1,-1 0-1,-8 13-71,-2 18 21,1 1 200,3 1-1,-5 37 1,11-55-64,-1 0-1,2 0 1,0 0-1,1 0 1,0 0-1,2 0 1,3 17 0,-5-29-67,0 0 0,1 0 0,-1 0 0,0 0 0,1 0 0,0 0 0,0 0 0,0 0 0,0 0 0,0-1 0,0 0 0,1 1 0,-1-1 0,1 0 0,-1 0 0,1 0 0,0 0 0,0-1 0,0 1 0,0-1 0,0 1 0,0-1 0,1 0 0,-1-1 0,0 1 0,1 0 0,-1-1 1,0 0-1,1 0 0,-1 0 0,0 0 0,1 0 0,-1-1 0,7-1 0,0 0-16,0-1 0,0-1 0,0 1 0,0-2 0,-1 1 0,1-1 0,-1-1 0,0 0 0,15-13 0,-16 11-4,0 0-1,-1-1 1,0 0-1,0-1 1,-1 1 0,-1-1-1,1 0 1,-1-1 0,3-12-1,-4 14 10,-2 0-1,0 0 1,0 0 0,0 0-1,-1-1 1,-1 1 0,1 0-1,-2-1 1,1 1 0,-1 0-1,-3-15 1,3 22 2,0 0-1,0 0 1,1 0 0,-1-1-1,0 1 1,-1 0-1,1 0 1,0 0 0,-1 0-1,1 1 1,-1-1 0,1 0-1,-3-1 1,3 2-4,0 1-1,1 0 1,-1-1 0,0 1 0,0 0-1,0-1 1,1 1 0,-1 0 0,0 0-1,0 0 1,0 0 0,0 0 0,0 0-1,1 0 1,-1 0 0,0 0 0,0 0-1,0 0 1,0 1 0,0-1 0,1 0-1,-1 1 1,0-1 0,0 0 0,1 1-1,-1-1 1,0 1 0,1-1 0,-1 1-1,0 0 1,1-1 0,-1 1 0,1 0-1,-1-1 1,1 1 0,-1 0 0,0 0-1,-2 4 8,1 0-1,0-1 0,-1 1 0,2 0 0,-1 0 0,0 0 0,1 0 0,0 0 1,0 0-1,1 1 0,-1-1 0,1 0 0,0 0 0,0 1 0,2 7 0,0-5-99,-1-1 0,1 0 0,0 1 0,0-1 0,1 0 0,0 0 0,0 0 0,1 0 0,0-1 0,6 8 0,-8-12 39,0 0-1,0 0 0,0 0 1,0 0-1,0 0 0,0-1 1,0 1-1,1-1 0,-1 0 1,1 1-1,-1-1 1,1 0-1,-1-1 0,1 1 1,0 0-1,-1-1 0,1 1 1,0-1-1,0 0 0,-1 0 1,1 0-1,0 0 1,-1-1-1,1 1 0,0-1 1,0 1-1,-1-1 0,1 0 1,-1 0-1,1 0 0,3-3 1,32-20-444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19092,'6'-3'2083,"-5"12"-919,-3 22 135,0-18-212,0 65-57,3-1 0,18 127 0,-13-187-989,-6-17-41,0 0-1,1 0 1,-1 0 0,0-1 0,0 1 0,1 0 0,-1 0 0,0 0-1,0 0 1,1 0 0,-1 0 0,0 0 0,0-1 0,0 1 0,1 0-1,-1 0 1,0 0 0,0-1 0,0 1 0,1 0 0,-1 0-1,0 0 1,0-1 0,0 1 0,0 0 0,0 0 0,0-1 0,0 1-1,1 0 1,-1 0 0,0-1 0,0 0 0,8-35-126,-1-29-428,-4 0 0,-2 0 0,-3 0 1,-16-97-1,21 174 474,1 1 0,10 21-1,-2-3 118,-11-27-26,53 130 659,-43-110-401,1-1 1,0-1-1,26 33 1,-34-50-176,0 0 1,1 0-1,0-1 0,0 0 0,11 7 1,-16-10-88,1-1 1,0 1-1,-1 0 1,1-1-1,0 1 1,0-1-1,0 0 1,-1 1-1,1-1 1,0 0-1,0 1 1,0-1 0,0 0-1,0 0 1,0 0-1,0 0 1,0 0-1,0 0 1,0 0-1,-1 0 1,1 0-1,0 0 1,0 0-1,0-1 1,0 1 0,0 0-1,0-1 1,0 1-1,-1-1 1,1 1-1,0-1 1,0 1-1,-1-1 1,1 1-1,0-1 1,-1 0-1,1 1 1,0-1-1,-1 0 1,1 0 0,-1 0-1,1 1 1,-1-1-1,0 0 1,1 0-1,-1 0 1,0 0-1,1-1 1,-1-2-2,0 1 0,0 0-1,0-1 1,0 1 0,0-1 0,-1 1 0,1 0 0,-1-1 0,0 1 0,0 0-1,0 0 1,-1-1 0,1 1 0,-1 0 0,0 0 0,0 1 0,0-1 0,-2-3-1,-4-3-1,0 0 0,0 0 0,-18-14 0,18 17-13,1 0 0,-1 1 0,0 0 0,-1 0 0,1 1 0,-1 0 1,0 0-1,0 1 0,-1 0 0,-14-2 0,23 4 6,0 1 1,1 0-1,-1 0 0,0 0 0,0 0 0,1 0 0,-1 0 1,0 0-1,0 0 0,1 0 0,-1 0 0,0 0 0,0 0 1,1 0-1,-1 0 0,0 1 0,1-1 0,-1 0 1,0 1-1,1-1 0,-1 0 0,0 1 0,1-1 0,-1 1 1,1-1-1,-1 1 0,1-1 0,-1 1 0,1 0 0,-1-1 1,1 1-1,-1-1 0,1 1 0,0 0 0,0 0 0,-1-1 1,1 1-1,0 0 0,0-1 0,0 1 0,-1 0 1,1 0-1,0-1 0,0 1 0,0 0 0,0 0 0,1-1 1,-1 1-1,0 0 0,0 0 0,0-1 0,1 1 0,-1 0 1,1 0-1,0 3-5,1 0-1,0 0 1,0 0 0,1 0 0,-1-1-1,1 1 1,5 4 0,-4-4 5,0 0 0,0-1 0,0 0 1,1 0-1,-1 0 0,1-1 0,0 1 0,0-1 0,0 0 1,0 0-1,0-1 0,0 0 0,0 0 0,1 0 1,9 0-1,-8-1 2,0-1 1,-1 0-1,1 0 1,-1-1-1,1 0 1,-1 0-1,0 0 1,0-1-1,0 0 1,0 0-1,9-7 1,-7 4 5,0 0-1,-1-1 1,1 0 0,-1 0 0,-1 0 0,1-1-1,-1 0 1,-1-1 0,1 1 0,-1-1 0,-1 0-1,0-1 1,0 1 0,-1-1 0,0 1 0,2-18-1,-4 20 5,0 4-5,-1-1 1,1 1 0,-1 0 0,0-1 0,0 1-1,0-1 1,0 1 0,-1-1 0,1 1 0,-1 0 0,0-1-1,-2-4 1,3 7-4,0 1-1,-1 0 1,1 0-1,0 0 1,0 0-1,-1 0 1,1 0-1,0 0 0,0 0 1,-1 0-1,1-1 1,0 1-1,0 0 1,-1 0-1,1 0 1,0 0-1,0 0 1,-1 1-1,1-1 1,0 0-1,0 0 1,-1 0-1,1 0 1,0 0-1,0 0 1,-1 0-1,1 0 0,0 1 1,0-1-1,0 0 1,-1 0-1,1 0 1,0 0-1,0 1 1,0-1-1,0 0 1,-1 0-1,1 1 1,0-1-1,0 0 1,0 0-1,0 0 1,0 1-1,0-1 1,0 0-1,0 0 0,0 1 1,0-1-1,0 0 1,0 1-1,0-1 1,0 0-1,0 1 1,-5 16 9,4-3 9,0 0-1,2 24 1,-1-31-1,1-1 1,0 0-1,0 0 1,1 0-1,-1 0 0,1-1 1,1 1-1,4 10 1,-6-15-7,-1 0 1,1 0-1,-1-1 1,1 1 0,0 0-1,-1 0 1,1 0 0,0-1-1,0 1 1,-1 0-1,1-1 1,0 1 0,0-1-1,0 1 1,0-1 0,0 1-1,0-1 1,0 0-1,0 1 1,0-1 0,0 0-1,0 0 1,0 0 0,0 0-1,0 0 1,0 0-1,2 0 1,-1-1 14,0 0-1,0 0 1,0 0-1,0 0 1,0 0-1,0 0 1,0-1-1,0 1 1,-1-1-1,1 1 1,2-4-1,3-5 54,0 1 0,-1-1 0,0 0 0,4-11-1,-2 0 30,-1 0-1,-1-1 1,4-26-1,2-6-179,-11 69 4,1-1-1,1 0 0,5 14 0,-7-23 63,0 0 0,1 0 0,0 0 0,0 0 0,1 0 0,-1 0 0,1-1 0,0 1 0,0-1 0,7 8 0,-8-11-9,-1 0 0,1 0 0,-1 0 0,1 0 0,-1 0 0,1-1 0,0 1 0,-1 0 0,1-1 0,0 1 0,0-1 0,0 0 0,-1 1 0,1-1 1,0 0-1,0 0 0,0 0 0,0 0 0,0-1 0,-1 1 0,1 0 0,0-1 0,0 1 0,-1-1 0,1 0 0,0 0 0,-1 1 0,1-1 0,0 0 0,-1 0 0,1-1 0,-1 1 0,0 0 0,3-3 0,3-3-209,0 0 0,-1 0 0,0-1-1,0 0 1,-1 0 0,1-1-1,-2 1 1,1-1 0,-2 0 0,1-1-1,-1 1 1,0 0 0,2-18 0,-2 10 36,-2-1 1,0 0 0,-1 0 0,0 0 0,-1 1 0,-7-32-1,-6-1-410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11530,'4'31'1177,"1"-1"1,2 1-1,1-1 0,1-1 0,1 1 0,2-2 0,23 42 0,12 9 312,68 88 0,-97-133-1481,-102-156 711,55 77-170,19 30-314,5 9-101,0-1 0,1 1 0,0-1 0,0 0 0,1 0 1,0 0-1,0 0 0,-3-12 0,6 18-123,0 0 0,0-1-1,0 1 1,1 0 0,-1 0 0,0-1 0,0 1-1,1 0 1,-1 0 0,1 0 0,-1 0-1,1-1 1,0 1 0,-1 0 0,1 0 0,0 0-1,0 0 1,-1 0 0,2 0 0,22-17-675,-12 10 98,-1-1 93,0 0 0,-1-1 0,0 0 0,-1-1 0,0 0 0,-1 0 0,0-1-1,8-15 1,4-18-590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15291,'0'1'149,"-1"0"0,0 0 0,0 0 0,0-1 0,0 1 0,1 0 1,-1 0-1,0 0 0,1 0 0,-1 0 0,1 1 0,-1-1 0,1 0 0,0 0 0,-1 0 0,1 0 0,0 0 0,0 1 0,0-1 0,0 0 0,0 0 0,0 0 0,0 3 0,2 34 1511,-2-34-1184,4 20 280,0 0-1,1-1 1,2 1-1,0-1 0,18 39 1,-9-31-519,0-1 0,2 0 0,31 38 1,-49-67-237,1 0 1,-1 0 0,1 0-1,0 0 1,-1 0 0,1-1-1,0 1 1,0 0 0,-1-1-1,1 1 1,0 0-1,0-1 1,0 1 0,0-1-1,0 1 1,0-1 0,1 1-1,-2-1-3,1-1-1,-1 1 0,0-1 0,0 1 0,1-1 0,-1 1 1,0-1-1,0 1 0,0-1 0,0 1 0,1-1 0,-1 1 1,0-1-1,0 1 0,0-1 0,0 1 0,0-1 0,0 1 1,0-1-1,-1 1 0,1-1 0,0 1 0,0-1 1,-11-41-147,10 40 149,-4-18-14,-2 1-1,0 0 1,-1 1 0,-1-1 0,0 2-1,-17-24 1,18 34 125,10 16-23,12 17 6,-12-23-96,1 0 0,0 0-1,0 0 1,1 0-1,-1-1 1,0 0 0,1 0-1,0 0 1,-1 0 0,1 0-1,0-1 1,0 1-1,8 1 1,-10-3-1,0 0 1,0 0-1,1 0 0,-1 0 1,0-1-1,0 1 0,0 0 1,1-1-1,-1 0 0,0 1 1,0-1-1,0 0 0,0 0 1,0 0-1,0 0 0,0-1 1,-1 1-1,1 0 0,0-1 1,-1 1-1,1-1 0,-1 0 1,1 1-1,-1-1 0,0 0 1,1 0-1,0-2 0,3-6 5,-1-1-1,0 1 0,-1-1 0,0 0 0,0 0 1,-1 0-1,-1 0 0,0 0 0,0-1 1,-1 1-1,-3-22 0,0 21 21,0 14 23,0 21 44,2 0 43,2 0-1,5 35 1,-4-49-78,-1 0 1,2 0-1,-1 0 1,1 0-1,0-1 1,1 1 0,0-1-1,1 0 1,6 10-1,-10-17-38,0 0-1,0 0 1,0 1-1,0-1 0,0 0 1,0 0-1,0-1 1,0 1-1,0 0 1,0 0-1,1 0 1,-1-1-1,0 1 1,0-1-1,1 1 0,-1-1 1,1 1-1,-1-1 1,0 0-1,1 0 1,-1 1-1,1-1 1,-1 0-1,3-1 0,-2 1 4,0-1-1,0 0 1,1 0-1,-1 0 0,0-1 1,0 1-1,0 0 0,0-1 1,0 0-1,-1 1 1,1-1-1,0 0 0,1-2 1,5-8 54,0 1-1,-1-2 1,10-23 0,-16 34-61,13-35 2,-2 0 0,12-55-1,-19 135-281,-4-26 292,1 1-1,9 29 1,-10-43-23,0 0 0,0 0 0,1 0 0,-1 0 0,1 0 0,0 0 1,0-1-1,1 1 0,-1-1 0,1 1 0,-1-1 0,1 0 0,0 0 1,1 0-1,-1 0 0,0-1 0,5 3 0,-7-4-62,1-1 0,-1 1-1,1-1 1,0 1 0,-1-1 0,1 0 0,0 0-1,-1 1 1,1-1 0,0 0 0,-1-1 0,1 1-1,-1 0 1,1 0 0,0-1 0,-1 1 0,1-1-1,-1 1 1,1-1 0,-1 0 0,1 0-1,-1 1 1,1-1 0,-1 0 0,0 0 0,0-1-1,1 1 1,-1 0 0,0 0 0,0 0 0,0-1-1,1-1 1,1-2-64,-1 1 0,1-1 1,-1 0-1,0 0 0,0 1 0,-1-1 0,1-1 0,-1 1 0,0-6 0,-1-24-515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19908,'-2'9'2225,"2"1"-1545,3-2-304,3 2 1416,3 2-1472,1-5-776,-3 2 448,-2 1-216,-3-10-136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4:0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39 17076,'-3'-23'1826,"3"22"-1776,0 1 1,0-1-1,0 0 0,0 1 0,0-1 0,0 1 0,-1-1 0,1 0 0,0 1 0,0-1 0,0 1 1,-1-1-1,1 1 0,0-1 0,0 0 0,-1 1 0,1-1 0,-1 1 0,1 0 0,0-1 0,-1 1 1,1-1-1,-1 1 0,1 0 0,-1-1 0,1 1 0,-1 0 0,1-1 0,-1 1 0,1 0 0,-1 0 1,0 0-1,0-1 0,0 2 80,0 0-1,0 0 1,1 0 0,-1 0 0,0 0 0,1 1 0,-1-1 0,1 0-1,0 0 1,-1 0 0,1 0 0,0 1 0,0-1 0,-1 0 0,1 0-1,0 1 1,0-1 0,1 2 0,0 30 730,-1-28-680,4 33 204,2 0-1,1 0 1,3-1 0,0 0-1,22 49 1,-24-67-238,1-1 1,0 0-1,20 27 1,-27-41-114,1 0 0,0 0 0,0-1 0,0 1-1,1-1 1,-1 1 0,1-1 0,0 0 0,0-1 0,0 1 0,0 0 0,0-1 0,0 0 0,1 0 0,-1-1 0,1 1 0,0-1 0,-1 0 0,1 0 0,0 0 0,5-1 0,-7 0-18,1-1 0,-1 1 0,1-1 0,-1 0 0,1 0 0,-1-1 0,0 1 0,1-1 0,-1 0 0,0 1 0,0-1 0,0-1 0,3-1 0,-1-2 7,0 1 1,0-1-1,0 0 1,-1 0 0,7-12-1,0-4 48,-2 0-1,13-43 0,-19 48-37,-2 12-25,-1 1 1,1 0 0,0 0-1,1 0 1,-1 0-1,1 0 1,3-7-1,-4 11-6,-1 0-1,0 0 0,0-1 0,0 1 1,0 0-1,0 0 0,0 0 0,0 0 0,0 0 1,0 0-1,0 0 0,0 0 0,0 0 0,1 0 1,-1 0-1,0 0 0,0 0 0,0 0 1,0 0-1,0 0 0,0 0 0,0 0 0,0 0 1,1 0-1,-1 0 0,0 0 0,0 0 1,0 0-1,0 0 0,0 0 0,0 0 0,0 0 1,0 0-1,1 0 0,-1 0 0,0 0 1,0 0-1,0 0 0,0 0 0,0 0 0,0 0 1,0 0-1,0 0 0,0 0 0,0 0 1,0 1-1,1-1 0,-1 0 0,0 0 0,0 0 1,0 0-1,4 10-1,4 20-18,-5-17 9,-1-5 6,1 0 1,-1-1 0,1 0-1,1 1 1,-1-1-1,6 7 1,-8-13 5,0 1-1,0-1 0,0 0 1,0 0-1,0 0 1,0 0-1,0 0 1,1 0-1,-1 0 1,0 0-1,0 0 1,1-1-1,-1 1 1,1-1-1,-1 1 0,1-1 1,-1 1-1,1-1 1,-1 0-1,1 0 1,-1 1-1,1-1 1,-1 0-1,1 0 1,-1-1-1,1 1 1,-1 0-1,1-1 0,-1 1 1,1 0-1,-1-1 1,1 0-1,-1 1 1,0-1-1,1 0 1,-1 0-1,0 0 1,3-1-1,6-8-6,-1 1 0,1-1 0,-1 0 0,-1-1-1,0 0 1,-1 0 0,0-1 0,8-18 0,-5 11-188,1 0 1,17-23-1,-28 42 180,1-1 0,-1 0 0,0 1 0,1-1-1,-1 1 1,1-1 0,-1 0 0,1 1 0,-1-1 0,1 1 0,-1-1 0,1 1 0,-1 0 0,1-1-1,-1 1 1,1 0 0,0-1 0,-1 1 0,1 0 0,0-1 0,-1 1 0,1 0 0,0 0 0,0 0-1,-1 0 1,1 0 0,0 0 0,-1 0 0,1 0 0,0 0 0,-1 0 0,1 0 0,0 0-1,0 1 1,-1-1 0,1 0 0,0 0 0,-1 1 0,1-1 0,-1 0 0,1 1 0,0-1 0,-1 1-1,1-1 1,-1 1 0,1-1 0,-1 1 0,1-1 0,-1 1 0,0 0 0,1-1 0,-1 1 0,0-1-1,1 2 1,2 5-52,0 0-1,0 1 1,-1-1-1,2 8 0,-3-10 57,5 16 79,1 1 0,0-2 0,1 1 0,16 27 0,-16-35 5,0-1 1,1 0-1,0 0 0,1-1 1,1 0-1,-1-1 0,20 14 1,22 11-23,-25-17-115,0 0 0,-2 2 0,39 37 0,-59-52 53,0 1 0,0 0 0,-1 0-1,0 0 1,0 0 0,0 1 0,0-1-1,-1 1 1,0 0 0,-1 0 0,0 0 0,0 1-1,0-1 1,-1 0 0,0 1 0,0-1-1,-1 1 1,0-1 0,0 1 0,-3 13-1,3-19 20,-1 1 0,1-1 0,-1 0 0,1 0 0,-1 0 0,0 1-1,0-1 1,0 0 0,0 0 0,0 0 0,0 0 0,0 0-1,-1 0 1,1-1 0,-1 1 0,0 0 0,1-1 0,-1 1-1,0-1 1,0 0 0,0 1 0,0-1 0,0 0 0,0 0-1,0 0 1,0-1 0,0 1 0,-1 0 0,1-1 0,0 1-1,0-1 1,-1 0 0,1 0 0,0 0 0,-1 0 0,1 0-1,0 0 1,0-1 0,-1 1 0,-1-2 0,-5 0 27,1-1 0,0-1 1,0 1-1,0-1 0,1-1 1,-1 1-1,1-1 0,0 0 0,-8-9 1,4 3-14,1 0 0,0-1 0,1 0 0,0-1 0,1 0 0,1 0 0,0 0 0,0-1 0,2 0 0,-1-1 0,-4-23 0,8 26-34,0 0 0,1 1 0,0-1 0,1 0 0,0 0 0,1 0 0,1 0 0,0 0 0,0 1 1,1-1-1,0 1 0,1-1 0,1 1 0,0 0 0,8-13 0,7-6-769,47-52-1,-12 16 381,-16 15-3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5:3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99 12635,'-5'-19'3246,"-1"-1"0,-14-32 0,20 52-3169,0 0-1,-1-1 1,1 1 0,0-1 0,0 1 0,0 0-1,0-1 1,0 1 0,-1 0 0,1-1 0,0 1-1,0 0 1,-1 0 0,1-1 0,0 1 0,0 0-1,-1 0 1,1-1 0,0 1 0,-1 0 0,1 0-1,0 0 1,-1-1 0,1 1 0,-1 0 0,1 0-1,0 0 1,-1 0 0,1 0 0,0 0 0,-1 0-1,1 0 1,-1 0 0,1 0 0,0 0 0,-1 0-1,1 0 1,0 0 0,-1 0 0,1 0 0,-1 1-1,1-1 1,-14 18 743,-5 27-867,15-32 56,1 0 0,1 0 0,0 0 0,0 25 1,5 55-22,-2-80 16,1 12-4,9 104 31,-8-106-20,2 0 1,0-1-1,12 34 1,-14-49-10,1-1-1,-1 0 1,1 0-1,0 0 1,0-1-1,1 1 1,0-1-1,0 0 1,0 0-1,0 0 1,1-1-1,0 0 1,0 0-1,0-1 1,0 1-1,1-1 1,-1-1-1,1 1 1,0-1-1,0 0 1,8 1-1,-14-3-2,0 0 1,1-1-1,-1 1 0,0 0 0,0-1 0,0 1 0,1-1 0,-1 1 1,0-1-1,0 1 0,0-1 0,0 0 0,0 1 0,0-1 0,0 0 1,0 0-1,0 0 0,0 0 0,-1 0 0,1 0 0,0 0 0,-1 0 1,1 0-1,-1 0 0,1 0 0,-1-1 0,1 1 0,-1 0 0,1-2 1,7-43 7,-7 41-3,6-67 65,-2 0-1,-6-81 1,-1 139-26,0 1 0,-1 0 0,0 1 0,0-1 0,-2 1 0,0-1 0,0 1 0,-1 0 0,0 1 0,-1 0 0,-1 0 0,1 0 1,-2 1-1,0 0 0,-19-17 0,10 17 83,17 10-182,0 0 0,0-1-1,0 1 1,0-1 0,-1 1-1,1-1 1,0 1 0,0-1-1,0 0 1,0 1 0,0-1-1,0 0 1,0 0 0,1 0-1,-1 0 1,0 0 0,0 0-1,1 0 1,-1 0 0,0 0-1,1 0 1,-1 0 0,1 0-1,0 0 1,-1 0 0,1-1-1,0 1 1,-1-2 0,1-9-253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5:3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211 384 14291,'-36'5'2764,"26"-3"-990,25-5-327,387-41-727,-66 9-750,237-66 41,-56 6 0,584 15 36,-877 77-48,355-13 152,-523 9-124,-37 4 334,31-1 0,-49 5-261,0-1 0,0 1 0,0-1 0,0 1 0,0 0 0,0-1 0,0 1 0,0 0 0,0 0 0,0-1 0,0 1 0,-1 0 0,1 0 0,0 0 0,-1 0 0,1 0 1,-1 0-1,1 1 0,-1-1 0,1 0 0,-1 1 0,11 31-385,-9-29 408,5 27-136,0 1-1,4 61 1,-8 65 2,-2-54 54,3-23 35,16 97-1,-11-128-38,3 0 1,2-1-1,21 53 0,48 85 8,-78-176-32,0-1 0,-1 1 0,0-1 0,-1 1 0,0 0 0,0 0 0,-1 1 0,0 19 0,-1-26-25,-1 0 1,1 0 0,0 0 0,1 0-1,-1-1 1,1 1 0,0 0 0,0-1-1,0 0 1,1 1 0,-1-1 0,1 0-1,5 5 1,-8-8 12,1-1 0,-1 1 0,1 0 0,-1-1 0,0 1 0,1 0 0,-1 0 0,0-1 0,1 1 0,-1 0 0,0 0-1,0 0 1,0-1 0,0 1 0,0 0 0,0 0 0,0 0 0,0-1 0,0 1 0,0 0 0,0 0 0,-1 0 0,1-1 0,0 1 0,0 0 0,-1 0 0,1-1 0,-1 1-1,1 0 1,0-1 0,-2 2 0,-18 24 77,14-19-52,4-5-9,0 0 0,0 0 1,-1 0-1,1 0 1,-1 0-1,1-1 1,-1 1-1,0-1 1,1 1-1,-1-1 0,0 0 1,0 0-1,0 0 1,-5 0-1,-49 3 284,22-3-172,4 4-41,-37 11 0,52-11-96,-1-1 1,0 0-1,0-1 1,-1-1 0,1 0-1,-1-2 1,1 0-1,-22-3 1,8-3-43,-1 1-1,0 1 1,0 2 0,0 1 0,-54 6-1,3 11-50,-92 31 0,97-24 39,-109 17 1,-131-17 84,0-26 20,237 1-42,-248 15 1,-17-1-8,-59-43 76,156 2-20,199 27-22,1 2 0,-1 2 0,-51 8 0,50-1 15,-191 22 177,213-30-192,0-1-1,1-1 0,-1-2 0,1 0 0,0-2 0,-42-14 0,32 6-15,19 5 7,-1 1-1,-28-5 0,42 11-16,0 0 0,0 0 0,0 1-1,0 0 1,0 0 0,1 0 0,-1 1 0,0 0 0,0 0 0,0 1 0,0-1 0,-9 6-1,12-6-3,1 0 0,0 1 0,0-1-1,-1 0 1,1-1 0,-1 1 0,1 0-1,-1-1 1,1 1 0,-1-1-1,1 0 1,-1 1 0,1-1 0,-1-1-1,0 1 1,-3-1 0,4 0-4,0 0 0,0-1 0,0 1-1,1 0 1,-1-1 0,0 0 0,1 1 0,-1-1 0,1 0 0,0 0 0,-1 0 0,1 0 0,0 0-1,0 0 1,0 0 0,1 0 0,-1 0 0,0 0 0,0-3 0,-3-14-15,0 0 1,2 0 0,0 0 0,0 0-1,3-25 1,15-100-23,-7 70-26,2-24-23,1-29-373,44-186-1,-52 297 198,2 0 1,0 1 0,1 0-1,17-27 1,-22 38 247,0 0 1,-1 0 0,1 0-1,-1 0 1,1 0-1,-1-1 1,0 1-1,-1-1 1,1-5 0,0-1-20,5-37-152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6:4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18532,'-3'8'2240,"10"1"-1399,12-8-297,4-1 1712,14 0-1384,2-3-175,12 3-297,5-1-200,-1 1-504,-5-4-465,-10 4-527,-5-3 1032,-20 1-272,-8-2-176</inkml:trace>
  <inkml:trace contextRef="#ctx0" brushRef="#br0" timeOffset="1">52 178 18084,'11'12'1936,"12"-11"-1080,9 2-327,5-2 839,5 2-224,3-1-272,1-5-232,-3 4-1072,-3-1-488,-12-8 792,-8-5-184,-6-1-224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3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19860,'-8'47'3909,"-4"208"-1589,11-136-1327,-1-93-873,2-26-144,0 0 0,0 0 0,0-1 0,0 1 0,0 0 0,0 0 0,0 0-1,0 0 1,0 0 0,-1 0 0,1 0 0,0 0 0,0 0 0,0 0 0,0 0-1,0 0 1,0 0 0,0 0 0,0 0 0,0 0 0,0 0 0,0 0 0,0 0-1,0 0 1,-1 0 0,1 0 0,0 0 0,0 0 0,0 1 0,0-1-1,0 0 1,0 0 0,0 0 0,0 0 0,0 0 0,0 0 0,0 0 0,0 0-1,0 0 1,0 0 0,-7-39-2891,3 6 2351,-6-5-176,-1-5-218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3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23 257 17116,'-23'-6'5949,"34"7"-5046,-3 0-825,0-1 1,0-1 0,0 1 0,0-2-1,0 1 1,0-1 0,-1 0-1,1 0 1,0-1 0,-1 0-1,0-1 1,0 1 0,0-1 0,0-1-1,0 1 1,10-11 0,4-4 79,-2 0 1,0-2 0,24-34-1,-20 17 16,-17 28-80,0 1 0,13-18 0,-19 26-90,0 1 0,0 0-1,1 0 1,-1-1 0,0 1 0,0 0-1,1 0 1,-1 0 0,0-1-1,0 1 1,1 0 0,-1 0 0,0 0-1,0 0 1,1-1 0,-1 1-1,0 0 1,1 0 0,-1 0 0,0 0-1,1 0 1,-1 0 0,0 0-1,0 0 1,1 0 0,-1 0 0,0 0-1,1 0 1,-1 0 0,0 0-1,1 0 1,-1 1 0,0-1-1,0 0 1,1 0 0,-1 0 0,0 0-1,1 1 1,-1-1 0,0 0-1,0 0 1,0 0 0,1 1 0,-1-1-1,0 0 1,0 1 0,7 13 105,-6-12-98,13 41 365,10 57-1,-16-62-225,1-1 0,19 49-1,-27-84-205,-1 1-1,1-1 0,0 0 0,0 0 1,0 0-1,0 0 0,0 0 0,1 0 1,-1 0-1,0 0 0,1-1 0,0 1 1,-1-1-1,1 1 0,0-1 0,0 1 1,0-1-1,0 0 0,2 1 0,1-1-153,-4-6-98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3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14179,'7'1'3997,"26"-41"539,-5 6-3960,107-153 691,-134 186-1262,-1 0 1,1 0-1,-1 0 1,1 0-1,0 0 1,-1 0-1,1 1 1,0-1-1,0 0 0,0 1 1,0-1-1,0 0 1,-1 1-1,1-1 1,2 0-1,-2 1-1,-1 0 1,0 0-1,1 1 0,-1-1 0,0 0 0,0 0 0,1 0 0,-1 0 0,0 1 0,1-1 0,-1 0 0,0 0 0,0 1 0,1-1 0,-1 0 0,0 0 0,0 1 0,0-1 0,1 0 0,-1 1 0,0-1 0,0 0 0,0 1 0,0-1 0,0 0 0,0 1 0,0-1 0,0 0 0,0 1 0,1 39 197,-2-34-186,-6 89 407,2-48-121,3 0-1,3 59 1,0-103-387,-1-1 0,0 0 0,1 0 0,-1 0 0,1 0-1,0 0 1,-1 1 0,3 2 0,4-2-1034,2-12 478,0-6 165,3-5-151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3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17404,'9'10'2024,"-2"3"-1160,-1-1-312,-3-1 1417,0 1-769,-2-2-544,0-2-232,1-3-520,-2-4-280,0 0-696,0 1 1952,-2-8-1032,0-1-80,-1-4-64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3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41 20156,'0'0'87,"1"0"0,-1 0-1,1 0 1,0 1 0,-1-1-1,1 0 1,-1 0 0,1 1 0,-1-1-1,1 0 1,-1 1 0,0-1-1,1 1 1,-1-1 0,1 0-1,-1 1 1,0-1 0,1 1 0,-1-1-1,0 1 1,0-1 0,1 1-1,-1-1 1,0 1 0,0 0-1,0-1 1,0 1 0,0-1 0,0 1-1,0 0 1,0-1 0,0 2-1,0 25 724,-1-21-488,-6 77 542,-4 0 1,-26 98-1,32-167-1481,2-14-886,1-22 377,4-14 507,4-10-205</inkml:trace>
  <inkml:trace contextRef="#ctx0" brushRef="#br0" timeOffset="1">110 1 15315,'9'149'4728,"0"-2"-1560,-6-129-2976,0-1 0,1 1 0,1-1 0,0 0 0,2 0 0,8 18 0,1-15-162,-6-14-377,-10-6 315,1 0-1,-1-1 1,0 1 0,1 0 0,-1 0 0,0 0 0,1 0 0,-1 0-1,0-1 1,0 1 0,1 0 0,-1 0 0,0 0 0,0-1 0,0 1-1,1 0 1,-1 0 0,0-1 0,0 1 0,0 0 0,0 0 0,1-1-1,-1 1 1,0 0 0,0-1 0,0 1 0,0 0 0,0-1 0,0 1-1,0 0 1,0-1 0,0 1 0,0-2-189,0 0 1,0 0 0,-1 0-1,1 0 1,-1 0-1,1 0 1,-1 0-1,1 0 1,-1 1-1,0-1 1,0 0-1,0 0 1,0 1-1,0-1 1,0 1-1,-1-1 1,-1-1-1,-27-23-1337,8 11 392</inkml:trace>
  <inkml:trace contextRef="#ctx0" brushRef="#br0" timeOffset="2">26 382 16612,'5'6'2000,"7"-6"-1016,5-5-304,3-5 1401,5-3-641,2-2-536,0-6-160,2 1-528,-1-1-448,-6 1-792,-5 1 896,-3 3-224,-1 4-144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19172,'23'166'4519,"1"1"-2312,-19-138-1970,-2-11-80,1 1-1,0-1 1,8 19 0,-12-37-155,0 1 1,0-1-1,0 0 1,0 1-1,0-1 1,1 1-1,-1-1 1,0 0-1,0 1 0,0-1 1,1 0-1,-1 1 1,0-1-1,0 0 1,1 1-1,-1-1 1,0 0-1,1 0 1,-1 1-1,0-1 1,1 0-1,-1 0 1,1 1-1,-1-1 1,0 0-1,1 0 1,-1 0-1,1 0 0,-1 0 1,0 0-1,2 0 1,9-10 44,9-28-14,-15 28-30,0 2 1,0-1-1,0 1 1,1 0-1,0 0 0,1 1 1,14-13-1,-20 19-6,0 0 0,0 0 0,1-1 0,-1 1 1,1 0-1,-1 1 0,1-1 0,-1 0 0,1 0 0,0 1 0,-1-1 0,1 0 0,0 1 0,0 0 0,-1-1 0,1 1 1,0 0-1,0 0 0,-1 0 0,1 0 0,0 1 0,0-1 0,-1 0 0,1 1 0,0-1 0,0 1 0,-1-1 0,1 1 1,-1 0-1,1 0 0,-1 0 0,1 0 0,-1 0 0,1 0 0,-1 0 0,0 0 0,1 0 0,-1 1 0,0-1 0,0 1 1,0-1-1,0 1 0,0-1 0,-1 1 0,1-1 0,0 3 0,1 0 42,0 1 1,-1-1-1,0 1 0,0 0 1,0-1-1,0 1 0,-1 0 1,0 0-1,0-1 0,0 1 1,-1 0-1,1-1 0,-1 1 1,0 0-1,0-1 0,-1 1 1,0-1-1,1 1 0,-1-1 1,-1 0-1,1 0 0,-1 0 1,1 0-1,-6 5 0,5-5-60,1-1 0,-1 0 0,1-1 0,-1 1 0,0 0 0,-1-1 0,1 1 0,0-1 0,-1 0 0,1 0 0,-1-1 0,1 1 0,-1-1 0,0 1 0,0-1 0,0 0 0,1-1 0,-1 1 0,0-1 0,0 1 0,0-1 0,0-1 0,0 1 0,0 0 0,0-1 0,0 0 0,0 0 0,0 0 0,-5-2 0,6 1-125,0 0 0,0 0-1,0 0 1,0-1-1,1 1 1,-1-1-1,1 0 1,-1 1-1,1-1 1,0 0 0,0 0-1,1-1 1,-1 1-1,0 0 1,-1-7-1,-1-10-661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3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19580,'1'1'164,"0"0"0,0 0 0,-1 0-1,1 0 1,0 0 0,0 1 0,-1-1-1,1 0 1,0 1 0,-1-1 0,0 0-1,1 1 1,-1-1 0,0 0 0,1 1 0,-1 2-1,2 7 289,54 156 3448,-28-94-3117,53 97-1,-78-163-797,11 16 30,-14-22-57,1 0 0,-1 0-1,1 0 1,0-1 0,-1 1-1,1 0 1,0 0 0,0-1-1,-1 1 1,1 0 0,0-1-1,0 1 1,0-1 0,0 1-1,0-1 1,0 1 0,2 0-1,-3-2-43,1 1 0,-1 0 0,1 0 0,-1-1-1,1 1 1,-1 0 0,1-1 0,-1 1 0,1 0 0,-1-1-1,0 1 1,1-1 0,-1 1 0,0-1 0,1 1 0,-1-1 0,0 1-1,0-1 1,1 1 0,-1-1 0,0 1 0,0-1 0,0 0-1,0 1 1,0-1 0,0 1 0,0-1 0,0 1 0,0-2 0,0-18-2623,-1 10 2092,-1-1 0,-1 1 1,-3-11-1,-4-5-826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3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17956,'6'2'356,"-1"1"1,1-1 0,-1 0-1,1 0 1,0 0 0,0-1-1,0 0 1,0 0 0,0 0-1,0-1 1,0 0 0,0 0-1,0-1 1,11-2-1,-14 3-290,1-2-1,0 1 0,-1 0 1,1-1-1,-1 0 0,1 1 0,-1-1 1,0-1-1,0 1 0,0 0 0,0-1 1,0 0-1,0 1 0,-1-1 1,0 0-1,1 0 0,-1-1 0,0 1 1,0 0-1,-1-1 0,1 1 0,-1-1 1,1 0-1,0-4 0,-1 4 36,-1-1 0,1 1 0,-1 0 0,0-1 0,0 1 0,-1-7 0,1 9-71,0 1 0,0 0 0,-1 0 0,1 0 0,0 0-1,0 0 1,-1 0 0,1 0 0,-1 0 0,1 0 0,-1 0 0,1 0 0,-1 0-1,0 0 1,1 0 0,-1 0 0,0 1 0,0-1 0,0 0 0,1 0-1,-1 1 1,0-1 0,0 1 0,0-1 0,0 1 0,0-1 0,0 1 0,0-1-1,-2 1 1,1 0-15,1 0-1,0 0 1,0 1-1,0-1 1,0 1-1,-1-1 1,1 1-1,0-1 1,0 1-1,0 0 1,0-1-1,0 1 1,0 0-1,1 0 1,-1 0 0,0 0-1,0-1 1,0 1-1,1 0 1,-1 1-1,0-1 1,1 0-1,-1 0 1,1 0-1,0 0 1,-1 2-1,-8 32 101,7-28-94,1 0-1,0 1 1,1-1-1,0 1 1,0-1-1,1 1 1,-1-1 0,2 0-1,-1 1 1,1-1-1,0 0 1,1 0-1,-1 0 1,1 0-1,1-1 1,7 13 0,-10-18-13,0 0 1,0 1-1,0-1 1,1 0-1,-1 0 1,0 0-1,0 0 1,1 0 0,-1 0-1,1 0 1,-1-1-1,1 1 1,-1-1-1,1 1 1,0-1 0,-1 1-1,1-1 1,-1 0-1,1 0 1,3 0-1,-3 0 4,1-1-1,-1 1 0,1-1 0,-1 0 0,1 0 0,-1 0 1,0 0-1,1-1 0,-1 1 0,0-1 0,0 1 0,2-3 1,3-3 16,-1 0 0,0-1 0,0 1 0,0-1 0,-1-1 0,4-8 0,1-6 21,-2-1 0,-1 0 1,9-48-1,-12 49-41,-2 57 54,0-17 6,-2 3 36,0-3 21,1-1 0,1 1 0,0-1 0,1 0-1,9 30 1,-11-44-140,-1-1-1,1 1 1,0-1-1,0 1 1,0-1-1,0 1 1,0-1-1,0 0 1,0 1-1,0-1 1,0 0-1,1 0 1,-1 0-1,1 0 1,-1 0-1,1 0 1,-1 0-1,1-1 1,-1 1-1,1 0 1,-1-1-1,1 1 1,0-1 0,-1 0-1,1 0 1,0 1-1,0-1 1,-1 0-1,1 0 1,0-1-1,-1 1 1,1 0-1,0-1 1,-1 1-1,1 0 1,0-1-1,-1 0 1,4-1-1,0 0-193,0-1 0,-1 0-1,1 0 1,0 0 0,-1-1 0,0 1-1,0-1 1,0 0 0,0 0-1,0-1 1,2-4 0,2-6-465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3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14339,'29'79'7161,"-5"2"-4189,-9-28-1895,23 54 0,-24-75-735,24 51 389,-33-73-653,1 0-1,0-1 1,1 0 0,0 0 0,0-1 0,10 9-1,-16-16-71,0 0 0,0 0 0,0 0 0,1 0 0,-1 0 1,1 0-1,-1 0 0,1-1 0,-1 1 0,1 0 0,-1-1 0,1 1 0,-1-1 0,1 0 0,0 1 0,-1-1 0,4 0 0,-4-1-3,0 1-1,0 0 1,0-1 0,0 1 0,0-1-1,0 0 1,0 1 0,0-1 0,0 0-1,0 1 1,-1-1 0,1 0 0,0 0-1,-1 0 1,1 0 0,0 0 0,-1 0-1,1 0 1,-1 0 0,1 0 0,-1 0-1,0 0 1,1 0 0,-1 0 0,0 0-1,0-2 1,2-10-8,-2-1 0,1 1 0,-2 0 0,0-1 0,0 1 0,-1 0-1,-1 0 1,0 0 0,-1 0 0,-10-22 0,12 31-29,0-1-18,3 7 24,20 38 31,-16-34-1,0 1-1,0-1 1,1 0-1,-1 0 1,2 0-1,-1-1 1,12 8-1,-15-12 0,0 1-1,0-1 1,0 0 0,0 1-1,0-1 1,1-1-1,-1 1 1,0 0-1,1-1 1,-1 0-1,0 1 1,1-1-1,-1-1 1,0 1 0,1 0-1,-1-1 1,0 0-1,1 0 1,-1 0-1,0 0 1,6-3-1,-2 0-4,-1 0-1,0 0 0,0-1 0,0 1 0,-1-2 0,1 1 0,-1 0 1,0-1-1,-1 0 0,5-8 0,4-8-40,16-39 0,-23 46 34,-6 15 7,0 0 1,0 0 0,0 0-1,0-1 1,0 1 0,0 0-1,0 0 1,0 0 0,0 0 0,0-1-1,0 1 1,0 0 0,0 0-1,0 0 1,0 0 0,0-1-1,0 1 1,1 0 0,-1 0-1,0 0 1,0 0 0,0 0-1,0 0 1,0-1 0,0 1-1,1 0 1,-1 0 0,0 0 0,0 0-1,0 0 1,0 0 0,0 0-1,1 0 1,-1 0 0,0 0-1,0 0 1,0 0 0,0 0-1,1 0 1,-1 0 0,0 0-1,0 0 1,0 0 0,0 0-1,1 0 1,-1 0 0,0 0 0,0 0-1,0 0 1,1 0 0,3 12-61,0 23 97,-3-30-21,-1-2-12,0 3 38,1-1 1,0 0 0,0 0-1,0 0 1,3 6 0,-4-10-29,1 0 1,-1 0-1,1 0 1,0 0-1,-1 0 1,1 0-1,0 0 1,0 0-1,0 0 0,0 0 1,0-1-1,0 1 1,0 0-1,0-1 1,0 1-1,0 0 1,0-1-1,0 1 1,0-1-1,0 0 1,1 1-1,-1-1 1,0 0-1,0 0 1,1 0-1,1 0 0,4 1-100,0 0-1,-1 0 0,1 1 1,0 0-1,-1 0 0,1 0 1,-1 1-1,0 0 0,0 0 0,0 0 1,0 1-1,0 0 0,-1 1 1,0-1-1,1 1 0,-2 0 0,10 11 1,-9-10 83,-1 0 0,1 1 0,-1-1 0,0 1 0,0 1 0,-1-1 0,0 0 1,0 1-1,-1-1 0,0 1 0,0 0 0,-1 0 0,0 0 0,0 0 0,-1 12 0,0-19 30,0 1 0,0 0-1,-1 0 1,1-1 0,0 1 0,-1 0-1,1-1 1,-1 1 0,1 0-1,-1-1 1,0 1 0,1-1 0,-1 1-1,0-1 1,0 1 0,0-1-1,0 0 1,-1 1 0,1-1 0,0 0-1,0 0 1,-1 0 0,1 0-1,-1 0 1,1 0 0,-1 0-1,1 0 1,-1-1 0,0 1 0,1-1-1,-1 1 1,0-1 0,1 0-1,-1 1 1,0-1 0,1 0 0,-1 0-1,0 0 1,0 0 0,1-1-1,-1 1 1,0 0 0,1-1-1,-1 1 1,-3-2 0,-3-1 53,0-1 1,0 1-1,0-1 1,1-1-1,0 1 1,-1-1-1,-11-11 1,16 13-35,0 0 0,0-1 0,0 0 1,0 1-1,0-1 0,1 0 0,0 0 0,-1-1 1,2 1-1,-1 0 0,0-1 0,1 1 1,0-1-1,0 0 0,0 1 0,0-8 0,2-3-115,0 1-1,1 0 0,0 0 1,5-15-1,-4 17-354,0 0-1,-1-1 1,0 1 0,-1 0 0,0-1-1,-2-16 1,-6-2-167,-4-3-197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3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2 412 23637,'-2'-3'1744,"7"-7"-1383,5 0-217,7-9 144,4 5-793,5-8 505,-2-1-224,4 2-120</inkml:trace>
  <inkml:trace contextRef="#ctx0" brushRef="#br0" timeOffset="1">608 2 22421,'9'-2'1840,"-1"10"-1336,4 2-192,2 8 833,2 2-393,2 10-320,0 1-64,0 4-224,1 1-128,1 1-384,0-1-312,-3-6-809,0-2 1209,-4-8-256,-1-6-232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4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337 110 16091,'2'-4'336,"0"-1"-1,-1 0 0,1 0 0,-1 0 1,0 0-1,0 0 0,0-1 0,-1 1 0,0 0 1,0 0-1,0-1 0,-2-5 0,2 9-225,-1 0 1,0 0-1,0 0 0,1 0 0,-1 0 1,-1 0-1,1 0 0,0 1 0,0-1 0,-1 0 1,1 1-1,-1-1 0,1 1 0,-1 0 1,0-1-1,0 1 0,1 0 0,-1 0 0,0 0 1,0 0-1,0 0 0,0 0 0,0 1 1,0-1-1,0 1 0,-1-1 0,1 1 0,0 0 1,0 0-1,0 0 0,0 0 0,-3 1 0,-3 0-39,-1 0 0,1 1 0,-1 0 0,1 0-1,0 1 1,0 0 0,0 1 0,1-1-1,-1 2 1,1-1 0,0 1 0,0 0-1,0 0 1,-9 10 0,0 2-69,0 1 0,0 1 0,-24 39 0,27-36-1,1 1 1,1 1-1,-13 35 0,20-46 3,1-1 0,0 0 0,1 1-1,0-1 1,1 1 0,0 0-1,1-1 1,3 26 0,-3-34-2,1 1 0,0-1 1,1 1-1,-1-1 0,1 0 1,-1 1-1,1-1 0,1 0 1,-1 0-1,1 0 0,-1-1 1,1 1-1,0 0 0,0-1 1,1 0-1,-1 0 0,1 0 1,-1 0-1,1 0 1,0-1-1,0 0 0,0 0 1,1 0-1,-1 0 0,0 0 1,1-1-1,7 2 0,-5-3 10,-1 1-1,1-1 1,-1 0-1,1-1 1,-1 1-1,1-1 0,-1 0 1,1-1-1,-1 0 1,0 0-1,0 0 1,0-1-1,0 0 1,0 0-1,-1 0 1,1-1-1,-1 1 1,0-1-1,6-6 0,-4 2 39,0-1 0,0 0 0,0 0 0,-1 0 1,-1-1-1,1 0 0,-2 0 0,1 0 0,-2-1 0,1 1 0,-1-1 0,-1 0 0,2-18 0,-17 74 30,10-29-124,-6 57 110,8-67-104,1 0-1,0 0 1,1 0-1,0 0 1,0 0 0,0 0-1,0 0 1,1-1 0,4 10-1,-6-13-48,1-1 0,0 0 0,0 0 0,-1 0-1,1 0 1,0 0 0,0 0 0,0 0 0,0 0 0,0 0-1,1 0 1,-1 0 0,0-1 0,0 1 0,0 0 0,1-1-1,-1 1 1,0-1 0,1 0 0,-1 1 0,0-1 0,1 0-1,-1 0 1,0 0 0,1 0 0,-1 0 0,1 0 0,-1 0-1,0 0 1,1 0 0,-1-1 0,0 1 0,1-1 0,-1 1-1,0-1 1,1 1 0,-1-1 0,2-1 0,7-12-585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3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19564,'10'25'2449,"-3"-4"-1569,0-6-432,-1-4 2121,-3-5-1849,-3-8-552,-3-11-16,-6-2-144,-2-17-136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18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90 15131,'0'0'127,"-1"-1"-1,1 1 1,0 0-1,-1 0 1,1 0-1,0 0 1,-1 0-1,1-1 1,-1 1-1,1 0 1,0 0-1,-1-1 1,1 1 0,0 0-1,0-1 1,-1 1-1,1 0 1,0-1-1,0 1 1,-1 0-1,1-1 1,0 1-1,0 0 1,0-1-1,0 1 1,-1-1-1,1 1 1,0 0-1,0-1 1,0 1-1,0-1 1,0 1-1,0-1 1,1 1-42,0-1 0,0 1 0,-1 0 0,1 0-1,0-1 1,0 1 0,0 0 0,0 0 0,-1 0 0,1 0 0,0 0 0,0 0 0,0 0-1,0 0 1,-1 1 0,1-1 0,0 0 0,1 1 0,5 1 46,-1 1 0,1-2 0,0 1 0,0-1 0,0 0 0,0 0 0,0-1 0,0 0-1,0 0 1,0 0 0,0-1 0,0 0 0,0-1 0,9-3 0,-3 1-75,1 0 0,0 0 0,-1 1 0,1 1 0,0 1 0,19-1 0,85 10-63,-33 0 29,-38-7-15,0-2 0,0-2 1,0-2-1,47-12 0,3-1-10,0 4 0,2 4-1,-1 4 1,137 10 0,461 26 28,-146 16-26,81 0 16,-35-57 4,-2-46-40,-541 51 18,0-2 14,-1 3 0,1 2 0,73 6-1,-68 8 389,-58-12-360,1 1 1,-1 0-1,0-1 0,1 1 0,-1 0 1,1-1-1,-1 1 0,0-1 0,1 1 1,-1-1-1,0 1 0,0 0 1,1-1-1,-1 1 0,0-1 0,0 0 1,0 1-1,0-1 0,1 1 0,-1-1 1,0 1-1,0-1 0,0 1 0,0-1 1,0 1-1,0-1 0,-1 0 0,1 1 1,0-1-1,0 1 0,0-1 1,0 1-1,-1-1 0,1 0 0,-6-20 737,-3 7-507,9 14-292,-1 0 0,1 0-1,0 0 1,-1-1 0,1 1-1,0 0 1,-1 0 0,1 0-1,-1 0 1,1 0 0,0 0-1,-1 0 1,1 0 0,0 0-1,-1 0 1,1 0 0,0 0 0,-1 0-1,1 1 1,0-1 0,-1 0-1,1 0 1,0 0 0,-1 0-1,0 1 1,-1 2-220,-1-1-1,0 1 1,1 0-1,0 0 1,-1 1-1,-1 2 1,-6 9 279,-4 4-513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31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11658,'6'4'404,"0"-1"0,0 1 0,0 0 0,-1 0 0,8 7 0,11 9 246,46 28 872,-3 2-1,105 103 0,-127-105-1285,3-2 0,1-3 0,86 59 0,-52-50-240,98 64 0,-138-85 16,-2 1 0,43 44 0,18 20 30,5-5 0,119 78 0,131 116 15,-38-27 174,-313-254-222,490 353 846,-438-318-856,-3 3-1,-1 3 1,-2 2 0,-2 2-1,46 60 1,-66-73-1243,-30-36 1233,0 0 1,0 0-1,0 1 1,0-1-1,0 0 1,0 0-1,0 0 0,1 0 1,-1 1-1,0-1 1,0 0-1,0 0 1,0 0-1,0 1 1,0-1-1,0 0 1,0 0-1,0 0 1,0 1-1,-1-1 1,1 0-1,0 0 1,0 0-1,0 1 1,0-1-1,0 0 1,0 0-1,0 0 1,0 0-1,0 1 0,-1-1 1,1 0-1,0 0 1,0 0-1,0 0 1,0 0-1,-1 0 1,1 1-1,0-1 1,0 0-1,0 0 1,0 0-1,-1 0 1,1 0-1,0 0 1,-9 2-316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32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6833,'411'374'7953,"-321"-302"-7029,209 178 2169,-14-28-1565,-105-87-1019,45 72 550,-159-141-790,3-2 0,82 58 0,-151-122-269,88 61 31,108 95 0,44 40 102,-7-7 56,-128-89-127,150 126 11,-199-184-84,-7-7 62,-2 1 0,-2 3-1,52 57 1,-96-95-62,0-1-1,-1 1 1,1-1-1,-1 1 1,1 0-1,0-1 1,-1 1-1,1 0 1,-1 0-1,1 0 1,-1-1-1,0 1 1,1 0-1,-1 0 1,0 0 0,0 0-1,0 0 1,1 0-1,-1-1 1,0 1-1,0 2 1,-1-3-4,1 1-1,-1-1 1,1 0 0,-1 1 0,0-1 0,1 0 0,-1 1 0,1-1 0,-1 0-1,0 0 1,1 1 0,-1-1 0,0 0 0,1 0 0,-1 0 0,1 0-1,-1 0 1,0 0 0,1 0 0,-1 0 0,0 0 0,0-1 0,-9-1-75,0 0 0,-18-7 0,-22-12-76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33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106 224 6489,'-13'-17'1241,"1"-1"-1,-19-36 1,4-9 10415,27 63-11526,13 10 2367,-8-5-2378,0 0 0,0 0 0,1 0 0,0-1 0,0 0 0,0 0 0,11 4-1,-17-8-114,0 0-1,0 0 0,1 0 0,-1 0 0,0 0 0,1 0 0,-1 0 0,0-1 1,0 1-1,1 0 0,-1 0 0,0 0 0,0 0 0,1 0 0,-1 0 0,0 0 0,0 0 1,1-1-1,-1 1 0,0 0 0,0 0 0,0 0 0,1-1 0,-1 1 0,0 0 1,0 0-1,0-1 0,0 1 0,1 0 0,-1 0 0,0-1 0,0 1 0,0 0 1,0 0-1,0-1 0,0 1 0,0-1 0,0-16 90,-9-14 66,9 30-156,-22-39 227,21 38-208,0 0 0,0 0 1,-1 0-1,1 1 0,-1-1 0,0 0 1,1 1-1,-1-1 0,0 1 0,0-1 1,0 1-1,0 0 0,0 0 0,0 0 1,0 0-1,-4-1 0,6 2-16,0 0 0,0 0 0,-1 0 0,1 0 0,0 0 1,-1 0-1,1 0 0,0 0 0,-1 1 0,1-1 0,0 0 0,-1 0 0,1 0 0,0 0 0,0 0 1,-1 1-1,1-1 0,0 0 0,0 0 0,-1 0 0,1 1 0,0-1 0,0 0 0,0 0 0,0 1 1,-1-1-1,1 0 0,0 1 0,0-1 0,0 0 0,0 0 0,0 1 0,-2 15 93,6 17 16,5-6-82,1 0 1,1-1-1,1-1 1,2 0-1,0 0 1,28 34-1,-37-52-32,-3-4 1,0-1 1,-1 1 0,1-1-1,0 0 1,0 0 0,1 0-1,-1 0 1,0 0 0,1 0-1,-1 0 1,1-1-1,3 2 1,-6-3 0,0 0-1,0 1 1,1-1 0,-1 0 0,0 0-1,0 0 1,1 0 0,-1 0-1,0 0 1,0 0 0,0 0-1,1 0 1,-1 0 0,0 0-1,0 0 1,1 0 0,-1 0-1,0 0 1,0 0 0,0 0-1,1-1 1,-1 1 0,0 0 0,0 0-1,0 0 1,1 0 0,-1 0-1,0 0 1,0-1 0,0 1-1,0 0 1,0 0 0,1 0-1,-1 0 1,0-1 0,0 1-1,0 0 1,0 0 0,0 0-1,0-1 1,-1-12 86,-9-16 55,2 14-73,0 2-1,0-1 1,-1 1-1,-12-13 1,14 18-33,0 0 0,-1 1 1,1 0-1,-1 1 0,-1 0 0,1 0 0,-15-7 1,22 12-48,-1 1 1,1-1 0,-1 0 0,0 1-1,1-1 1,-1 1 0,0 0 0,1-1-1,-1 1 1,0 0 0,0 0 0,1 0-1,-1 0 1,0 0 0,-2 1-1,3 0-7,0-1-1,0 1 0,0-1 0,0 1 0,1-1 0,-1 1 0,0-1 1,1 1-1,-1 0 0,0 0 0,1-1 0,-1 1 0,1 0 0,-1 0 1,1 0-1,-1-1 0,1 1 0,0 0 0,-1 0 0,1 2 0,-1 1-39,1 0 1,0 0-1,0 0 0,0 0 0,0 0 0,1 0 0,0 0 0,-1-1 0,2 1 0,-1 0 0,3 6 0,-1-1-33,1-1 1,0 0-1,1 0 0,-1 0 1,1-1-1,1 0 0,0 0 1,0 0-1,0 0 0,1-1 1,7 6-1,-13-12 88,-1 1 0,1-1 0,0 0 0,-1 1 0,1-1 0,0 0 0,0 1 0,-1-1 0,1 0 0,0 0 0,0 1 0,0-1 0,0 0 0,-1 0 0,1 0 0,0 0 0,0 0 1,0 0-1,-1-1 0,1 1 0,0 0 0,0 0 0,0 0 0,-1-1 0,1 1 0,1-1 0,-1 0 3,0 0 1,0 0-1,0 0 1,-1-1-1,1 1 1,0 0-1,0 0 1,-1-1-1,1 1 1,-1 0-1,1-1 1,-1 1-1,1-3 1,0-6 24,0-1 1,-1 1-1,-1-14 1,1 18-19,-4-52-14,-14-68-1,19 123-143,2 6 92,4 6 1,-2 3-45,2 0 1,-1 0 0,2-1 0,-1 0-1,2 0 1,15 15 0,-17-21-257,-5-7 89,-15-9-3,-13-4 16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34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2188 9042,'10'21'1859,"-10"-21"-1763,0 0-1,1 0 1,-1 1 0,0-1-1,0 0 1,1 0 0,-1 1 0,0-1-1,1 0 1,-1 0 0,0 0-1,1 1 1,-1-1 0,0 0-1,1 0 1,-1 0 0,0 0 0,1 0-1,-1 0 1,1 0 0,-1 0-1,0 0 1,1 0 0,-1 0-1,1 0 1,-1 0 0,0 0 0,1 0-1,2-3 318,0 1-1,0 0 1,-1-1-1,1 1 1,-1-1-1,0 0 1,1 0-1,1-4 1,-1 3-456,52-65 1996,4 3 0,84-76 0,31-33-1553,320-403 17,-449 519-340,276-376 616,-143 206-555,18 17-96,-166 180-33,-10 11-65,2-2-213,0 0-1,31-47 1,-51 68 45,-1-1 0,0 1 0,0 0 0,0-1 0,0 1 0,0-1 0,-1 1 0,1-1 0,-1 0 0,0 1 0,0-1 0,1 1 0,-2-4-1,1-1-535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34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6 517 18028,'-6'11'1516,"12"-9"-416,20-10 94,14-13-590,0-2 1,-1-2-1,63-54 1,-53 40-441,52-40-4,161-119-168,-249 189 0,41-26-19,-50 33 26,-1 0-1,1 1 1,-1-1-1,1 1 1,0-1-1,-1 1 0,1 1 1,0-1-1,0 0 1,0 1-1,0 0 1,7 0-1,-10 0 4,0 1-1,-1-1 1,1 0 0,0 1-1,0-1 1,0 0-1,-1 1 1,1-1-1,0 1 1,-1-1 0,1 1-1,0 0 1,-1-1-1,1 1 1,-1 0-1,1-1 1,-1 1-1,1 0 1,-1-1 0,0 1-1,1 0 1,-1 0-1,0 0 1,1 0-1,1 25 95,-4-7 50,0 1 1,-2 0-1,0-1 1,-12 31-1,-37 79 590,24-59-341,-3 8-316,-36 138-1,64-203-313,4-13 229,0 0 1,0 1-1,0-1 0,0 0 1,0 0-1,0 0 0,0 0 1,0 1-1,0-1 0,0 0 1,0 0-1,0 0 0,0 0 1,0 1-1,-1-1 0,1 0 1,0 0-1,0 0 0,0 0 1,0 0-1,0 0 1,-1 1-1,1-1 0,0 0 1,0 0-1,0 0 0,0 0 1,0 0-1,-1 0 0,1 0 1,0 0-1,0 0 0,0 0 1,-1 0-1,1 0 0,0 0 1,0 0-1,0 0 0,0 0 1,-1 0-1,1 0 0,0 0 1,0 0-1,0 0 1,0 0-1,-1 0 0,1 0 1,-5-9-331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36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1 886 14251,'11'-17'2104,"9"-9"-1127,22-17-417,11-21 2344,11-19-2087,5-6-225,4-6-72,-1-1-136,-3 2-224,-9 6-144,-20 18-424,-9 14-160,-16 23-440,-8 10 1552,-10 14-744,-7 9-88,-9 18-121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36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0 15723,'-15'28'984,"2"-1"0,1 2-1,2 0 1,-14 55-1,-10 124 895,24-138-1647,1-11-100,0 2-14,-4 92 1,13-152-119,-1-1 0,1 0 0,0 1 0,0-1 1,0 1-1,0-1 0,0 1 0,0-1 0,0 1 1,0-1-1,0 1 0,1-1 0,-1 1 0,0-1 1,0 1-1,0-1 0,0 1 0,1-1 0,-1 0 1,0 1-1,1-1 0,-1 1 0,0-1 0,0 0 1,1 1-1,-1-1 0,1 0 0,-1 0 0,0 1 1,1-1-1,-1 0 0,1 0 0,-1 1 0,1-1 1,-1 0-1,1 0 0,-1 0 0,0 0 0,1 0 1,-1 0-1,1 0 0,-1 0 0,1 0 0,-1 0 0,1 0 1,-1 0-1,1 0 0,-1 0 0,1 0 0,-1 0 1,1 0-1,-1-1 0,1 1 0,-1 0 0,0 0 1,1-1-1,-1 1 0,1 0 0,-1-1 0,0 1 1,1-1-1,34-26-47,-25 18 35,42-28-117,81-42 0,-88 55-139,-2-2-1,-1-1 1,64-55-1,-47 21 32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37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0 16956,'-34'29'2183,"-46"51"1,65-62-1733,0 0 1,2 1-1,0 1 0,-17 33 1,28-50-438,1 0-1,-1 1 1,1-1 0,0 0 0,0 0 0,1 1-1,-1-1 1,1 0 0,-1 1 0,1-1 0,0 5-1,0-7-14,1 0 0,-1 0 0,0 0 0,0-1 0,1 1 0,-1 0 0,1 0 0,-1-1 0,1 1 0,-1 0 0,1 0 0,-1-1 0,1 1 0,-1-1-1,1 1 1,0-1 0,-1 1 0,3 0 0,-2 0-4,1 0 0,0-1 0,0 1 1,0-1-1,0 1 0,0-1 0,0 0 0,0 0 0,0 0 0,0 0 0,2 0 0,10-2-12,-1-1 1,0 0-1,0 0 0,24-10 0,49-30-96,-21 11 73,-61 30 49,0 1 0,0-1 0,0 1 0,0 0 0,0 0 0,8-1 0,-11 2-6,0 0-1,-1 0 1,1 0-1,-1 0 1,1 0-1,0 0 1,-1 0-1,1 1 1,-1-1 0,1 0-1,0 0 1,-1 0-1,1 1 1,-1-1-1,1 0 1,-1 1 0,1-1-1,-1 1 1,1-1-1,-1 0 1,1 2-1,-1-1 1,1 0 0,-1 0 1,0 0-1,1 0 0,-1 0 0,0 0 0,0 0 0,0 0 0,0 0 0,0 0 0,0 0 1,0 0-1,0 0 0,-1 0 0,1 0 0,-1 2 0,-4 12 73,0-1 0,-2 0 0,1 0 0,-12 17 0,-39 50 280,46-66-284,7-9-62,-4 6-56,0-1 0,-1-1 0,0 1 0,0-2 0,-17 15-1,25-24 20,1 1-1,-1-1 0,1 1 0,0-1 0,-1 0 0,1 1 0,-1-1 1,1 0-1,-1 1 0,0-1 0,1 0 0,-1 0 0,1 1 0,-1-1 0,1 0 1,-1 0-1,0 0 0,1 0 0,-1 0 0,1 0 0,-1 0 0,0 0 1,1 0-1,-1 0 0,1 0 0,-1 0 0,0 0 0,1 0 0,-1-1 0,0 1 1,0-1 9,1 0 0,0 0-1,-1 0 1,1 0 0,0 0 0,0 0 0,0 0 0,0 0 0,0 0 0,0 0 0,0 0 0,0 0 0,0 0 0,0 0 0,1 0 0,-1 0 0,0 1 0,1-1 0,-1 0 0,1-1 0,12-21-333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4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18844,'-7'24'1872,"1"8"-1207,-4-2-289,2 7 1056,-1 0-664,2 0-400,0-2-328,4-1-656,-2-5-232,1-8-392,3-2-97,-4-13 761,-2-6-328,0-6-48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37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34 250 16460,'-8'27'948,"2"-8"-429,1 0 0,0 1 0,1 0 0,-1 34 1,4-50-453,1-1 1,0 1 0,1 0-1,-1 0 1,1 0 0,-1-1-1,1 1 1,0 0-1,1-1 1,-1 1 0,1 0-1,-1-1 1,1 0 0,0 1-1,0-1 1,1 0 0,-1 0-1,0 0 1,1-1 0,0 1-1,0 0 1,0-1 0,0 0-1,0 0 1,0 0-1,1 0 1,-1 0 0,1 0-1,-1-1 1,8 2 0,-7-2-23,1 0 0,-1 0 0,0 0 0,1-1 0,-1 0 0,1 0-1,-1 0 1,1 0 0,-1-1 0,1 0 0,-1 0 0,1 0 0,-1 0 0,0-1 0,0 1 0,6-4 0,-5 1 8,1 1-1,-1-1 1,0-1-1,0 1 0,-1-1 1,1 1-1,-1-1 1,0-1-1,0 1 1,4-9-1,-3 5-24,-1 0-1,0 0 0,-1 0 0,0-1 1,0 1-1,-1-1 0,0 0 1,-1 1-1,0-1 0,0 0 1,-1 0-1,-1 0 0,1 0 0,-5-18 1,2 22-133,1-1 1,-1 1-1,0 0 1,-1 0-1,0 1 1,0-1-1,0 1 1,0-1-1,-1 2 1,0-1-1,0 0 1,0 1-1,-1 0 1,1 0 0,-11-5-1,11 6-66,0 1 0,0-1 0,-1 1 0,1 0 0,-1 1 0,1-1-1,-1 1 1,0 0 0,0 0 0,1 1 0,-1 0 0,0 0 0,0 0 0,0 1 0,1-1 0,-1 1 0,0 1-1,-7 2 1,6 1-498</inkml:trace>
  <inkml:trace contextRef="#ctx0" brushRef="#br0" timeOffset="1">381 22 14307,'7'-4'518,"0"1"0,0 0-1,1 0 1,-1 0 0,1 1 0,9-1-1,-15 3-395,0-1-1,-1 1 0,1 0 0,0 0 0,0 0 0,0 1 1,0-1-1,0 0 0,-1 1 0,1-1 0,0 1 0,0 0 1,-1-1-1,1 1 0,0 0 0,-1 0 0,1 0 0,-1 0 1,1 1-1,-1-1 0,0 0 0,1 0 0,-1 1 1,0-1-1,0 1 0,0-1 0,0 1 0,0 0 0,0-1 1,-1 1-1,1 0 0,0 2 0,2 7 80,-1 0 1,0 0-1,0 0 0,-2 0 0,1 1 1,-1-1-1,-3 21 0,-21 82 452,14-72-257,7-30-289,1-4-6,0 0 1,0-1-1,1 1 0,0 0 0,1 0 0,-1 0 0,2 8 0,-1-15-88,1 0-1,-1-1 1,0 1-1,0 0 1,1-1-1,-1 1 1,0 0-1,1-1 0,-1 1 1,1 0-1,-1-1 1,1 1-1,-1-1 1,1 1-1,-1-1 0,1 1 1,0-1-1,-1 0 1,1 1-1,-1-1 1,1 0-1,0 1 1,0-1-1,-1 0 0,1 0 1,0 0-1,-1 0 1,1 1-1,0-1 1,0 0-1,-1 0 0,1 0 1,0-1-1,0 1 1,-1 0-1,1 0 1,0 0-1,-1 0 1,1-1-1,0 1 0,-1 0 1,2-1-1,33-17 104,-31 16-100,12-8-190,-1 0 0,1-1 0,-2-1 0,24-23 0,-33 30 65,0-1-1,0 0 1,-1 0 0,0 0 0,0-1 0,0 0-1,-1 1 1,0-1 0,0 0 0,-1-1 0,0 1-1,0 0 1,-1-1 0,1-11 0,-5-13-382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37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1 540 17340,'5'11'1656,"11"-9"-1088,6-4-232,11-6 688,5-7-367,10-2-969,-1-4 1952,-1-5-1464,-2 3-32,-8 0-48</inkml:trace>
  <inkml:trace contextRef="#ctx0" brushRef="#br0" timeOffset="1">429 342 18076,'0'26'1896,"2"4"-1200,2 0-312,7 0 881,-2 2-313,8-5-872,-1-3-552,1-12 424,-1-9-176,-2-11-152</inkml:trace>
  <inkml:trace contextRef="#ctx0" brushRef="#br0" timeOffset="2">424 1 16107,'-9'7'1873,"9"15"-1105,0 3-344,1 1 1481,11 3-1409,2-2-184,1 0 24,10 0-304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38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33 483 15363,'-11'43'1153,"4"-14"-365,-5 37-1,11-56-613,0-1 0,1 0 1,0 0-1,0 0 0,1 1 0,1-1 0,0 0 0,3 12 0,-4-20-138,-1 1 0,0-1 1,1 0-1,-1 0 1,1 1-1,-1-1 1,1 0-1,-1 0 1,1 0-1,0 0 1,0 0-1,-1 0 1,1 0-1,0 0 1,0 0-1,0 0 1,0 0-1,0-1 0,0 1 1,0 0-1,1-1 1,-1 1-1,2 0 1,-2-1-7,1 0 0,-1 0 0,0-1-1,1 1 1,-1 0 0,0-1 0,1 1 0,-1-1 0,0 0 0,0 1 0,0-1 0,0 0-1,1 0 1,-1 1 0,0-1 0,0 0 0,0 0 0,0-1 0,5-6-8,0 1 0,-1-1 0,0 0 0,0 0 0,3-9 0,0-4-202,0-1 1,-2 1-1,0-1 1,-2 0-1,0 0 1,-1-1-1,-2 1 1,-1-31 0,0 49 156,0 0 1,-1 1 0,0-1 0,0 0 0,0 0 0,-1 1 0,1-1 0,-4-5 0,5 9 28,0-1 1,0 1 0,-1 0-1,1-1 1,0 1 0,0 0 0,-1-1-1,1 1 1,0 0 0,-1-1-1,1 1 1,0 0 0,-1 0 0,1 0-1,0-1 1,-1 1 0,1 0-1,-1 0 1,1 0 0,0 0 0,-1 0-1,1 0 1,-1 0 0,1-1-1,-1 1 1,1 0 0,0 1 0,-1-1-1,0 0 1,0 0 24,0 1 0,0 0-1,0 0 1,0 0 0,1 0 0,-1 0-1,0 0 1,0 0 0,0 0 0,1 0-1,-1 0 1,1 0 0,-1 0 0,1 0 0,-1 2-1,-3 8 207,2-1 0,-1 1 0,1 0 0,1 0-1,0 0 1,0 0 0,1 0 0,2 18 0,-1-22-108,0 1 0,0-1 0,1 0 0,0 1 0,0-1-1,0 0 1,1 0 0,0 0 0,1-1 0,0 1 0,0-1 0,0 0 0,9 10 0,-10-13-93,1 0-1,-1-1 1,1 1-1,0-1 1,0 0-1,0 0 0,0 0 1,0 0-1,1-1 1,-1 0-1,0 0 1,1 0-1,-1 0 1,1 0-1,-1-1 1,1 0-1,-1 0 1,1 0-1,-1-1 1,1 0-1,-1 0 1,0 0-1,1 0 1,-1 0-1,5-3 0,0 0-41,-1 0 0,1-1 0,-1 0-1,0-1 1,0 0 0,-1 0 0,1 0-1,-1-1 1,-1 0 0,12-15 0,-7 2-108,0 0 1,-1 0 0,0-1-1,-2 0 1,-1-1 0,-1 1 0,0-2-1,2-22 1,-2-1-572,-2 0 0,-5-91 1,1 123 492,-2 0 0,1 0 0,-2 0 0,0 0 1,-9-24-1,11 36 171,0 0 0,0 0 0,0 0 1,0 0-1,0 1 0,0-1 0,-1 0 1,1 1-1,-1-1 0,1 1 0,-1-1 1,0 1-1,-2-2 0,3 3 27,0-1-1,0 1 0,0 0 0,0-1 1,0 1-1,0 0 0,0 0 0,0 0 1,0 0-1,-1 0 0,1 0 0,0 0 1,0 0-1,0 0 0,0 1 1,0-1-1,0 0 0,0 1 0,-1 0 1,-1 1 57,0 0 0,0 0 1,0 0-1,1 1 0,-1-1 0,1 1 1,0 0-1,0-1 0,0 1 0,0 0 1,0 0-1,1 0 0,-1 1 1,-1 4-1,-2 9 211,1 0 0,1 0 0,0 0 1,1 0-1,1 1 0,0-1 0,2 1 0,0-1 0,1 0 1,6 28-1,-4-27-147,2 0 1,0 0 0,0 0-1,2 0 1,0-1-1,1-1 1,1 1-1,1-2 1,19 24-1,-26-34-117,1-1 0,0 1-1,0-1 1,0 0-1,1 0 1,-1 0-1,1-1 1,7 3-1,-10-5-9,0 1 1,0-2-1,0 1 0,0 0 0,0 0 0,1-1 1,-1 0-1,0 0 0,0 0 0,0 0 0,0 0 0,1-1 1,-1 1-1,0-1 0,0 0 0,0 0 0,0 0 1,0 0-1,3-2 0,2-3-4,0 0-1,0 0 1,0-1 0,-1 0-1,0 0 1,-1-1 0,1 0 0,-1 0-1,-1 0 1,9-18 0,2-9-99,18-52-1,-30 75 82,24-77-87,-25 78 95,-1 0-1,0 0 1,0 0 0,-2-1-1,0-21 1,0 32 14,0 0 0,0 0 0,0 0 0,0 1 0,0-1 0,0 0 0,0 0 0,0 0 0,-1 1 0,1-1 0,0 0 0,0 0 0,-1 1 0,1-1 0,-1 0 0,1 1 0,-1-1 0,1 0 0,-1 1 0,1-1-1,-1 0 1,1 1 0,-1-1 0,0 1 0,0-1 0,0 1 5,0 0-1,0 0 1,0 0-1,1 1 0,-1-1 1,0 0-1,0 1 1,0-1-1,1 0 1,-1 1-1,0-1 0,0 1 1,1-1-1,-1 1 1,0-1-1,1 1 0,-1 0 1,1-1-1,-1 2 1,-5 4 49,1 1 1,1 1-1,-7 12 0,3-3 29,2 0 0,0 1 0,1 0-1,1 0 1,-4 32 0,7-38-44,0 0 0,1 0 1,0 0-1,1 0 1,0 0-1,1 0 1,1 0-1,0 0 1,8 20-1,-10-29-85,1 1 0,-1-1 0,1 0 0,0-1-1,0 1 1,1 0 0,-1-1 0,0 1 0,1-1-1,-1 1 1,1-1 0,0 0 0,0 0 0,0-1-1,5 3 1,-5-3-10,-1 0-1,1 0 1,0-1-1,-1 1 1,1-1 0,-1 0-1,1 0 1,0 0-1,-1 0 1,1 0-1,0-1 1,-1 1-1,1-1 1,-1 0 0,1 0-1,-1 0 1,1 0-1,-1 0 1,1 0-1,3-4 1,-1 1-14,1 0 0,-1 0-1,-1-1 1,6-6 0,19-30-390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39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0 18340,'-10'7'454,"0"0"0,0 1 0,0 0 0,1 0 0,0 1 0,1 0 0,-1 0 0,2 1 0,0 0 0,0 1 0,-8 17 0,14-26-436,0 1 1,0-1-1,0 1 0,0-1 1,0 1-1,1 0 1,-1-1-1,1 1 0,0 0 1,0 0-1,0-1 1,0 1-1,1 0 0,-1 0 1,1-1-1,-1 1 1,1 0-1,0-1 1,0 1-1,0-1 0,0 1 1,1-1-1,-1 0 1,1 1-1,-1-1 0,1 0 1,0 0-1,0 0 1,0 0-1,0 0 0,0-1 1,0 1-1,1 0 1,-1-1-1,0 0 0,1 0 1,-1 1-1,1-1 1,2 0-1,5 3-72,0-2 0,0 1 0,1-1 1,-1-1-1,0 1 0,1-2 0,-1 1 0,0-2 0,12-1 0,-9 0-38,-2 0 49,1 0 1,0 1 0,-1 1 0,22 1 0,-31-1 72,0 0-1,1 0 1,-1 1 0,0-1-1,0 1 1,0-1 0,0 1-1,0 0 1,-1 0 0,1 0-1,0 0 1,0 0 0,-1 0-1,1 1 1,0-1 0,-1 1-1,1-1 1,-1 1 0,0-1-1,1 1 1,-1 0 0,0-1-1,0 1 1,0 0 0,0 0-1,-1 0 1,1 0 0,0 0-1,-1 0 1,1 0 0,-1 0-1,0 0 1,0 4 0,0 2 110,-1-1 1,0 1 0,-1-1-1,1 1 1,-1-1 0,-1 0 0,0 0-1,0 1 1,0-2 0,-1 1 0,1 0-1,-2-1 1,1 0 0,-11 11-1,7-8-56,1-1 0,-2-1 0,1 0 0,-1 0 0,0 0 0,0-1 0,-1-1 0,0 0 0,-18 7 0,26-11-121,0 0 0,0-1 1,-1 1-1,1-1 1,0 1-1,0-1 0,-1 0 1,1 0-1,0 0 1,0-1-1,-1 1 0,1 0 1,0-1-1,0 1 0,0-1 1,0 0-1,-1 0 1,1 0-1,0 0 0,0 0 1,1 0-1,-1-1 1,0 1-1,0 0 0,1-1 1,-1 0-1,1 1 1,-4-5-1,-10-15-264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39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147 127 17060,'-3'-1'112,"0"0"1,1 1 0,-1-1-1,0 1 1,0 0-1,0 0 1,0 0 0,0 0-1,1 1 1,-1-1 0,0 1-1,0-1 1,0 1-1,1 0 1,-1 0 0,-4 3-1,2-1 14,1 0 0,-1 1 0,1-1 0,0 1 0,0 0 0,0 0-1,0 0 1,-3 6 0,0 2-30,0 0 0,0 1 1,1-1-1,1 1 0,0 1 0,-3 15 0,5-14-92,0-1 0,2 1 0,0-1 0,1 30 0,0-40-8,0 1 1,1 0-1,0-1 1,0 1-1,0 0 1,0-1 0,1 1-1,-1-1 1,1 0-1,0 1 1,1-1-1,-1 0 1,1 0-1,0 0 1,-1-1-1,2 1 1,-1-1-1,7 6 1,-8-7 3,1-1 1,-1 0 0,0 0-1,1-1 1,-1 1 0,1 0-1,-1-1 1,1 1 0,-1-1-1,1 0 1,-1 0-1,1 0 1,-1 0 0,1 0-1,-1-1 1,1 1 0,-1-1-1,1 1 1,-1-1 0,0 0-1,1 0 1,-1 0 0,0 0-1,0-1 1,1 1-1,-1-1 1,3-2 0,2-2 9,0-1 1,0 0-1,0 0 1,-1-1 0,0 0-1,5-9 1,2-7 62,-1 0 0,-2 0 0,0-1 1,-1 0-1,-2-1 0,-1 1 0,0-2 1,-2 1-1,-1 0 0,-1-33 0,-2 59-72,-4-50 102,4 48-102,0 0 1,-1 1-1,1-1 1,-1 0 0,1 1-1,-1-1 1,1 1-1,-1-1 1,0 0-1,0 1 1,0-1-1,0 1 1,0 0-1,0-1 1,0 1-1,0 0 1,0 0-1,-1 0 1,1 0-1,0 0 1,-1 0-1,1 0 1,-4-1-1,4 2-11,0 0 0,0 0 0,0 0 0,0 0-1,0 0 1,0 0 0,-1 1 0,1-1 0,0 0 0,0 1-1,0-1 1,0 1 0,0-1 0,0 1 0,0-1-1,1 1 1,-1 0 0,0 0 0,0-1 0,0 1 0,0 0-1,1 0 1,-1 0 0,1 0 0,-1 0 0,0 0-1,1 0 1,-1 0 0,1 1 0,-13 34-577,12-26 448,-1 0-1,1 0 1,1 0 0,0 1-1,0-1 1,1 0 0,1 0-1,-1 0 1,5 13-1,9 13-237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40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9 138 15491,'8'56'1313,"3"-1"0,2 1 0,2-2 0,24 54-1,63 99 434,-98-201-1667,-4-7-27,-8-17-11,1 5-46,-104-258-2084,90 208 1241,3-1 1,-14-94-1,32 156 828,-1-8-59,0 0 0,0 0 0,1-18 0,0 26 98,0 1 0,0 0 0,0 0 0,1-1 0,-1 1 1,0 0-1,0 0 0,1-1 0,-1 1 0,1 0 0,-1 0 0,1 0 1,-1 0-1,1 0 0,0 0 0,-1 0 0,1 0 0,0 0 0,0 0 1,0 0-1,0 0 0,0 0 0,0 1 0,0-1 0,0 0 1,0 1-1,0-1 0,0 1 0,0-1 0,0 1 0,1-1 0,-1 1 1,0 0-1,0 0 0,1 0 0,-1-1 0,0 1 0,0 0 0,2 1 1,5 1 107,0 0 1,0 0 0,-1 1 0,0 0 0,1 1 0,-1 0 0,0 0 0,12 9 0,-3 0 52,-1 1 0,20 20 0,-31-29-123,0-1 0,0 1 0,-1 0-1,0 1 1,0-1 0,0 0 0,0 1 0,-1 0 0,0-1 0,0 1 0,1 8 0,-2-10-13,-1 0 0,0 0-1,0 0 1,0 0-1,0 0 1,-1 0 0,1 0-1,-1 0 1,0 0-1,-1 0 1,1-1 0,0 1-1,-1 0 1,0-1-1,0 1 1,0-1 0,0 0-1,-5 5 1,0-1 10,0-1 1,0 0 0,-1 0-1,0-1 1,0 0-1,0 0 1,-1-1 0,-16 7-1,21-10-79,0 0-1,1 0 1,-1 0-1,0-1 1,0 1-1,0-1 1,0 0-1,0 0 1,0 0-1,-7-2 1,9 1 9,0 1 0,0-1 1,0 0-1,0 0 1,0 0-1,0 0 1,0-1-1,1 1 1,-1 0-1,0-1 0,1 1 1,-1-1-1,1 0 1,0 1-1,-1-1 1,1 0-1,0 0 1,0 0-1,0 0 0,-1-3 1,-4-17-241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40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16 214 17484,'-4'19'432,"0"1"0,1 0 0,0 0 0,2 0-1,1 0 1,0 0 0,1 1 0,2-1 0,0-1 0,1 1 0,9 28 0,0-10-35,1 0 1,3-2-1,0 0 0,40 59 0,-50-84-335,-4-6-35,-1-1 0,1 1 0,0-1 0,0 0 0,0 0 0,1 0 0,-1 0 0,1-1 1,0 1-1,0-1 0,0 0 0,10 5 0,-14-8-25,1 0 1,-1 0-1,1 0 1,0 0-1,-1 0 1,1 0-1,0 0 1,-1 0-1,1 0 1,-1 0-1,1 0 0,0 0 1,-1-1-1,1 1 1,-1 0-1,1 0 1,0-1-1,-1 1 1,1 0-1,-1-1 1,1 1-1,-1 0 1,1-1-1,-1 1 1,0-1-1,1 1 1,-1-1-1,1 1 1,-1-1-1,0 1 1,1-1-1,-1 0 1,0 1-1,0-1 1,0 1-1,1-1 1,-1 0-1,0 1 1,0-1-1,0 1 0,0-1 1,0 0-1,0 0 1,0-31 8,0 31-11,-6-34-155,-1 0 0,-1 1 0,-2 0 0,-23-54 0,32 84 112,-1 1-1,0-1 1,0 1-1,0 0 1,0-1 0,0 1-1,-5-4 1,7 7 39,-1 0-1,1-1 1,0 1 0,0 0-1,0 0 1,0 0 0,0 0 0,0 0-1,0 0 1,0 0 0,-1 0-1,1 0 1,0-1 0,0 1-1,0 0 1,0 0 0,0 0 0,0 0-1,-1 0 1,1 0 0,0 0-1,0 0 1,0 0 0,0 0-1,0 0 1,-1 0 0,1 0 0,0 0-1,0 0 1,0 0 0,0 0-1,0 0 1,-1 0 0,1 1-1,0-1 1,0 0 0,0 0 0,0 0-1,0 0 1,0 0 0,0 0-1,-1 0 1,1 0 0,0 0 0,0 1-1,0-1 1,0 0 0,0 0-1,0 0 1,0 0 0,0 0-1,0 0 1,0 1 0,0-1 0,0 0-1,2 21-130,2-9 149,0 1-1,1-1 1,0 0 0,1 0-1,0-1 1,1 1-1,0-1 1,1-1 0,0 0-1,11 12 1,-15-19 1,0 1 0,0 0 0,0-1 1,0 0-1,1 0 0,-1 0 0,1-1 0,0 0 0,0 1 1,0-2-1,0 1 0,0 0 0,0-1 0,0 0 0,0 0 0,0-1 1,1 0-1,-1 1 0,0-2 0,1 1 0,-1-1 0,0 1 1,0-1-1,0-1 0,0 1 0,0-1 0,0 0 0,6-3 1,2-3 13,0 0 0,-1 0 0,0-1 0,-1-1 0,0 0 0,0 0 0,-1-1 0,14-21 0,3-8 47,27-57-1,-24 42-17,-30 55-56,0-1 0,0 1 0,0-1-1,0 1 1,1 0 0,-1-1 0,0 1 0,0 0-1,0-1 1,1 1 0,-1 0 0,0-1-1,0 1 1,1 0 0,-1 0 0,0-1 0,1 1-1,-1 0 1,0 0 0,1-1 0,-1 1-1,0 0 1,1 0 0,-1 0 0,0 0 0,1 0-1,-1 0 1,1 0 0,-1 0 0,0-1-1,1 1 1,-1 0 0,1 1 0,-1-1 0,0 0-1,1 0 1,-1 0 0,1 0 0,-1 0-1,0 0 1,1 0 0,-1 1 0,0-1 0,1 0-1,-1 0 1,0 0 0,1 1 0,-1-1-1,0 0 1,1 1 0,-1-1 0,0 0-1,0 0 1,0 1 0,1-1 0,-1 0 0,0 1-1,0-1 1,0 1 0,0-1 0,1 0-1,-1 1 1,0-1 0,0 1 0,13 35 199,-9-23-91,-2-8-60,0 0 0,1 0 0,-1 0 0,1 0 0,0 0 0,1-1 0,-1 1 0,1-1 0,0 0 0,5 4 0,-7-6-22,0-1 0,1 1 0,0-1 0,-1 0 0,1 0 0,0 0 0,0 0 0,0 0 0,-1 0 0,1-1 0,0 1 0,0-1 0,0 0 0,0 0 1,0 0-1,0 0 0,0-1 0,0 1 0,0-1 0,0 0 0,3-1 0,2-1-2,0-1 0,1 0 1,-1-1-1,-1 0 0,1 0 0,-1-1 1,0 0-1,0 0 0,-1 0 1,7-9-1,11-15-74,21-35 0,-26 37 8,-7 8 11,-7 12-13,-1 1 1,1 0-1,0 0 1,12-11-1,-15 16 43,0 1-1,0-1 0,-1 1 0,2 0 1,-1 0-1,0 0 0,0 0 0,0 0 1,0 0-1,1 0 0,-1 1 1,0-1-1,1 1 0,-1 0 0,0-1 1,1 1-1,-1 0 0,0 1 1,1-1-1,-1 0 0,0 1 0,3 0 1,2 0 31,0 0 1,0 0-1,0-1 1,-1 0-1,1 0 1,0-1-1,0 0 0,-1 0 1,1-1-1,0 0 1,-1 0-1,1 0 1,-1-1-1,11-6 1,9-6-749,-1-1-1,24-19 1,-42 30 282,-1 0-232,1-1-1,-1 0 0,1 1 1,8-13-1,-13 15 457,0 0 0,0-1 0,0 1-1,0 0 1,-1-1 0,0 1 0,1-1 0,-1 0-1,-1 1 1,1-1 0,0 0 0,-1 0 0,0-5-1,-4-20-751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41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12 16388,'-10'-1'2096,"0"1"-1296,0 0-344,2 0 1009,3 0-489,-2 0 1184,-2 0-1640,5-10-296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41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 17332,'17'59'2334,"-11"-35"-1288,2 0 1,0 0 0,15 31-1,-20-50-940,-1 0-1,1 0 0,0-1 1,1 1-1,-1-1 1,1 1-1,0-1 0,0 0 1,0 0-1,1-1 1,-1 1-1,1-1 0,0 0 1,0 0-1,0-1 1,0 1-1,0-1 0,1 0 1,10 2-1,-13-4-103,0 0-1,0 0 1,0 0-1,0 0 1,0-1-1,0 1 1,0-1-1,0 1 1,0-1-1,0 0 1,0 0-1,-1-1 1,1 1-1,0-1 1,-1 1-1,1-1 1,-1 0-1,1 0 1,-1 0-1,0 0 1,0 0-1,0 0 1,0-1 0,0 1-1,2-5 1,4-6-33,-1-2 0,0 1 0,9-27 1,-6 13-27,-10 26 51,1 0-1,0 0 0,0 1 1,-1-1-1,1 0 0,0 0 1,0 1-1,1-1 0,-1 0 1,0 1-1,3-3 0,3 7 21,0 12 48,-6-10-31,1 0 1,0 1-1,1-1 0,-1 0 0,1 0 1,5 5-1,-7-8-22,0-1 1,0 0-1,0 0 1,1 1 0,-1-1-1,0 0 1,1-1-1,-1 1 1,1 0-1,-1 0 1,1 0-1,0-1 1,-1 1-1,1-1 1,0 0 0,-1 1-1,1-1 1,0 0-1,-1 0 1,1 0-1,0 0 1,0 0-1,-1 0 1,1 0-1,2-2 1,5 0-16,-1-1-1,0-1 1,0 0-1,0 0 1,-1 0 0,1-1-1,-1 0 1,9-8-1,50-54-438,-36 35 238,-12 13 51,-12 11 80,1 1 0,0-1 0,0 2 0,1-1 0,-1 1 0,15-8 0,-22 14 82,1-1 0,-1 1 0,1 0 1,-1 0-1,1 0 0,0 0 0,-1 0 0,1 0 0,-1 0 0,1 0 0,-1 0 0,1 0 0,-1 0 0,1 1 0,-1-1 0,1 0 0,-1 0 0,1 0 0,-1 1 0,1-1 1,-1 0-1,1 1 0,-1-1 0,1 0 0,-1 1 0,1 0 0,11 14 318,-2-2-89,-7-11-234,0-1 1,-1 0-1,1 0 0,0 0 0,0 0 0,0 0 1,0-1-1,0 1 0,0-1 0,0 0 1,0 0-1,0 0 0,0 0 0,0 0 0,0-1 1,0 1-1,0-1 0,0 0 0,0 0 1,0 0-1,-1 0 0,4-2 0,6-3-2,0-1-1,0 0 0,15-13 0,19-17 29,-27 23-118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45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1 509 14011,'3'1'185,"0"0"0,0 0 0,0 0 0,0 0 0,0-1 0,0 1 0,1-1 0,-1 0-1,0 0 1,0 0 0,1 0 0,-1-1 0,0 1 0,0-1 0,0 0 0,4-1 0,9-4 342,29-14 0,-28 11-61,170-86 1525,-93 46-1551,134-52 0,-80 56-302,160-27 1,16-3-16,-181 39-972,-140 35 616,-9 0 127,-16 2-136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4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16772,'2'-8'325,"0"0"0,1 0 1,0 1-1,0-1 1,1 1-1,0-1 1,0 1-1,0 0 1,1 0-1,9-9 1,-8 11-55,-1 1 0,1-1 0,0 1 0,0 0 0,1 1 0,-1 0 0,1 0 0,0 0 0,-1 1 0,1 0 1,0 0-1,11-1 0,-6 1-42,0 1 1,-1 1-1,1-1 0,0 2 1,0 0-1,0 0 1,16 5-1,-25-5-198,1 0-1,0 1 1,-1-1 0,1 1-1,0 0 1,-1 0 0,0 0-1,0 0 1,1 0 0,-1 1-1,3 4 1,-4-5-26,0 0 0,-1 1 0,0-1 0,1 1 1,-1-1-1,0 1 0,0 0 0,0-1 0,-1 1 0,1 0 0,-1-1 0,1 1 0,-1 0 1,0 0-1,0 0 0,0 0 0,-1 4 0,-2 7 58,-1-1 0,-1 1-1,0-1 1,0-1 0,-1 1 0,-16 23-1,15-25 3,0 0 0,0 0 0,2 1 0,-1 0 0,1 0 0,1 1 0,-5 23 0,9-33-121,-1 0-1,1-1 1,0 1 0,0 0-1,1 0 1,-1 0 0,0 0-1,1 0 1,0 0 0,0 0 0,0 0-1,0-1 1,0 1 0,0 0-1,1-1 1,-1 1 0,1-1 0,0 1-1,-1-1 1,1 0 0,1 0-1,-1 0 1,0 0 0,0 0-1,1 0 1,-1-1 0,1 1 0,-1-1-1,1 0 1,0 1 0,5 0-1,-1 0-113,1 0 0,-1 0 0,1-1-1,-1-1 1,1 1 0,-1-1-1,1 0 1,-1-1 0,1 0 0,-1 0-1,13-4 1,25-13-574</inkml:trace>
  <inkml:trace contextRef="#ctx0" brushRef="#br0" timeOffset="1">778 36 17964,'-8'1'394,"1"1"1,0-1-1,-1 2 0,1-1 1,0 0-1,0 1 1,0 1-1,1-1 1,-1 1-1,1 0 0,-8 6 1,10-7-301,0 1 0,0-1 0,1 0 0,0 1 0,-1 0 0,1 0 0,0 0 0,1 0 0,-1 0 0,1 0 0,0 1 0,0-1 1,0 1-1,0 0 0,1-1 0,0 1 0,0 0 0,0 5 0,1-7-115,0-1 0,1 0 0,-1 1 0,1-1 0,0 1 0,0-1 1,-1 0-1,2 0 0,-1 0 0,0 1 0,0-1 0,1 0 0,-1 0 0,1-1 0,-1 1 0,1 0 0,0 0 0,0-1 1,0 1-1,0-1 0,2 2 0,8 3-119,-1 0 0,24 9 0,-9-4 25,-22-9 116,-1 0-1,1 0 1,-1 0-1,1 1 1,-1-1-1,0 1 1,0 0-1,0-1 1,0 2-1,0-1 1,-1 0 0,0 0-1,1 1 1,-1-1-1,2 6 1,-3-5 44,0-1-1,0 0 1,-1 1 0,1-1 0,-1 0 0,0 1-1,0-1 1,0 1 0,-1-1 0,1 1 0,-1-1-1,1 0 1,-1 1 0,0-1 0,-1 0 0,1 0 0,0 1-1,-4 4 1,1-2 62,0-1 0,-1 1 0,0-1 0,0 1 0,0-1 0,0-1 0,-1 1 1,0-1-1,0 0 0,-6 4 0,10-7-99,0 0 1,0 0-1,0 0 1,0 0-1,0 0 1,0-1 0,0 1-1,0-1 1,0 1-1,0-1 1,0 0-1,0 1 1,-1-1 0,1 0-1,0 0 1,0-1-1,0 1 1,0 0-1,0-1 1,0 1 0,0-1-1,0 0 1,0 0-1,0 0 1,0 0-1,0 0 1,0 0 0,1 0-1,-1-1 1,0 1-1,1 0 1,-1-1-1,1 0 1,-1 1 0,1-1-1,0 0 1,-2-3-1,-8-24-78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45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4 14883,'0'0'51,"0"0"1,0 0-1,0-1 0,0 1 0,-1 0 0,1 0 0,0 0 1,0 0-1,0-1 0,0 1 0,0 0 0,0 0 0,0 0 1,0 0-1,0 0 0,0 0 0,-1-1 0,1 1 1,0 0-1,0 0 0,0 0 0,0 0 0,0 0 0,0 0 1,-1 0-1,1 0 0,0 0 0,0 0 0,0 0 0,0 0 1,0 0-1,-1 0 0,1-1 0,0 1 0,0 0 1,0 0-1,0 1 0,-1-1 0,1 0 0,0 0 0,0 0 1,0 0-1,0 0 0,0 0 0,-1 0 0,1 0 0,0 0 1,0 0-1,-14 7 883,-10 10-215,-15 18-157,1 2 0,1 1 0,3 1 1,1 2-1,-32 54 0,57-83-461,1-1 0,0 1 0,0 1 0,2-1 0,-1 1 0,2 0 0,-6 26 0,9-37-93,1 0-1,0-1 1,0 1 0,0 0-1,0 0 1,0 0 0,0 0-1,0 0 1,1 0 0,-1 0-1,1 0 1,-1 0 0,1-1-1,0 1 1,0 0 0,0 0-1,0-1 1,0 1 0,0-1-1,0 1 1,1-1 0,1 2-1,-1-1-4,1 0 0,1 0-1,-1 0 1,0-1 0,0 1 0,1-1-1,-1 0 1,0 0 0,1-1-1,-1 1 1,6 0 0,8-1-36,0 0 0,0-1 0,34-6 0,-4-3-287,0-2-1,-1-1 1,0-3-1,-2-1 0,0-3 1,-1-1-1,68-46 1,-56 24-118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46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13027,'2'2'228,"-1"0"0,1-1 0,-1 1 0,1-1 1,-1 1-1,1-1 0,0 0 0,0 1 0,0-1 0,0 0 0,0 0 1,0-1-1,0 1 0,0 0 0,0-1 0,0 1 0,0-1 0,0 0 1,0 0-1,3 1 0,8-1 570,0-1-1,17-2 1,-14 1-266,62-7 1237,86-7 309,-130 15-1828,0 1 0,62 8 0,-85-6-238,1 1 0,-1-1-1,1 2 1,-1 0 0,0 0 0,0 1 0,-1 0-1,11 8 1,-14-8-9,0 1 0,0-1 1,0 1-1,-1 1 0,0 0 0,0-1 0,-1 2 0,0-1 1,0 1-1,-1-1 0,5 11 0,-2-8-415,-4-17-1636,-3-27-2746,0 28 4138,0 5 583,-1 23 2519,-4 39-117,3-19-1104,-15 80-1,15-110-1150,-1 0-1,-1-1 0,0 0 1,-1 1-1,0-2 0,0 1 1,-1 0-1,-1-1 0,0 0 1,0-1-1,-12 12 0,15-17-55,1-2 0,-1 1-1,0 0 1,-1-1-1,1 0 1,0 0-1,-10 3 1,14-5-67,-1 0 0,0 1 1,0-1-1,1 0 0,-1 0 1,0 1-1,0-1 0,1 0 1,-1 0-1,0 0 0,0 0 0,1 0 1,-1 0-1,0 0 0,0 0 1,1 0-1,-1 0 0,0-1 1,0 1-1,1 0 0,-1-1 0,0 1 1,0 0-1,1-1 0,-1 1 1,1-1-1,-1 1 0,0-1 1,1 1-1,-1-1 0,1 1 1,-1-1-1,1 1 0,-1-1 0,1 0 1,0 1-1,-1-1 0,1 0 1,0 0-1,-1 1 0,1-1 1,0 0-1,0 0 0,0 1 1,0-1-1,0 0 0,0 0 0,0 1 1,0-1-1,0 0 0,0 0 1,0 0-1,0 1 0,0-1 1,1 0-1,-1 0 0,3-7-424,1 3-179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47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64 17692,'-3'-5'165,"-1"1"-1,1-1 1,-1 0 0,0 1 0,-1 0-1,1 0 1,-1 0 0,0 1-1,0-1 1,0 1 0,0 0 0,0 0-1,-1 1 1,1 0 0,-1 0 0,0 0-1,1 1 1,-1 0 0,0 0 0,0 0-1,0 0 1,0 1 0,0 0 0,0 1-1,0-1 1,0 1 0,0 0 0,-6 3-1,0-1-68,0 1-1,0 1 1,0 0-1,1 0 1,-1 1-1,1 1 1,1 0-1,0 0 1,0 1-1,0 0 0,1 1 1,-12 13-1,15-14-86,0 0 0,1 0-1,-1 0 1,1 0-1,1 1 1,0 0-1,0 0 1,1 0-1,0 1 1,0-1 0,-1 13-1,4-21-17,0 0-1,0 1 1,0-1-1,0 0 1,0 1 0,0-1-1,0 0 1,1 1-1,-1-1 1,0 0 0,1 0-1,-1 1 1,1-1-1,0 0 1,-1 0 0,1 0-1,0 0 1,0 0-1,0 0 1,0 0-1,0 0 1,1 2 0,1-2-20,-1 1 0,1-1 1,0 0-1,-1 0 1,1 0-1,0 0 1,0-1-1,0 1 1,0-1-1,3 1 0,8-1-111,0-1 0,0 0 0,20-5 0,-30 6 116,8-3-52,13-2-104,0 1-1,0 2 1,43-1 0,-66 3 190,0 0-1,0 0 1,0 0 0,0 1 0,0-1 0,0 1 0,0-1-1,0 1 1,0 0 0,0-1 0,0 1 0,0 0-1,-1 0 1,1 0 0,0 1 0,0-1 0,-1 0 0,1 1-1,-1-1 1,1 1 0,-1-1 0,0 1 0,0 0 0,0 0-1,0-1 1,2 5 0,-2-3 32,-1 1 1,1-1-1,-1 1 0,0-1 1,0 1-1,0-1 1,0 1-1,-1-1 0,0 0 1,1 1-1,-1-1 0,0 1 1,-1-1-1,1 0 0,-3 5 1,-4 6 152,-1 0 1,0-1 0,0 0 0,-16 16-1,17-22-158,1 0-1,-1 0 0,0 0 1,0-1-1,-1 0 0,0 0 1,-16 7-1,24-13-7,-1 1 0,1 0 0,0-1 1,-1 1-1,1-1 0,0 1 0,-1-1 0,1 0 0,-1 1 0,1-1 0,0 0 0,-1 0 1,1 0-1,-1 0 0,1 0 0,-1 0 0,1-1 0,0 1 0,-1 0 0,1-1 0,-1 1 0,1-1 1,0 1-1,0-1 0,-1 0 0,1 0 0,0 1 0,0-1 0,0 0 0,0 0 0,0 0 1,0 0-1,-1-2 0,-4-13 73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48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12 16339,'-4'5'498,"0"1"0,1 0 0,0 0 0,0 0-1,1 0 1,0 0 0,0 0 0,0 1-1,0 8 1,0-8-165,-2 11 113,1-1-1,1 1 1,0 28 0,2-41-376,0 1 1,0-1-1,0 0 1,1 0-1,0 0 1,0 1 0,1-1-1,-1 0 1,1-1-1,0 1 1,1 0-1,-1 0 1,1-1-1,0 0 1,0 1-1,6 5 1,-8-9-52,0 1 1,0-1-1,1 0 0,-1 0 1,0 0-1,1-1 1,-1 1-1,1 0 0,-1 0 1,1-1-1,0 1 0,-1-1 1,1 0-1,0 1 0,-1-1 1,1 0-1,0 0 1,-1 0-1,1 0 0,0 0 1,-1 0-1,3-1 0,-1 0 1,-1 0 0,0 0-1,1-1 1,-1 1-1,0-1 1,1 1-1,-1-1 1,0 0-1,0 0 1,-1 0 0,1 0-1,2-4 1,1-1 29,0-1 0,-1 0 0,0-1 0,0 1 0,-1-1 0,0 1 0,2-11 0,-4 7 26,0 1 0,0 0 0,-1-1 0,-1 1 1,0-1-1,0 1 0,-5-19 0,5 26-89,0 0 0,0 0 1,0 0-1,-1 0 0,1 1 1,-1-1-1,0 1 0,0-1 1,0 1-1,-1 0 0,1-1 1,-1 1-1,0 0 0,1 1 1,-1-1-1,-1 0 1,1 1-1,0 0 0,0 0 1,-1 0-1,0 0 0,1 0 1,-1 1-1,0-1 0,-4 0 1,7 2-53,1 0 1,-1 0 0,1 0-1,0 0 1,-1 0 0,1 0-1,-1 0 1,1 0 0,-1 0 0,1 0-1,-1 1 1,1-1 0,-1 0-1,1 0 1,0 0 0,-1 1-1,1-1 1,0 0 0,-1 0 0,1 1-1,-1-1 1,1 1 0,0-1 40,0 0 1,0 0 0,0 0 0,-1 1 0,1-1 0,0 0 0,0 0-1,0 0 1,0 0 0,0 1 0,0-1 0,0 0 0,0 0 0,0 0-1,0 0 1,0 1 0,0-1 0,0 0 0,0 0 0,1 0 0,-1 0-1,0 1 1,0-1 0,0 0 0,0 0 0,0 0 0,0 0 0,0 0-1,0 0 1,0 1 0,1-1 0,-1 0 0,0 0 0,0 0 0,0 0-1,0 0 1,0 0 0,1 0 0,-1 0 0,0 0 0,0 1 0,0-1-1,0 0 1,1 0 0,-1 0 0,0 0 0,0 0 0,0 0 0,0 0-1,1 0 1,-1 0 0,0 0 0,0 0 0,0-1 0,1 1 0,8 1-631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48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19844,'4'-3'489,"2"0"-1,-1 0 1,0 0-1,0 1 1,1 0-1,0 0 0,10-2 1,-13 4-350,1 0 0,-1 0 1,1 0-1,-1 0 0,1 0 0,-1 1 0,1-1 1,-1 1-1,0 0 0,1 0 0,-1 1 1,0-1-1,0 1 0,5 2 0,-4-2-102,-1 1 0,0-1 0,0 1 0,0-1 0,0 1 0,0 0 0,0 0 0,-1 0 0,0 1 0,1-1-1,-1 0 1,-1 1 0,1 0 0,0-1 0,-1 1 0,0 0 0,1 0 0,-2 0 0,2 4 0,-1 6 50,-1 0 1,-1 0-1,1 0 0,-5 17 1,3-21-24,0-1 0,1 1 0,0 0 0,1-1 0,0 1-1,0 0 1,1-1 0,0 1 0,5 17 0,-5-26-55,0 1-1,0 0 0,0 0 1,0-1-1,0 1 1,0 0-1,0-1 1,1 0-1,-1 1 0,0-1 1,1 0-1,0 1 1,-1-1-1,1 0 0,0 0 1,-1 0-1,1-1 1,0 1-1,0 0 0,0-1 1,0 1-1,-1-1 1,1 1-1,0-1 0,0 0 1,0 0-1,0 0 1,0 0-1,0 0 1,0 0-1,0-1 0,0 1 1,0-1-1,0 1 1,0-1-1,2-1 0,2 0-35,1-1-1,0 0 1,-1-1-1,0 0 0,1 0 1,-2 0-1,1 0 1,8-9-1,-11 10-148,0-1 0,0 1 1,0-1-1,-1 1 0,1-1 0,-1 0 0,0 0 0,0 0 1,0 0-1,-1-1 0,0 1 0,1 0 0,-1-1 1,0-6-1,-1 9 41,0 0 1,-1-1-1,1 1 1,-1-1-1,1 1 1,-1 0-1,0-1 1,0 1-1,0 0 1,0 0 0,0-1-1,-1 1 1,1 0-1,-1 0 1,1 0-1,-1 1 1,0-1-1,0 0 1,0 1-1,0-1 1,0 1-1,0-1 1,0 1-1,0 0 1,0 0-1,-1 0 1,-4-1-1,-8-3-839,0 1 0,0 1 0,-1 0 0,1 1 0,-1 1 0,-28 1 0,25 1 1955,0 1 1,-33 8-1,41-5 432,20-2 710,19-1 5,-12-4-2125,-1 1 0,0-2 0,0 0 1,0-1-1,-1 0 0,1-1 0,-1-1 0,0-1 0,-1 1 0,20-14 1,0-6-323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49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19 197 18188,'1'31'2256,"1"4"-1383,2 4-265,3-1 1152,6 0-640,2-5-167,2-9-337,3-3-184,0-12-480,0-6-272,-6-9-577,1-7-295,-11-11-936,-4-8 1584,-9-18-353,-2-10-311</inkml:trace>
  <inkml:trace contextRef="#ctx0" brushRef="#br0" timeOffset="1">31 1 18932,'-5'14'2016,"2"2"-1303,-1-3-281,4-2 856,-1-1-256,1-3-328,1-4-320,2-4-760,0-5-408,-6-7 664,-3-1-144,-10-8-88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49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184 506 17412,'-1'-1'139,"0"0"1,0 0-1,0 0 1,-1 0-1,1 0 1,0 0-1,0 1 1,-1-1-1,1 0 1,-1 1-1,1-1 1,0 1-1,-1 0 1,1-1-1,-1 1 1,1 0-1,-1 0 1,1 0-1,-1 0 1,1 0-1,-1 0 1,1 0-1,-1 1 1,1-1-1,-1 1 1,-1 0-1,-3 1 198,1 0 0,-1 0 1,1 0-1,0 1 0,-9 5 0,5 0-15,0 0 1,0 0-1,1 1 0,0 0 1,1 1-1,0-1 0,0 2 0,1-1 1,0 1-1,1-1 0,-5 16 1,7-19-268,1 0 0,0 0 0,0 0 0,1 0 0,0 0 0,0 0 0,1 0 0,-1 0 0,2 0 0,-1 0 0,1 0 0,0 0 0,0 0 0,1 0 0,0 0 0,0 0 1,1 0-1,0-1 0,0 1 0,5 6 0,-7-11-50,0 0 1,0-1-1,0 1 0,1 0 1,-1-1-1,0 0 1,1 1-1,0-1 1,-1 0-1,1 0 0,0 1 1,-1-1-1,1-1 1,0 1-1,0 0 1,0 0-1,0-1 1,0 1-1,0-1 0,0 1 1,0-1-1,0 0 1,0 0-1,0 0 1,0 0-1,0 0 0,0-1 1,0 1-1,0 0 1,0-1-1,0 0 1,0 1-1,-1-1 0,1 0 1,0 0-1,0 0 1,0 0-1,-1 0 1,1-1-1,-1 1 1,1 0-1,1-3 0,3-2-9,1-1 0,-1 0-1,-1 0 1,1 0 0,-1-1-1,0 0 1,-1 0 0,3-9-1,1-4-33,-1 1 0,-1-1-1,-2-1 1,0 1 0,-1-1-1,0 0 1,-2 0-1,-2-23 1,-3 27-46,4 18 82,0 0 1,0 0 0,0 0-1,0 0 1,0 0 0,0 0 0,0 0-1,-1 0 1,1-1 0,0 1-1,0 0 1,0 0 0,0 0-1,0 0 1,0 0 0,0 0 0,0 0-1,0 0 1,0 0 0,-1 0-1,1 0 1,0 0 0,0 0-1,0 0 1,0 0 0,0 0 0,0 0-1,0 0 1,0 0 0,-1 0-1,1 0 1,0 0 0,0 0-1,0 0 1,0 0 0,0 0 0,0 0-1,0 0 1,0 0 0,0 0-1,0 0 1,-1 0 0,1 0-1,0 1 1,0-1 0,0 0 0,0 0-1,0 0 1,0 0 0,0 0-1,0 0 1,0 0 0,0 0-1,0 0 1,0 0 0,0 1 0,0-1-1,0 0 1,0 0 0,0 0-1,0 0 1,0 0 0,0 0-1,0 0 1,-1 4-10,0 0 0,0-1 0,0 1 0,1 0 0,-1 0 1,1 5-1,1 8 18,1 0 0,0 0 1,1 0-1,9 27 1,-10-36 7,1 0-1,0 0 1,1 0 0,0 0 0,0-1 0,1 1 0,0-1 0,0 0 0,1-1 0,-1 1 0,9 5 0,-12-10-10,0 0 1,0-1-1,0 0 1,0 1-1,0-1 1,0 0-1,0 0 1,0 0-1,0 0 1,1-1-1,-1 1 1,0-1-1,1 1 1,-1-1-1,1 0 1,-1 0-1,0 0 1,1 0-1,-1 0 1,1 0-1,3-2 1,-3 1-4,1-1 1,-1 0 0,0 0-1,1 0 1,-1 0 0,0-1 0,-1 1-1,1-1 1,0 1 0,-1-1-1,1 0 1,2-5 0,4-9-37,0 0 1,0 0 0,-2-1-1,7-21 1,-13 34 13,21-73-192,-3-2-1,-4 0 1,-3-1 0,1-87-1,-12 146 200,-1 1 0,-3-30-1,-3 34 27,5 16-12,1 1-1,0 0 1,0 0-1,-1 0 1,1 0 0,0 0-1,0 0 1,0 0-1,-1-1 1,1 1 0,0 0-1,-1 0 1,1 0-1,0 0 1,0 0 0,-1 0-1,1 0 1,0 0-1,0 0 1,-1 1 0,1-1-1,0 0 1,0 0-1,-1 0 1,1 0 0,0 0-1,0 0 1,0 0-1,-1 1 1,1-1 0,0 0-1,0 0 1,-1 1-1,-1 1 7,1 0 0,-1 0-1,0 1 1,1-1-1,-1 1 1,1 0-1,-2 4 1,-6 23 144,1 1 0,1 0 1,-5 62-1,11-70-50,1 0 0,0 0-1,2 0 1,1 0 0,0 0 0,8 25 0,-7-37-75,0 0 1,1 0 0,0-1 0,0 1 0,1-1-1,0-1 1,1 1 0,0-1 0,1 0 0,8 8-1,-13-14-31,0-1 0,-1 1 0,1-1 0,0 0 0,0 0 0,0-1 0,1 1-1,-1 0 1,0-1 0,1 0 0,-1 0 0,1 0 0,-1 0 0,1 0 0,-1-1 0,1 0-1,0 0 1,-1 0 0,1 0 0,0 0 0,-1-1 0,1 1 0,-1-1 0,1 0 0,-1 0-1,1 0 1,-1-1 0,0 1 0,0-1 0,0 0 0,1 0 0,-2 0 0,1 0 0,0-1 0,3-2-1,5-6-29,-1-1 0,0 0 0,-1-1 0,0 0 0,-1 0-1,-1-1 1,0 0 0,0 0 0,-2-1 0,0 1-1,0-1 1,-1 0 0,-1-1 0,-1 1 0,1-26 0,-3 37 30,0 1 1,0-1 0,-1 0-1,1 1 1,-1-1 0,0 1-1,0-1 1,0 1-1,-3-5 1,4 7 4,0 1-1,-1-1 1,0 0 0,1 0-1,-1 1 1,1-1 0,-1 0-1,0 1 1,1-1 0,-1 0-1,0 1 1,0-1 0,0 1-1,1 0 1,-1-1 0,0 1-1,0 0 1,0-1 0,0 1-1,0 0 1,0 0 0,1 0-1,-1 0 1,0 0-1,0 0 1,0 0 0,0 0-1,0 0 1,0 0 0,0 0-1,0 0 1,0 1 0,1-1-1,-1 0 1,0 1 0,0-1-1,0 1 1,0-1 0,0 2-1,-3 1 3,0 0-1,0 0 0,1 0 0,-1 1 0,1 0 1,0 0-1,0 0 0,0 0 0,1 0 1,-1 0-1,1 1 0,0-1 0,1 1 1,-1-1-1,-1 7 0,0 3 21,0 1 0,1 0-1,-1 26 1,2-34-6,2-1 0,-1 1 0,1-1 0,0 1 1,0-1-1,1 1 0,0-1 0,0 0 0,0 0 0,1 0 0,0 0 0,0 0 0,8 10 1,-9-13-64,0-1 1,1 0 0,-1 0-1,1 0 1,-1 0 0,1 0-1,0 0 1,0-1 0,-1 1-1,1-1 1,0 0 0,1 0-1,-1 0 1,0 0-1,0 0 1,0-1 0,0 1-1,1-1 1,-1 0 0,0 0-1,0 0 1,1-1 0,-1 1-1,0-1 1,0 0 0,0 0-1,0 0 1,0 0 0,0 0-1,4-3 1,2-1-53,0 0 0,0-1 0,-1 0 0,0 0 0,14-14 1,13-18-254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50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59 17236,'-17'31'1860,"1"-2"-75,0 0 0,-21 60 0,36-88-1765,1 0 1,-1 1 0,1-1 0,-1 0 0,1 1 0,-1-1 0,1 1-1,0-1 1,0 1 0,0-1 0,0 1 0,0-1 0,0 0 0,1 1-1,-1-1 1,0 1 0,1-1 0,-1 0 0,1 1 0,-1-1 0,1 0 0,-1 1-1,1-1 1,1 2 0,-1-3-59,0 0 1,0 0-1,1 1 0,-1-1 1,0 0-1,0 0 0,0 0 1,0 0-1,0 0 0,1 0 0,-1 0 1,0-1-1,0 1 0,0 0 1,0 0-1,0-1 0,0 1 1,0-1-1,0 1 0,0-1 0,0 0 1,0 1-1,0-1 0,0 0 1,0 0-1,0 1 0,-1-1 1,1 0-1,1-2 0,26-35-1066,-24 32 1087,0-1-1,1 1 1,-1 0 0,1 1-1,10-10 1,-12 17 810,-3 8-305,-2 10 253,2-20-731,0 0 0,0 0-1,0 0 1,0 0 0,0 1 0,0-1 0,-1 0 0,1 0 0,0 0 0,0 0 0,0 0 0,0 1 0,0-1 0,0 0 0,0 0 0,0 0 0,0 0 0,0 0 0,0 0 0,0 0 0,-1 1 0,1-1 0,0 0 0,0 0 0,0 0 0,0 0 0,0 0 0,0 0 0,0 0 0,-1 0 0,1 0 0,0 0-1,0 0 1,0 0 0,0 0 0,0 0 0,-1 0 0,1 0 0,0 0 0,0 0 0,0 0 0,0 0 0,0 0 0,-1 0 0,1 0 0,0 0 0,0 0 0,0 0 0,0 0 0,0 0 0,-5-9 128,0-12-395,-9-79-6327,12 97 6558,0 9 621,-1 11 676,1 15 322,-1 22 117,2 1 0,9 75 0,-8-128-1678,0 1 0,1-1 0,0 1 0,-1-1 0,1 1-1,0-1 1,0 0 0,1 0 0,-1 1 0,2 2 0,-2-5-30,-1 1 0,1-1 0,-1 0 0,1 1 0,-1-1 0,1 1 0,0-1 0,-1 0 0,1 1 0,-1-1 0,1 0-1,0 0 1,-1 1 0,1-1 0,0 0 0,-1 0 0,1 0 0,0 0 0,-1 0 0,1 0 0,0 0 0,-1 0 0,1 0 0,0 0 0,-1 0 0,1-1 0,0 1 0,-1 0 0,1 0 0,0-1 0,-1 1 0,1 0 0,-1-1 0,1 1 0,-1-1 0,1 1 0,-1-1 0,1 1 0,-1-1 0,1 1 0,0-1 0,6-9-88,0 0 0,0-1 0,-1 0 1,0 0-1,-1 0 0,-1-1 0,1 1 1,2-14-1,-2 10-5,21-73-430,24-65-331,-49 153 849,12-26-15,-13 25 23,0 1 0,0 0-1,0 0 1,0-1 0,0 1-1,1 0 1,-1-1 0,0 1-1,0 0 1,0-1 0,1 1-1,-1 0 1,0 0 0,0 0-1,1-1 1,-1 1 0,0 0-1,1 0 1,-1 0 0,0-1-1,0 1 1,1 0 0,-1 0-1,0 0 1,1 0 0,-1 0 0,0 0-1,1 0 1,-1 0 0,0 0-1,1 0 1,-1 0 0,0 0-1,1 0 1,-1 0 0,0 0-1,1 0 1,-1 0 0,0 0-1,1 1 1,-1-1 0,0 0-1,1 0 1,-1 0 0,0 0-1,0 1 1,1-1 0,-1 0-1,0 0 1,0 1 0,1-1-1,-1 0 1,0 0 0,0 1-1,0-1 1,1 0 0,-1 1-1,0-1 1,0 0 0,0 1-1,0-1 1,0 0 0,0 1-1,0 0 1,3 11 143,0 0 0,-1 0 0,0 0 0,-1 1 0,-1-1 0,-1 16 0,2 15 291,0-18-229,-1 0-5,1-1 1,2 0 0,0 1-1,10 32 1,4-24-1189,-17-30 731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50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14683,'0'-5'1873,"3"3"-977,6 4-264,2 12 1104,4 3-255,2 10-385,1 2-184,4 4-392,1 0-128,0-1-104,-2-5-72,-1-7-272,-1-6-368,-6-8-656,-6-5 928,-8-4-152,-4-1-96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51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230 505 15635,'4'12'1841,"5"-6"-873,1-5-312,4-4 1000,6-8-143,10-9-337,5-5-152,9-6-376,5 1-112,-2-5-303,-4 2-129,-3 5-393,-7 2-287,-16 7-616,-14 5-248,-24 7 1032,-12-5-320,-10-1-137</inkml:trace>
  <inkml:trace contextRef="#ctx0" brushRef="#br0" timeOffset="1">12 166 16347,'-12'4'2601,"14"-11"-2161,11-2 1216,3-4-687,9-2-273,1-3-264,4-2-776,2-1-488,-6-2 728,1 0-136,-6 3-88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304 311 15107,'-3'-1'184,"0"-1"-1,0 1 1,0-1-1,0 1 1,0 0 0,-1 0-1,1 0 1,0 1-1,0-1 1,-7 1-1,-34 0 811,35 1-825,0 0 0,-1 1 0,1 0 0,1 0 0,-1 1-1,0 0 1,1 1 0,-1-1 0,-11 9 0,15-9-49,0 1 0,0 0 0,0 0-1,0 0 1,1 0 0,0 1 0,-1 0-1,2-1 1,-1 2 0,1-1 0,0 0 0,0 1-1,0-1 1,-3 12 0,5-16-95,1 1 0,-1-1-1,1 1 1,0-1 0,-1 1 0,1-1 0,0 1 0,0-1 0,0 1-1,0-1 1,0 1 0,0-1 0,1 1 0,-1-1 0,1 1-1,-1-1 1,1 1 0,-1-1 0,1 1 0,0-1 0,-1 0-1,3 3 1,-2-3 3,1 0-1,0 0 1,-1 0-1,1 0 1,0 0-1,0 0 0,0 0 1,0 0-1,0-1 1,0 1-1,0-1 1,0 0-1,0 1 1,4-1-1,3-1 58,0 1 0,1-1 0,-1-1 0,0 0 0,0 0 0,12-5 0,-6 1 79,0-2 1,0 1-1,0-2 0,-1 0 1,0-1-1,-1 0 1,0-1-1,-1 0 1,0-1-1,-1 0 1,13-18-1,-17 20-62,-1 0 1,0 0-1,-1 0 0,0-1 1,-1 0-1,0 0 0,0 0 1,-1 0-1,-1 0 0,0-1 1,0 0-1,-1 1 0,-1-1 1,0 1-1,0-1 0,-1 0 1,-3-13-1,3 19-64,-1 1-1,0-1 0,0 0 1,0 1-1,0-1 1,-1 1-1,0 0 0,0 0 1,0 0-1,0 0 1,-6-5-1,5 7-23,1 0 1,-1 0-1,1 1 0,-1-1 0,0 1 0,0 0 1,0 0-1,0 1 0,-1-1 0,1 1 0,0 0 0,-1 0 1,1 0-1,0 0 0,-7 1 0,-3 0 10,0 1 0,1 0 0,-1 1 0,1 1 0,0 0 0,0 1 0,-25 10 0,17-4-97,1 0 1,-1 2-1,-33 26 1,50-35 67,-21 20-973,25-23 905,-1 1 0,1 0 0,0-1 0,-1 1 0,1-1 0,-1 1 1,1 0-1,0-1 0,0 1 0,-1 0 0,1-1 0,0 1 0,0 0 0,0-1 0,0 1 0,0 0 0,0 0 0,0-1 0,0 1 0,0 0 0,0 0 0,0-1 1,0 1-1,0 0 0,1-1 0,-1 1 0,0 0 0,0-1 0,1 1 0,-1 0 0,1-1 0,-1 1 0,0-1 0,1 1 0,-1-1 0,1 1 0,0-1 1,-1 1-1,1-1 0,1 1 0,8 7-663,3 4-191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51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17084,'5'14'611,"3"6"126,0 0 0,2-1-1,15 27 1,-22-43-591,-1 1 0,1 0-1,0 0 1,0-1 0,0 1 0,0-1 0,1 0 0,-1 0 0,1-1 0,0 1 0,0-1 0,0 1 0,0-1 0,0 0 0,0-1 0,1 1 0,-1-1 0,1 0 0,-1 0 0,1 0 0,-1-1 0,6 1-1,-5-2-91,1 0-1,-1 0 0,1-1 0,-1 0 0,0 0 1,1 0-1,-1 0 0,0-1 0,0 0 1,-1 0-1,1 0 0,-1-1 0,1 1 0,-1-1 1,0 0-1,0-1 0,-1 1 0,5-7 0,0-1-39,0-1 0,-1 1 0,-1-1-1,0 0 1,0-1 0,3-14-1,-3-8 7,2-6-44,5 80-21,-13-37 45,3 13 27,1 1 0,0-1 0,1 0 0,1 0 0,0 0 0,1-1 0,9 14 0,-15-26-31,-1 0 0,1 0 0,0 0 0,0 0-1,0 0 1,0 0 0,0 0 0,0-1 0,0 1 0,0 0 0,0 0 0,0-1 0,0 1-1,1-1 1,-1 1 0,0-1 0,0 1 0,1-1 0,-1 0 0,2 0 0,-2 0-10,0 0 1,0 0-1,0-1 0,0 1 1,0-1-1,0 1 1,0-1-1,0 1 1,0-1-1,0 0 1,0 1-1,-1-1 1,1 0-1,0 0 1,0 0-1,-1 0 0,1 1 1,-1-1-1,1-1 1,4-7-75,-1 0 0,-1 0 0,0 0-1,3-14 1,-4 12 118,8-26-217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52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34 214 16339,'-6'14'969,"0"-1"-1,0 1 0,-6 26 1,11-36-792,0-1 0,1 1 0,-1 0 0,1-1 0,-1 1 0,1 0 0,0-1 0,1 1 0,-1 0 0,1-1 0,-1 1 0,1 0 0,0-1 0,0 1 0,1-1 0,-1 1 0,1-1 0,0 0 0,-1 0 0,5 5 0,-5-7-149,0 0 0,0 0 0,0-1 0,0 1-1,0 0 1,0-1 0,0 1 0,0-1 0,0 1-1,0-1 1,0 0 0,0 1 0,0-1 0,0 0 0,0 0-1,1 0 1,-1 1 0,0-1 0,0-1 0,0 1-1,0 0 1,0 0 0,0 0 0,1-1 0,-1 1-1,0 0 1,0-1 0,0 1 0,0-1 0,0 1-1,0-1 1,0 0 0,0 1 0,0-1 0,-1 0-1,1 0 1,0 1 0,0-1 0,-1 0 0,2-2-1,2-2 11,-1 1 0,1-1-1,-1-1 1,0 1-1,-1 0 1,4-9-1,-2-3 19,0 0 0,-1-1 0,0 0-1,-2 0 1,0 0 0,-3-32-1,0 28-111,-1-1 1,-1 1-1,-1 1 0,-1-1 0,-9-21 0,5 28-58,10 15 111,0 0-1,0 0 1,0 0 0,0 0 0,-1 0 0,1 0 0,0 0-1,0 0 1,0 0 0,-1 0 0,1 0 0,0 0 0,0 0-1,0 0 1,0 0 0,-1 0 0,1 0 0,0 1 0,0-1 0,0 0-1,0 0 1,-1 0 0,1 0 0,0 0 0,0 0 0,0 1-1,0-1 1,0 0 0,0 0 0,0 0 0,0 0 0,-1 0-1,1 1 1,0-1 0,0 0 0,0 0 0,0 0 0,0 0-1,0 1 1,0-1 0,0 0 0,0 1 0,-2 32-28,3-10 204,2 0 1,0 0 0,9 31-1,-8-43-68,-1-1 0,1 1 0,1 0-1,0-1 1,0 0 0,1 0 0,0 0 0,14 15-1,-18-22-84,0-1 0,0 0 0,0 0 0,0-1 0,0 1-1,1 0 1,-1-1 0,1 1 0,-1-1 0,1 1 0,-1-1-1,1 0 1,0 0 0,-1-1 0,1 1 0,0-1 0,0 1-1,0-1 1,-1 0 0,1 0 0,0 0 0,0 0 0,0 0-1,0-1 1,-1 1 0,1-1 0,0 0 0,0 0 0,-1 0-1,1 0 1,-1 0 0,1-1 0,3-2 0,-1 0-12,-1 0 1,1 0 0,-1 0 0,0-1-1,0 1 1,-1-1 0,0 0-1,1 0 1,-1 0 0,-1-1-1,1 1 1,-1-1 0,0 0 0,-1 1-1,2-9 1,-1 3-14,-1 0 1,0-20-1,-1 26-4,-1 1 0,1 0-1,-1-1 1,0 1-1,0 0 1,0-1-1,-1 1 1,1 0-1,-1 0 1,-2-4 0,4 8 5,-1-1 0,1 1 0,0 0 0,0-1 0,-1 1 0,1-1 0,0 1 0,0 0 0,-1-1 0,1 1 0,-1 0 0,1-1 0,0 1 0,-1 0 0,1-1 0,-1 1 0,1 0 0,0 0 0,-1 0 0,1-1 0,-1 1 0,1 0 0,-1 0 0,1 0 0,-2 0 0,-3 9-75,3 21 8,4-17 106,1 1 1,0-1-1,0 0 0,2 0 0,-1 0 1,2 0-1,11 20 0,-14-28-16,0 1 0,1-1 0,-1 0 0,1 0 0,0-1 0,0 1 0,1-1 0,0 0 1,-1 0-1,1 0 0,0-1 0,1 0 0,-1 0 0,1 0 0,-1 0 0,1-1 0,0 0 0,0 0 0,9 1 0,-12-3-104,0 0 0,0 0 0,-1 0 1,1-1-1,0 1 0,0-1 0,0 0 0,0 0 0,-1 0 1,1 0-1,0 0 0,-1 0 0,1-1 0,-1 1 0,0-1 0,1 0 1,-1 0-1,0 0 0,0 0 0,0 0 0,0 0 0,-1 0 1,1-1-1,0 1 0,-1-1 0,0 1 0,1-1 0,-1 1 1,0-1-1,0 0 0,-1 0 0,1 0 0,-1 1 0,1-1 0,-1 0 1,0 0-1,0 0 0,0 0 0,0 0 0,-1 0 0,0-4 1,-7-21-622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53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4 130 18812,'-2'-9'1445,"0"18"-384,4 20-358,1 0 0,1 0 1,1 0-1,10 31 0,-4-15-180,0-1-164,1 0 0,2-1 0,2 0-1,1-1 1,3-1 0,35 55 0,-32-61-857,-27-41 380,1 0 1,0 0-1,1 0 0,0 0 0,0-1 0,-2-6 1,0-3 44,-25-91-1304,5-1 1,-17-189 0,40 285 1247,-1-11-160,1-29 1,1 47 273,1-1 0,-1 1 0,1-1 1,0 1-1,1 0 0,-1-1 1,1 1-1,0 0 0,0 0 0,1 0 1,2-4-1,-4 8 17,-1 1 0,0 0 1,0-1-1,0 1 0,0 0 0,1-1 1,-1 1-1,0 0 0,0-1 1,1 1-1,-1 0 0,0 0 0,1-1 1,-1 1-1,0 0 0,1 0 0,-1-1 1,0 1-1,1 0 0,-1 0 0,0 0 1,1 0-1,-1 0 0,1 0 0,-1 0 1,0 0-1,1 0 0,-1 0 1,0 0-1,1 0 0,-1 0 0,1 0 1,-1 0-1,0 0 0,1 0 0,-1 0 1,0 0-1,1 0 0,-1 1 0,0-1 1,1 0-1,-1 0 0,0 0 0,1 1 1,-1-1-1,0 0 0,1 1 0,-1-1 1,0 0-1,0 0 0,0 1 1,1-1-1,-1 0 0,0 1 0,0-1 1,0 0-1,0 1 0,1-1 0,-1 1 1,0-1-1,0 0 0,0 1 0,7 28 189,-7-27-168,10 65 467,-4-27 133,1 0 0,15 45 0,-19-73-204,0-1-1,-1 1 1,1 17-1,-3-27-333,2 6-36,0 0 1,1 0-1,0-1 0,0 1 0,1-1 1,7 12-1,-2-1-7,70 143 458,-58-131-508,-30-40-863,1-1 1,0-1-1,1 1 1,0-1-1,-7-16 0,-1-6-60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53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1 476 14739,'3'4'465,"1"0"1,-1-1-1,1 1 0,0-1 0,0 0 0,0 0 1,0-1-1,1 1 0,-1-1 0,1 0 0,8 3 1,-9-4-317,-1 0 1,1-1-1,-1 0 1,0 1-1,1-1 1,-1-1 0,1 1-1,-1 0 1,1-1-1,-1 0 1,0 1 0,1-1-1,-1-1 1,0 1-1,0 0 1,0-1-1,0 0 1,4-2 0,-2-1-85,0 1 0,0-1 0,-1 0 0,1 0 0,-1 0 0,-1-1 0,1 1 0,-1-1 0,0 0 0,0 0 0,-1 0 0,1-1 0,-2 1 0,1 0 0,1-8 1,-2 5-36,1-1 0,-1 1 0,-1-1 0,0 1 0,0-1 0,-1 1 0,0-1 0,0 1 0,-6-17 0,5 22-29,1 0 0,-1 0 0,0 0 1,0 1-1,0-1 0,-1 1 0,-3-5 0,5 7-3,1 1 1,-1-1-1,0 0 1,0 1-1,1-1 1,-1 0-1,0 1 1,0-1-1,0 1 1,0 0-1,1-1 1,-1 1 0,0 0-1,0-1 1,0 1-1,0 0 1,0 0-1,0 0 1,0 0-1,0 0 1,0 0-1,0 0 1,0 0-1,0 0 1,0 0-1,0 1 1,0-1-1,0 0 1,1 1-1,-1-1 1,0 1-1,0-1 1,0 1-1,0-1 1,1 1-1,-1-1 1,-1 2-1,-1 2-2,-1 0-1,1 1 0,1-1 1,-1 1-1,0-1 0,1 1 1,0 0-1,0 0 0,0 0 1,1 0-1,0 0 0,-1 9 1,1-5 32,0 0 0,0 0 0,1-1 1,0 1-1,1 0 0,0-1 0,2 10 1,-3-16-18,1-1 0,-1 1 0,1-1 0,-1 0 0,1 1 0,-1-1 0,1 0 0,0 1 0,-1-1 0,1 0 0,0 0 0,0 0 0,0 0 0,0 0 0,0 0 0,0 0 0,0 0 1,2 1-1,-1-2-1,-1 1 1,0-1-1,0 0 1,0 0-1,0 0 1,1 0-1,-1 0 1,0 0-1,0 0 1,0 0-1,0 0 1,1 0-1,-1-1 1,0 1-1,0-1 1,0 1-1,2-2 1,4-2 28,0-1-1,0-1 1,0 1-1,11-14 1,-9 10-55,1 0 17,-1-1-24,1 1 0,0 0 0,0 1 0,17-10 0,-25 16 15,1 1 0,0-1 0,0 1 0,0 0 0,-1 0 0,1 0 0,0 1 0,0-1 0,0 1 0,0-1-1,0 1 1,1 0 0,-1 0 0,0 0 0,0 1 0,0-1 0,0 1 0,0 0 0,0 0 0,-1 0 0,1 0 0,0 0 0,0 0 0,4 4 0,2 1 9,-3-1 24,1-1-1,-1 0 1,1 0-1,8 3 1,-13-6-9,1-1 1,-1 1 0,1 0 0,-1-1-1,1 0 1,0 0 0,-1 1 0,1-1-1,-1-1 1,1 1 0,-1 0-1,1-1 1,-1 1 0,1-1 0,-1 0-1,5-2 1,0-1 22,-1 0 1,1 0-1,-1-1 0,0 0 1,0-1-1,0 1 1,-1-1-1,0 0 0,0-1 1,0 1-1,4-10 0,-2 3 8,0 0 0,-2 0 1,1 0-1,-1-1 0,4-19 0,-8 25-48,1-1 1,-1 1-1,0-1 0,-1 1 1,0-1-1,0 1 1,-1-1-1,0 1 0,-1-1 1,-3-11-1,-5 7-47,10 13 45,0 0 1,0-1-1,-1 1 0,1 0 1,-1 0-1,1 0 0,0 0 1,-1 0-1,1 0 0,0 0 1,-1 0-1,1 0 0,0 0 0,-1 0 1,1 0-1,0 0 0,-1 0 1,1 0-1,0 0 0,-1 1 1,1-1-1,0 0 0,-1 0 0,1 0 1,-1 1-1,0 0-1,0 0 0,1 0 0,-1 0 1,0 0-1,0 0 0,0 0 0,1 1 0,-1-1 0,1 0 0,-1 0 0,1 1 0,-1-1 1,1 0-1,0 1 0,0-1 0,0 1 0,0 0 0,0 5 13,1-1 0,0 0-1,1 1 1,-1-1 0,1 0-1,3 7 1,-4-12-3,0 1-1,-1-1 1,1 1-1,0-1 1,0 0-1,0 1 1,0-1-1,0 0 1,0 0-1,1 0 1,-1 0-1,3 2 1,-4-3-3,1 0 0,0 1 0,0-1 0,-1 0 0,1 0 0,0 0 0,-1 0 0,1 0 1,0 0-1,0 0 0,-1 0 0,1 0 0,0-1 0,0 1 0,-1 0 0,1 0 0,0-1 0,-1 1 1,1 0-1,0-1 0,-1 1 0,1-1 0,-1 1 0,1 0 0,0-1 0,-1 0 0,1 1 0,-1-1 1,1 0-1,19-38 13,-19 39-17,-1-1 0,0 1-1,0 0 1,0 0 0,1 0 0,-1 0 0,0 0 0,0 0 0,0 0 0,1 0 0,-1 0 0,0 0 0,0 0 0,1 0 0,-1 1 0,0-1 0,0 0 0,0 0 0,1 0 0,-1 0 0,0 0 0,0 0 0,0 0 0,0 0 0,1 1 0,-1-1 0,0 0 0,0 0 0,0 0 0,0 0 0,0 1 0,1-1 0,-1 0 0,0 0 0,0 0 0,0 1-1,0-1 1,0 0 0,0 0 0,0 0 0,0 1 0,5 10-22,-5-10 19,3 6-3,0 0-1,0 0 1,1 0 0,0 0-1,0-1 1,0 1 0,9 8-1,-11-13 3,-1-1 0,0 0 0,1 1 0,-1-1 0,1 0 0,0 0 0,-1 0 0,1 0 0,0 0 0,0 0 0,0 0 0,-1-1-1,1 1 1,0 0 0,0-1 0,0 0 0,0 1 0,0-1 0,0 0 0,0 0 0,0 0 0,0-1 0,0 1 0,0 0 0,0-1 0,0 1 0,0-1 0,0 0-1,0 1 1,-1-1 0,1 0 0,0 0 0,3-3 0,-2 2-79,1-2 0,-1 1 0,0 0-1,0 0 1,0-1 0,0 0 0,-1 0 0,1 1-1,-1-2 1,0 1 0,0 0 0,-1 0 0,1 0-1,-1-1 1,0 1 0,1-5 0,-1-3 40,0 0 1,-1 0-1,0 1 1,0-1-1,-4-12 1,-1-11-316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54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26 16580,'3'0'132,"-1"0"0,0 0 0,0 1 0,1-1 0,-1 1 0,0-1 0,0 1 0,0 0 0,0 0 0,1-1 0,-1 2 0,0-1 1,0 0-1,-1 0 0,1 1 0,0-1 0,0 1 0,-1-1 0,1 1 0,-1 0 0,1 0 0,-1-1 0,0 1 0,0 0 0,0 0 1,0 0-1,2 5 0,0 2 200,1 1-1,-1 0 1,0 0 0,2 20 0,-3 0 627,-2 0 0,-4 44 0,4-69-818,0-3-91,0-1 1,-1 0 0,1 0 0,0 1-1,0-1 1,0 0 0,0 0 0,0 1-1,0-1 1,1 0 0,-1 0 0,0 1-1,1-1 1,-1 0 0,1 0 0,-1 0-1,1 0 1,-1 0 0,1 0 0,0 0-1,0 0 1,-1 0 0,1 0-1,2 1 1,-2-1-16,1-1-1,0 1 0,0-1 1,0 0-1,-1 0 0,1 0 1,0 0-1,0 0 0,0 0 1,0 0-1,-1-1 1,1 1-1,0 0 0,0-1 1,0 0-1,-1 1 0,3-2 1,24-10-183,0-1 0,0-2 0,-2 0 1,30-23-1,-54 37 4,-1 0 0,1 0 0,-1-1-1,0 1 1,1 0 0,-1-1 0,0 1 0,0 0 0,0-1 0,0 0-1,0 1 1,0-1 0,1-2 0,-2 3 98,0 1 0,0-1 0,0 1 0,0 0 1,0-1-1,0 1 0,0-1 0,0 1 0,0 0 0,-1-1 0,1 1 0,0-1 0,0 1 0,0 0 0,0-1 0,-1 1 0,1 0 1,0-1-1,0 1 0,-1 0 0,1-1 0,0 1 0,-1 0 0,-16-7-536,-13 4-262</inkml:trace>
  <inkml:trace contextRef="#ctx0" brushRef="#br0" timeOffset="1">2 204 16163,'-1'0'2009,"8"-9"-1001,9-2-352,8-6 1281,6-4-385,7 0-544,4-3-160,-1 1-496,-3 0-488,-8 4 1121,-9 2-873,-20 7-48,-10 1-56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54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20452,'3'-13'1937,"7"-4"-1433,8-3-624,3-2 504,2 4-8,6 0-192,9 3-384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55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0 184 15363,'23'-9'1841,"6"-6"-1121,-2-5-256,5-5 672,1-2 1169,-3-5-1681,-2 2 24,-5 5-264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55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 18156,'1'0'66,"0"-1"-1,0 1 1,0 0 0,0-1 0,0 1 0,0 0 0,0 0-1,0 0 1,-1 0 0,1 0 0,0 0 0,0 0-1,0 0 1,0 0 0,0 0 0,0 1 0,0-1-1,0 0 1,0 1 0,-1-1 0,1 1 0,0-1-1,0 1 1,0-1 0,-1 1 0,1-1 0,0 1-1,-1 0 1,1-1 0,0 1 0,-1 0 0,1 0-1,0 1 1,21 35 524,-18-28-170,25 52 730,24 73 1,19 43 959,-71-175-2053,0 0 1,0 0 0,0 0 0,0 0 0,1 0-1,-1-1 1,0 1 0,1-1 0,-1 1 0,3 1 0,-3-3-40,-1 0 1,1 0 0,0 1 0,-1-1-1,1 0 1,0 0 0,-1 0 0,1 0-1,0 0 1,-1 0 0,1 0 0,0-1 0,-1 1-1,1 0 1,0 0 0,-1 0 0,1-1-1,-1 1 1,1 0 0,0-1 0,-1 1 0,1 0-1,-1-1 1,1 1 0,-1-1 0,1 1-1,-1-1 1,0 1 0,1-1 0,-1 1-1,1-1 1,-1 1 0,0-1 0,0 0 0,1 1-1,-1-1 1,0 0 0,0 1 0,1-2-1,4-10 132,0-1 0,-1 0 0,0 0-1,3-26 1,3-60 286,-9 85-374,4-49-142,-3 1-1,-3 0 0,-16-110 1,10 147-1490,1 18-205,6 7 1726,0 0-1,0 0 1,0 0 0,-1 0 0,1 0 0,0 0 0,0 0 0,0 0 0,-1 0-1,1 0 1,0 1 0,0-1 0,0 0 0,-1 0 0,1 0 0,0 0 0,0 0-1,0 0 1,0 1 0,0-1 0,0 0 0,-1 0 0,1 0 0,0 1 0,0-1-1,0 0 1,0 0 0,0 0 0,0 0 0,0 1 0,0-1 0,0 0 0,0 0-1,0 1 1,0-1 0,0 0 0,0 1 0,-9 42-1779,4-13 771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56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0 749 12219,'6'9'590,"0"0"0,1 0 1,0-1-1,1 0 1,0 0-1,0-1 0,0 0 1,12 7-1,-17-12-411,0 0-1,1 0 1,-1 0 0,1 0-1,-1-1 1,1 0 0,0 1 0,-1-1-1,1-1 1,0 1 0,0-1-1,0 1 1,0-1 0,0 0-1,-1 0 1,1-1 0,0 1 0,0-1-1,0 0 1,0 0 0,-1 0-1,1 0 1,0-1 0,-1 0-1,7-3 1,-4 0-118,-1-1 0,1 1 0,-1-1 1,0 0-1,-1 0 0,1 0 0,-1 0 0,-1-1 0,1 0 0,-1 0 0,0 0 1,-1 0-1,1 0 0,-2-1 0,1 1 0,-1-1 0,1-7 0,-1 5-43,-1 1 0,1 0 0,-2 0 0,1 0-1,-1 0 1,0-1 0,-1 1 0,0 0 0,-1 1-1,0-1 1,0 0 0,-1 1 0,-8-15 0,11 22-17,1 1 1,0-1-1,-1 0 1,1 1-1,-1-1 1,1 0-1,-1 1 1,1-1-1,-1 1 1,1-1-1,-1 1 1,0 0-1,1-1 1,-1 1-1,0-1 1,1 1-1,-1 0 1,0 0-1,0-1 1,0 1-1,1 0 0,-1 1 0,1-1 0,-1 0 0,1 0 0,0 0 0,-1 1 0,1-1 0,0 0 0,-1 0 0,1 1 0,0-1 0,-1 0 0,1 0 0,0 1 0,0-1 0,-1 1 0,1-1 0,0 0 0,0 1 0,-1-1 0,1 0 0,0 1 0,0 0 0,-1 2 3,0 1 0,0 0 0,0-1 0,1 1 0,0 0-1,0 6 1,1 2 41,1 1-1,0-1 1,1 0-1,1 0 0,0 0 1,8 17-1,-8-20 14,0 0 0,1 0 0,1-1 0,-1 0 0,1 0 0,0-1 0,1 1 0,13 11 0,-18-17-33,1-1 1,-1 1-1,0 0 1,1-1 0,-1 1-1,1-1 1,-1 0-1,1 1 1,0-1 0,-1-1-1,1 1 1,0 0-1,0-1 1,0 1 0,0-1-1,0 0 1,-1 0-1,1 0 1,0 0 0,0 0-1,0-1 1,0 0-1,0 1 1,-1-1 0,1 0-1,0 0 1,-1 0-1,1-1 1,-1 1 0,1-1-1,-1 1 1,5-5-1,-3 1 11,0 0 0,0 0-1,0 0 1,0 0 0,-1-1 0,0 0-1,0 0 1,-1 0 0,0 0-1,0 0 1,0 0 0,-1 0-1,1-1 1,-1-6 0,-1-3-15,0 0-1,-1 0 1,-1 1 0,-1-1 0,0 0-1,-1 1 1,0 0 0,-1 0-1,-1 0 1,-12-20 0,17 32-33,0 1 0,-1 0 0,1 0 0,-1 0 0,0 0 0,0 0 0,0 0 0,0 0-1,-4-3 1,5 5 9,1 0-1,0 0 1,0 0-1,-1 0 1,1 0-1,0 0 1,-1-1-1,1 1 1,0 0-1,-1 0 1,1 0-1,0 0 1,-1 0-1,1 0 1,0 0-1,-1 0 1,1 0-1,0 1 1,-1-1-1,1 0 1,0 0-1,-1 0 1,1 0-1,0 0 1,-1 0-1,1 1 1,0-1-1,-1 0 1,1 1-4,-1 0 1,1 0-1,-1 0 1,1 0-1,-1 0 1,1 0 0,0 0-1,-1 0 1,1 0-1,0 1 1,0-1 0,0 0-1,0 2 1,0 9-3,0 1 0,1-1 0,1 0 0,0 0 0,1 1 0,0-1 1,1-1-1,0 1 0,1-1 0,0 1 0,1-1 0,0-1 0,1 1 0,12 15 0,-16-23 12,1 0-1,-1-1 1,0 1-1,1 0 0,-1-1 1,1 0-1,0 0 0,0 0 1,0 0-1,0-1 1,0 1-1,0-1 0,0 0 1,0 0-1,1-1 0,-1 1 1,0-1-1,1 0 0,-1 0 1,0-1-1,0 1 1,1-1-1,-1 0 0,0 0 1,0 0-1,0-1 0,0 1 1,5-4-1,-3 2 2,0 0 1,0-1-1,-1 0 0,1 0 1,-1-1-1,0 0 0,0 0 0,-1 0 1,1 0-1,-1-1 0,0 1 0,-1-1 1,1 0-1,-1 0 0,-1 0 1,5-13-1,-3-3 2,4-40 0,-6 63-15,2 7 4,3 12-4,3 19 15,-4-13 159,2 1-1,20 47 0,-28-74-153,0 0 1,0-1-1,0 1 0,0 0 0,0 0 1,0 0-1,0 0 0,0 0 0,0 0 1,0 0-1,0 0 0,0 0 1,0 0-1,0 0 0,1 0 0,-1 0 1,0 0-1,0 0 0,0 0 1,0-1-1,0 1 0,0 0 0,0 0 1,0 0-1,0 0 0,0 0 0,1 0 1,-1 0-1,0 0 0,0 0 1,0 0-1,0 1 0,0-1 0,0 0 1,0 0-1,0 0 0,0 0 1,1 0-1,-1 0 0,0 0 0,0 0 1,0 0-1,0 0 0,0 0 0,0 0 1,0 0-1,0 0 0,0 0 1,0 0-1,0 0 0,0 1 0,0-1 1,0 0-1,0 0 0,0 0 1,0 0-1,0 0 0,0 0 0,1 0 1,-1 0-1,0 0 0,0 1 1,0-1-1,-1 0 0,3-13 328,-4-17 13,-9-20-174,-3 1-1,-2 0 1,-27-58 0,15 40-163,28 66-18,-1 1 0,1-1 0,-1 0 0,1 0 0,0 0 1,-1 0-1,1 0 0,0 0 0,0 0 0,0 0 0,0 0 0,0 0 1,0-1-1,0 1 0,0 0 0,0 0 0,0 0 0,0 0 1,1 0-1,0-1 0,0 1-13,0 0 0,0-1 1,1 1-1,-1 0 0,0 0 0,1 1 1,-1-1-1,1 0 0,-1 0 0,3 0 1,8-5-47,3-2 8,-2 0 15,1 1-1,0 1 1,0 0-1,28-7 0,-39 12 37,1 0 0,-1 1-1,0-1 1,1 1 0,-1 0-1,0 0 1,1 0 0,-1 0 0,1 1-1,-1 0 1,0-1 0,0 1-1,1 0 1,-1 1 0,0-1-1,0 1 1,0-1 0,0 1 0,0 0-1,-1 0 1,1 0 0,0 0-1,-1 1 1,0-1 0,1 1 0,-1-1-1,3 6 1,2 5-2,-1-1 0,-1 1 1,0 0-1,-1 0 0,0 0 1,1 15-1,-2-14 8,0 0 0,1 0 0,1 0 0,0-1 0,7 14 0,-12-26 0,0 0-1,1 0 0,-1 0 1,1 0-1,-1-1 1,1 1-1,-1 0 0,1 0 1,-1 0-1,1-1 1,0 1-1,-1 0 1,1-1-1,0 1 0,-1-1 1,1 1-1,0 0 1,0-1-1,0 0 0,0 1 1,0-1-1,-1 0 1,1 1-1,0-1 0,0 0 1,0 0-1,0 0 1,0 0-1,0 0 0,0 0 1,0 0-1,0 0 1,0 0-1,0 0 0,0 0 1,0-1-1,0 1 1,-1 0-1,1-1 0,0 1 1,0 0-1,0-1 1,0 0-1,-1 1 0,2-2 1,2-2 11,0 0 0,0 0 0,-1 0 0,0-1-1,0 1 1,4-9 0,3-7 4,-1 0-1,-1-2 0,-1 1 0,0-1 0,-2 0 1,-1 0-1,0 0 0,-2 0 0,0-1 1,-2 0-1,-3-33 0,-2 42-50,5 14 31,0 0 1,0 0 0,0 0 0,-1 0-1,1 0 1,0 0 0,0 0-1,0 0 1,-1 0 0,1 0 0,0 0-1,0 0 1,0 0 0,0 1-1,0-1 1,-1 0 0,1 0 0,0 0-1,0 0 1,0 0 0,0 0-1,0 0 1,-1 0 0,1 0 0,0 1-1,0-1 1,0 0 0,0 0-1,0 0 1,0 0 0,0 0 0,0 1-1,-1-1 1,1 0 0,0 0-1,0 0 1,0 0 0,0 1 0,0-1-1,-1 2-2,1 0-1,-1 0 1,1 0-1,-1 1 1,1-1-1,0 0 1,0 0-1,0 0 1,0 0-1,0 1 1,1 2-1,0-2 4,0 0 0,0 1-1,0-1 1,0 0-1,1 0 1,0 0 0,-1 0-1,1 0 1,0-1-1,0 1 1,0 0-1,1-1 1,-1 1 0,1-1-1,-1 0 1,1 0-1,0 0 1,0 0 0,5 2-1,-5-3 4,-1-1 0,1 1 0,-1-1 0,1 1 1,0-1-1,-1 0 0,1 0 0,0 0 0,0 0 0,-1-1 0,1 1 0,-1-1 0,1 0 0,0 0 0,-1 1 0,1-2 0,-1 1 0,0 0 0,1 0 0,-1-1 0,0 1 0,0-1 0,0 0 1,0 0-1,2-2 0,3-3 7,-2 0 1,1-1 0,-1 1 0,0-1 0,-1 0 0,0-1-1,0 1 1,-1-1 0,3-9 0,-4 14-18,-1 0 1,0-1-1,0 1 0,0-1 1,-1 1-1,1-1 1,-1 1-1,0-1 0,-1 1 1,1-1-1,-1 1 1,1-1-1,-2 1 0,1 0 1,0-1-1,-1 1 1,0 0-1,0 0 0,0 0 1,-3-4-1,5 7-3,-1 0 0,0 0 0,1 0 0,-1 0 1,0 0-1,0 1 0,0-1 0,0 0 0,0 1 0,0-1 0,0 0 0,0 1 0,0-1 0,0 1 0,0-1 0,0 1 0,0 0 0,0-1 0,0 1 0,-1 0 0,1 0 0,0 0 0,0 0 0,0 0 0,-1 0 0,1 0 0,0 0 1,0 1-1,0-1 0,0 0 0,0 1 0,-1-1 0,1 1 0,0-1 0,0 1 0,0-1 0,0 1 0,0 0 0,1 0 0,-1-1 0,0 1 0,-1 2 0,-2 1-22,1 0 0,0 1-1,0-1 1,0 1 0,1 0-1,-1-1 1,1 1 0,-2 6-1,1 1 18,1 1-1,0-1 1,1 0-1,0 0 0,0 1 1,2-1-1,2 19 1,-2-23 33,0 0 0,1 0 0,0 0 0,0 0 0,1 0 0,0-1 0,0 1 0,1-1 0,0 0 0,0 0 0,1 0 0,7 8-1,-11-14-10,1 0-1,0 1 0,-1-1 0,1 0 0,0 0 0,0 0 0,0 0 1,0 0-1,0 0 0,0-1 0,0 1 0,0 0 0,0-1 0,0 0 0,0 0 1,0 1-1,0-1 0,1 0 0,-1-1 0,0 1 0,0 0 0,0-1 1,0 1-1,0-1 0,0 1 0,0-1 0,0 0 0,0 0 0,0 0 0,0 0 1,-1 0-1,1-1 0,2-1 0,3-3 3,1 0 0,-1-1 0,-1 0 0,1 0 0,-1-1 0,5-8 0,0-3-41,-1 0 0,9-26 0,-12 28-112,0 1 0,1-1 0,17-25 0,-25 42 140,0 0-1,0-1 0,1 1 0,-1 0 0,0 0 0,0 0 1,0-1-1,0 1 0,0 0 0,1 0 0,-1 0 1,0 0-1,0-1 0,0 1 0,1 0 0,-1 0 0,0 0 1,0 0-1,1 0 0,-1 0 0,0 0 0,0 0 1,1 0-1,-1 0 0,0 0 0,0 0 0,1 0 0,-1 0 1,0 0-1,0 0 0,1 0 0,-1 0 0,0 0 1,0 0-1,0 0 0,1 0 0,-1 0 0,0 0 0,0 0 1,1 1-1,-1-1 0,0 0 0,0 0 0,0 0 0,0 0 1,1 1-1,-1-1 0,0 0 0,0 0 0,0 0 1,0 1-1,0-1 0,0 0 0,1 0 0,-1 1 0,0-1 1,0 0-1,0 0 0,0 1 0,0-1 0,0 0 1,0 0-1,0 1 0,5 19-15,-5-16 34,1 1 32,0 0-1,1-1 0,-1 1 1,1-1-1,0 1 1,4 7-1,-5-12-32,-1 1 0,1 0 1,-1 0-1,1-1 0,0 1 1,-1 0-1,1-1 0,0 1 0,0-1 1,0 1-1,-1-1 0,1 1 0,0-1 1,0 0-1,0 1 0,0-1 0,0 0 1,0 0-1,0 1 0,0-1 0,0 0 1,-1 0-1,1 0 0,0 0 0,0 0 1,0-1-1,0 1 0,0 0 0,0 0 1,0-1-1,0 1 0,0 0 0,0-1 1,-1 1-1,1-1 0,0 1 1,0-1-1,-1 1 0,1-1 0,0 0 1,1-1-1,7-6-32,0-2 0,0 1 0,-1-1 0,0 0 0,10-18 0,-11 17-177,0-1-1,2 1 1,-1 0-1,15-13 1,-23 24 180,0-1-1,1 1 1,-1-1 0,1 1 0,-1-1-1,1 1 1,-1 0 0,1-1 0,-1 1-1,1 0 1,-1-1 0,1 1 0,-1 0-1,1 0 1,0-1 0,-1 1 0,1 0-1,-1 0 1,1 0 0,0 0 0,-1 0-1,1 0 1,-1 0 0,1 0-1,0 0 1,-1 0 0,1 0 0,0 0-1,-1 0 1,1 1 0,-1-1 0,1 0-1,0 0 1,-1 1 0,1-1 0,-1 0-1,1 1 1,-1-1 0,1 0 0,-1 1-1,1-1 1,-1 1 0,0-1 0,1 1-1,-1-1 1,0 1 0,1-1 0,-1 2-1,3 4-26,-1-1-1,0 1 1,0 0-1,1 9 0,1 2 71,8 11-118,-11-27 73,-1 0 0,0 0 0,1 0 0,-1-1 0,1 1 0,-1 0 0,1 0 0,-1-1 0,1 1 0,0 0 0,-1-1 0,1 1 0,0-1 0,0 1 0,-1-1 0,1 1 0,0-1 0,0 1 0,0-1-1,-1 0 1,1 1 0,0-1 0,0 0 0,0 0 0,0 0 0,0 1 0,0-1 0,0 0 0,1-1 0,5-6-82,-2-12-18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6:57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19188,'10'23'2033,"-2"0"-1369,1 0-552,2 0 1264,5-3-1000,6-2-32,-1-9-360</inkml:trace>
  <inkml:trace contextRef="#ctx0" brushRef="#br0" timeOffset="1">270 464 16428,'2'20'2360,"0"-9"-1248,3 2 2225,-5-10-1937,3-1-952,0 0-448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14939,'-32'87'5333,"28"-75"-5162,1 1 0,1-1 0,0 0 0,1 1 0,0 15 0,1-27-147,0 1-1,0 0 1,0 0-1,0-1 1,0 1 0,1 0-1,-1 0 1,0-1-1,1 1 1,0 0 0,-1-1-1,1 1 1,0-1-1,0 1 1,0-1 0,0 1-1,0-1 1,0 0 0,0 1-1,3 1 1,-3-2 22,1 0 0,0-1 0,-1 1 0,1-1 0,0 1 0,0-1 0,-1 0 0,1 0 0,0 0 0,0 0 0,0 0 0,-1 0 0,1 0 0,0 0 0,0-1 0,2 0 0,4-2 148,0 0 0,0-1 0,0 0 0,-1 0 1,0-1-1,0 0 0,7-6 0,6-8 578,-1-2 0,-1 0 0,19-27-1,-45 64-759,0 1-1,1 0 1,0 1-1,2-1 1,0 1-1,-3 23 0,8-39-67,0-1 0,0 1-1,0-1 1,-1 1-1,2-1 1,-1 1-1,0-1 1,0 1 0,0-1-1,1 1 1,-1-1-1,1 0 1,-1 1-1,1-1 1,-1 0 0,1 1-1,0-1 1,0 0-1,0 0 1,-1 1-1,1-1 1,0 0-1,1 0 1,-1 0 0,0 0-1,1 1 1,0-2-15,0 1 0,0-1 0,0 0 0,0 1 0,0-1 0,0 0 0,0 0 0,0 0 1,0 0-1,-1-1 0,1 1 0,0-1 0,0 1 0,0-1 0,0 1 0,0-1 0,-1 0 0,1 0 0,3-2 1,13-9-504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0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97 15179,'2'-18'2500,"-1"13"-1202,-1 13 315,-6 102 2025,-18 57-2480,10-73-574,6-53-383,5-30-107,1 1 0,0 0 0,1 0 0,0 0 0,1 16 0,0-28-89,0 0-1,0 0 1,0 0 0,0 0 0,0 0-1,0 0 1,0 0 0,0 0-1,0 0 1,0 0 0,0 1-1,0-1 1,0 0 0,0 0 0,0 0-1,0 0 1,0 0 0,0 0-1,1 0 1,-1 0 0,0 0-1,0 0 1,0 0 0,0 0 0,0 0-1,0 0 1,0 0 0,0 1-1,0-1 1,0 0 0,0 0-1,1 0 1,-1 0 0,0 0 0,0 0-1,0 0 1,0 0 0,0 0-1,0 0 1,0 0 0,0 0-1,0 0 1,0 0 0,1 0-1,-1-1 1,0 1 0,0 0 0,0 0-1,0 0 1,0 0 0,0 0-1,0 0 1,0 0 0,0 0-1,0 0 1,0 0 0,0 0 0,1 0-1,-1 0 1,0 0 0,0 0-1,0 0 1,0-1 0,0 1-1,7-9 153,7-15 36,72-208 542,3-8-590,-86 232-153,1 0 0,0 0-1,0 1 1,1-1 0,0 1 0,7-8-1,-10 14 3,0-1 0,-1 1 0,1 0 0,-1 0-1,1-1 1,0 1 0,0 0 0,0 1-1,0-1 1,0 0 0,0 0 0,0 1-1,0-1 1,0 1 0,0 0 0,0 0-1,0 0 1,0 0 0,0 0 0,0 0-1,0 0 1,0 1 0,0-1 0,0 1-1,0-1 1,0 1 0,0 0 0,0 0-1,0 0 1,-1 0 0,3 1 0,1 1-11,-1 0 1,1 0 0,-1 0 0,0 1 0,0-1-1,0 1 1,0 0 0,-1 0 0,0 1 0,0-1-1,0 1 1,0 0 0,0-1 0,-1 1 0,0 0-1,0 0 1,-1 1 0,1-1 0,-1 0 0,0 1-1,-1-1 1,1 10 0,-1-7 11,-1 0 0,0 1 0,-1-1 1,0 0-1,0 0 0,0 0 0,-1 0 0,0-1 0,-1 1 0,0-1 1,0 0-1,-1 0 0,1 0 0,-8 7 0,5-5-184,-2-1-1,1 1 0,-1-1 1,0-1-1,-1 0 0,0 0 1,0-1-1,0 0 0,-1-1 1,0 0-1,0 0 1,0-1-1,-1-1 0,-16 3 1,27-6 139,-7 0-322,8 0 360,0 0 1,0 0-1,-1 0 1,1 0 0,0 0-1,0 0 1,0 0-1,0 0 1,0 0 0,0 0-1,0 0 1,0 0-1,-1 0 1,1 0 0,0 0-1,0 0 1,0 0-1,0 0 1,0 0 0,0 0-1,0 0 1,0-1-1,0 1 1,0 0 0,0 0-1,0 0 1,-1 0-1,1 0 1,0 0 0,0 0-1,0 0 1,0-1-1,0 1 1,0 0 0,0 0-1,0 0 1,0 0-1,0 0 1,0 0 0,0 0-1,0-1 1,0 1-1,0 0 1,0 0 0,1 0-1,-1 0 1,0 0-1,0 0 1,0 0-1,0 0 1,0-1 0,0 1-1,0 0 1,0 0-1,0 0 1,0 0 0,0 0-1,0 0 1,0 0-1,1 0 1,7-8-733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0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90 427 18508,'4'-5'518,"-1"0"1,1 1-1,-1-1 1,6-10-1,-8 13-385,-1 1 0,1-1 0,0 0 0,-1 1 0,1-1 1,-1 0-1,1 0 0,-1 1 0,0-1 0,0 0 0,0 0 0,0 0 0,0 0 0,0 1 0,0-1 0,0 0 0,-1 0 0,1 0 0,-2-3 0,1 5-65,1 0 0,-1-1 0,0 1 0,1-1 0,-1 1 0,0 0 0,1-1-1,-1 1 1,0 0 0,0 0 0,1 0 0,-1 0 0,0 0 0,1 0 0,-1 0 0,0 0 0,0 0 0,1 0 0,-1 0 0,0 0-1,0 0 1,1 0 0,-1 1 0,0-1 0,1 0 0,-1 0 0,0 1 0,1-1 0,-1 1 0,1-1 0,-1 1 0,0-1 0,1 1-1,-1-1 1,1 1 0,-1 0 0,-25 22 251,24-21-257,-6 6-42,1 1-1,0 0 1,-12 19-1,16-23-25,0 0-1,1 0 0,0 1 0,-1-1 0,2 1 0,-1-1 0,1 1 0,-1 0 0,1 7 0,1-12 7,0 0 0,0 0 0,0 0 0,0-1-1,1 1 1,-1 0 0,0 0 0,1 0 0,-1 0 0,0-1-1,1 1 1,-1 0 0,1 0 0,-1-1 0,1 1-1,0-1 1,-1 1 0,1 0 0,0-1 0,-1 1 0,1-1-1,0 1 1,0-1 0,-1 1 0,1-1 0,0 0 0,0 0-1,0 1 1,0-1 0,1 0 0,25 2 8,-27-2-8,115-9 64,-71 4-19,57 0 1,-99 5-5,1 0 0,0 1 0,0-1 0,0 0 0,0 1 0,-1 0 0,1 0 0,0 0 0,-1 0 0,1 0 0,4 3 0,-11-8 46,1 0 0,1 1-1,-1-1 1,0 0 0,1 0 0,0-1 0,0 1 0,0 0-1,1-1 1,-1 1 0,0-7 0,-9-56 465,10 62-502,0-7 28,0 5-66,0-1-1,0 1 0,1-1 1,0 1-1,0-1 0,2-11 1,-2 19-17,0-1 1,0 1-1,0 0 1,0-1-1,0 1 1,1 0-1,-1 0 1,0-1-1,0 1 1,0 0 0,0-1-1,0 1 1,1 0-1,-1 0 1,0 0-1,0-1 1,1 1-1,-1 0 1,0 0-1,0-1 1,1 1 0,-1 0-1,0 0 1,0 0-1,1 0 1,-1 0-1,0 0 1,1-1-1,-1 1 1,0 0 0,1 0-1,-1 0 1,0 0-1,0 0 1,1 0-1,-1 0 1,0 0-1,1 0 1,-1 1-1,0-1 1,1 0 0,-1 0-1,0 0 1,1 0-1,-1 0 1,0 0-1,0 1 1,1-1-1,-1 0 1,0 0-1,0 0 1,1 1 0,-1-1-1,0 0 1,15 16-179,-12-13 134,10 10-109,0-1 0,0 0 0,1-1 0,0 0 0,1-2 0,0 1-1,1-2 1,0 0 0,29 10 0,-34-15 117,0 0 0,0 0-1,0-1 1,0-1 0,1 0 0,-1 0 0,0-1-1,0-1 1,1 0 0,-1 0 0,0-1 0,0-1-1,0 0 1,0 0 0,-1-1 0,14-6 0,-19 7 44,0 0 0,0-1 1,0 1-1,-1-1 1,1 0-1,-1 0 1,0-1-1,0 1 0,0-1 1,-1 0-1,5-7 1,-6 8 0,0 0 1,-1 1-1,1-1 1,-1 0-1,0 0 1,0 0-1,0 0 1,0 0-1,-1 0 1,0-1-1,0 1 1,0 0-1,0 0 1,0 0-1,-1 0 0,-2-8 1,3 10-5,-1 1 0,1 0 0,-1-1-1,0 1 1,1 0 0,-1 0 0,0 0 0,0-1 0,0 1 0,1 0 0,-1 0-1,0 0 1,-1 0 0,1 0 0,0 1 0,0-1 0,0 0 0,0 0 0,-1 1-1,1-1 1,0 1 0,-1-1 0,1 1 0,0 0 0,-1-1 0,1 1 0,0 0-1,-1 0 1,1 0 0,-1 0 0,1 0 0,0 0 0,-1 0 0,1 1 0,-1-1-1,1 0 1,0 1 0,-1-1 0,1 1 0,-2 1 0,-3 0-8,0 1 0,1 0 1,0 1-1,0-1 0,0 1 0,0 0 1,0 0-1,-4 6 0,2-1-8,0 1-1,0 0 0,1 0 1,0 1-1,-7 20 1,10-25 11,1 1 1,0 0-1,1 0 1,-1-1-1,1 1 1,0 0-1,1 0 1,0 0-1,0 0 1,0 0-1,3 10 1,-3-15 3,1-1 1,-1 1-1,1 0 1,-1-1-1,1 1 1,0-1-1,-1 1 0,1-1 1,0 1-1,0-1 1,0 0-1,0 0 0,0 1 1,1-1-1,-1 0 1,0 0-1,0 0 1,1 0-1,-1 0 0,1 0 1,2 1-1,-2-2 1,1 1 0,0-1 0,-1 0 0,1 1 1,0-1-1,-1 0 0,1-1 0,0 1 0,-1 0 0,1-1 0,-1 0 0,5-1 0,3-2 5,0 0 1,-1-1 0,0 0-1,0-1 1,16-13-1,4-7 10,-2-1 0,0-1 0,-2-2 0,22-33 0,-14 12-31,50-102 0,-79 144 6,1-1-14,-1 0 0,0 0 0,-1 0-1,3-11 1,-6 7-38,-7 13-12,6 2 66,-1 0-1,0 0 0,1 0 1,-1 0-1,1 0 0,-1 1 1,1-1-1,0 1 0,0-1 1,-1 1-1,0 1 0,-12 22 44,2 1 0,0 0 1,2 1-1,1 0 0,1 1 0,1-1 0,2 1 0,0 1 0,2-1 0,1 1 1,3 43-1,1-56 17,0 0 1,0-1 0,10 30-1,-10-39-49,0 0 0,1 0-1,-1 0 1,1-1-1,0 1 1,1-1-1,-1 1 1,1-1-1,0 0 1,1-1 0,-1 1-1,8 5 1,-11-9-8,0 0 0,-1-1 0,1 1 0,0-1 0,0 1 1,0-1-1,-1 1 0,1-1 0,0 0 0,0 1 0,0-1 1,0 0-1,0 0 0,0 0 0,0 0 0,0 0 0,0 0 0,0 0 1,0 0-1,1 0 0,-1-1-7,-1 1 0,1 0 0,-1-1 0,1 1 0,-1-1 0,1 1 0,-1-1 0,0 0 0,1 1 1,-1-1-1,1 1 0,-1-1 0,0 0 0,0 1 0,1-1 0,-1 0 0,0 1 0,0-1 0,0 0 0,0-1 0,0-3-96,0 0 0,0 0 0,0 0 0,-1 0 0,-2-8 0,-10-23-437,-1 0-1,-2 1 0,-2 1 1,-34-49-1,46 74 571,-1-1 280,6 9-100,5 3 4,9 6-662,1-1 1,0 1-1,0-2 1,0 0-1,1-1 0,0-1 1,22 4-1,7-1-195,5-3-220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0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63 18452,'-8'0'373,"0"0"-1,0 1 1,0 0 0,0 0 0,1 1 0,-1 0-1,0 1 1,1-1 0,-1 1 0,1 1-1,0 0 1,-12 8 0,11-7-123,1 1 0,-1 0 0,2 0 0,-1 0 1,1 1-1,0 0 0,0 0 0,1 0 0,0 1 0,-8 15 1,12-20-210,0-1-1,0 1 1,0-1 0,0 1 0,0 0 0,1-1 0,0 1 0,-1 0 0,1-1 0,0 1 0,0 0 0,0-1 0,1 1 0,-1 0 0,1-1 0,-1 1 0,3 4 0,-2-5-17,1 1 0,-1-1 0,1 0 0,-1 0 0,1-1 0,0 1 0,0 0 0,0-1 0,0 1 0,0-1 0,0 1 0,0-1 0,0 0 0,1 0 1,3 1-1,2 0-6,-1 0 0,0-1-1,1 0 1,-1 0 0,1-1 0,0 0 0,-1 0 0,1-1 0,-1 0 0,1 0 0,12-4 0,-7 0 21,0 0 0,-1-1 0,0 0 0,0-1 0,0 0 0,-1-1 0,0 0 1,-1-1-1,11-11 0,-17 16-20,-1 1 1,1-1 0,-1 0 0,0-1-1,0 1 1,0-1 0,-1 1 0,0-1 0,0 0-1,0 0 1,0 0 0,-1 0 0,0 0-1,0 0 1,0 0 0,0 0 0,-1 0-1,0-1 1,0 1 0,-1 0 0,1 0 0,-1 0-1,0-1 1,-1 1 0,1 0 0,-4-7-1,4 9-78,0 0 0,-1 1 0,1-1 0,-1 0 0,1 1 0,-1-1 0,0 1 0,0-1 0,0 1 0,-1 0 0,1 0 0,0 0 0,-1 0 0,1 1 0,-1-1 0,0 0 0,1 1 0,-1 0 0,0 0 0,0 0-1,-5-1 1,8 2 1,-1 0 0,1 0 0,-1 0 0,1 0 0,-1 0 0,1 0 1,0 0-1,-1 0 0,1 0 0,-1 0 0,1 0 0,0 0 0,-1 1 0,1-1 0,-1 0 0,1 0 0,0 1 0,-1-1 0,1 0 0,0 0 0,-1 1 0,1-1 0,0 0 0,0 1 0,-1-1 0,1 1 0,0-1 0,0 0 0,0 1 0,-1 0 0,2 15-1463,12 15-720,-8-24 1829,0 0 0,0-1 1,0 0-1,12 10 1,8 4-652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0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18900,'10'7'2345,"3"-3"-1521,6-1-360,5-3 1280,6-6-840,1 1-416,-1-10-3312,-2-2 2752,-2-10-512,-2-3-248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16339,'9'0'400,"1"1"0,-1-1 0,1 0-1,0-1 1,-1 0 0,1-1 0,-1 0-1,1 0 1,-1-1 0,0 0 0,0-1-1,0 0 1,-1 0 0,1-1 0,9-7-1,7-6 390,-2 0 1,0-2-1,33-37 0,-41 41-458,-1-2-1,-1 0 1,0-1-1,14-28 1,-21 35-221,-1 0 0,0-1 1,-1 0-1,0 1 1,-1-1-1,0 0 0,-1-1 1,1-22-1,-3 33-102,0 1 1,0 0-1,-1-1 0,1 1 1,0 0-1,-1 0 0,1-1 1,-1 1-1,0 0 0,0 0 0,0 0 1,0 0-1,0 0 0,0 0 1,0 0-1,-1 0 0,-2-2 1,4 3-9,-1 1 0,0-1 0,1 1 1,-1 0-1,0-1 0,1 1 1,-1 0-1,0 0 0,0-1 0,0 1 1,1 0-1,-1 0 0,0 0 1,0 0-1,0 0 0,1 0 0,-1 0 1,0 0-1,-1 1 0,0 0-3,0-1-1,0 1 0,0 0 1,1 0-1,-1 1 0,0-1 1,0 0-1,1 0 0,-1 1 0,-1 2 1,-12 15-26,2 1 0,1 0 0,0 1 0,2 1 0,-11 27 0,13-28 17,-3 5 3,-9 35 0,17-52 9,1 1-1,0-1 0,1 1 1,0 0-1,1 0 1,0 0-1,1 12 1,0-19-4,0 0 0,0-1 1,0 1-1,0 0 0,0 0 0,0 0 1,1-1-1,0 1 0,-1 0 1,1-1-1,0 0 0,0 1 0,1-1 1,-1 0-1,0 0 0,1 0 1,-1 0-1,1-1 0,0 1 0,-1-1 1,1 1-1,0-1 0,0 0 1,0 0-1,0-1 0,0 1 0,0 0 1,4-1-1,6 2-130,0-1 0,0-1 0,0 0 1,0-1-1,17-3 0,-22 3-58,1 0 0,-1 0 0,0-1 0,-1 0 1,1-1-1,0 0 0,-1 0 0,1 0 0,-1-1 0,0 0 0,0-1 1,-1 1-1,1-2 0,6-6 0,4-12-451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18340,'-19'16'2969,"10"-2"-2536,0 1 0,1 0 0,0 0 0,2 1 0,0 0 1,-7 27-1,5-15-175,-13 42 269,3 0 0,3 1 1,3 1-1,-4 143 0,16-208-505,1 25 47,-1-30-65,1-1-1,-1 1 1,0-1-1,0 1 0,1-1 1,-1 1-1,1-1 1,0 1-1,-1-1 1,1 1-1,0-1 0,0 0 1,0 1-1,0-1 1,0 0-1,1 1 1,-2-2-3,0 1 0,1-1 1,-1 0-1,0 0 1,0 0-1,1 0 1,-1 0-1,0 0 0,0 0 1,1 0-1,-1 0 1,0 0-1,0 0 1,1 0-1,-1 0 0,0 0 1,0 0-1,0 0 1,1 0-1,-1 0 1,0 0-1,0 0 0,1 0 1,-1 0-1,0-1 1,0 1-1,0 0 0,1 0 1,-1 0-1,0 0 1,0 0-1,0-1 1,1 1-1,-1 0 0,0 0 1,0-1-1,7-11 26,0-14-10,2-40-247,-2 0 0,-3-102 0,-5 167 215,1 1 0,0-1-1,0 1 1,0-1 0,0 0 0,0 1 0,0-1 0,0 1-1,0-1 1,0 0 0,0 1 0,1-1 0,-1 1-1,0-1 1,0 1 0,0-1 0,1 0 0,-1 1 0,0-1-1,1 1 1,-1-1 0,0 1 0,1-1 0,10 5-730,9 4 118,-13-7 528,0-1 0,0 0 0,0 0 0,0-1 0,0 0 0,0 0 0,0-1 0,-1 1 0,1-2 0,0 1 0,-1-1 0,0 0 0,1 0 0,-1-1 0,0 1 0,-1-1 0,10-8 0,1-3 70,-1 0-1,0-1 0,-1-1 1,18-26-1,-15 17 145,-1-1 0,-1 0 0,-2-1 0,0-1 1,11-39-1,-22 51 2,-2 17-116,0 0 0,0 0 0,0 0 0,0-1-1,0 1 1,0 0 0,0 0 0,0 0 0,0 0 0,0 0 0,0 0 0,0 0 0,0 0 0,-1 0 0,1 0 0,0 0 0,0 0 0,0 0 0,0 0 0,0 0-1,0 0 1,0 0 0,0 0 0,0 0 0,0 0 0,-1 0 0,1 0 0,0 0 0,0 0 0,0 0 0,0 0 0,0 0 0,0 0 0,0 0 0,0 0 0,-1 0-1,1 0 1,0 0 0,0 0 0,0 0 0,0 0 0,0 0 0,0 0 0,0 0 0,0 0 0,0 0 0,0 0 0,0 0 0,0 0 0,0 1 0,-1-1 0,1 0-1,0 0 1,0 0 0,0 0 0,0 0 0,0 0 0,0 0 0,0 0 0,0 0 0,0 1 0,0-1 0,0 0 0,-15 27 16,-56 173 637,59-160-394,2 1 1,2 1-1,-2 43 0,9-78-225,1 0 0,0 0 0,1 0 0,0 0 0,0 0 0,0 0 0,4 9 0,-5-14-32,1-1 0,-1 1 0,1-1 0,-1 0 0,1 1-1,0-1 1,0 0 0,0 1 0,-1-1 0,1 0 0,0 0-1,0 0 1,1 0 0,-1 0 0,0 0 0,0 0 0,0 0-1,1-1 1,-1 1 0,0 0 0,1-1 0,-1 1 0,0-1 0,1 1-1,-1-1 1,1 0 0,-1 0 0,1 1 0,-1-1 0,1 0-1,-1 0 1,1-1 0,-1 1 0,1 0 0,-1 0 0,1-1-1,-1 1 1,0-1 0,3 0 0,1-2 2,0 1 0,-1-1 0,1 0 0,-1-1 0,0 1 0,0-1 0,0 0 1,0 0-1,-1 0 0,0 0 0,5-8 0,4-8 18,12-28 1,-21 41-17,13-28-91,-1-1 1,-1 0 0,-2-1 0,8-47 0,-26 119-74,-4 43-2,9-70 158,1 0-1,0 0 1,1 0 0,0 0 0,0 0 0,1 0-1,3 11 1,-4-17 7,-1 0 0,1 0 0,0 0 0,0 0 0,0 0-1,1 0 1,-1 0 0,0 0 0,1-1 0,-1 1 0,1 0 0,0-1 0,-1 1-1,1-1 1,0 0 0,0 1 0,0-1 0,0 0 0,0 0 0,0 0 0,0 0 0,0-1-1,0 1 1,1-1 0,-1 1 0,0-1 0,0 0 0,1 0 0,-1 0 0,0 0 0,1 0-1,-1 0 1,0 0 0,0-1 0,1 0 0,3-1 0,2-1 29,1 0 0,-1-1 0,0 0 0,0-1 0,-1 1 0,1-2 0,12-10 0,-6 2 20,-1 0 1,0 0-1,-1-2 0,14-22 1,-41 60-1104,-14 29-1,8-4 331,16-33 291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18684,'-1'-4'1368,"-2"5"-1584,3 3-232,0 5 904,3-2-168,4-1-488</inkml:trace>
  <inkml:trace contextRef="#ctx0" brushRef="#br0" timeOffset="1">325 64 15371,'3'4'303,"0"0"-1,0 0 1,0 1-1,-1-1 1,1 1 0,-1-1-1,0 1 1,-1 0-1,1 0 1,-1 0-1,0 0 1,0 0-1,0 9 1,-1-6 133,-1 0 1,0 1-1,0-1 1,-1 0-1,0 1 0,0-1 1,-6 12-1,-5 6 570,-1 0-1,-1-1 1,-32 38 0,45-60-968,-2 3 80,-1-1-36,1 1 1,0-1-1,0 1 1,-4 9-1,8-14-80,-1 0 1,1 0-1,0 0 0,-1 0 0,1-1 0,0 1 0,0 0 0,-1 0 0,1 0 0,0 0 0,0 0 0,0 0 0,0 0 0,0 0 0,0 0 0,1 0 0,-1 0 1,0 0-1,0-1 0,1 1 0,-1 0 0,0 0 0,1 0 0,-1 0 0,1-1 0,-1 1 0,1 0 0,0 0 0,-1-1 0,1 1 0,0 0 0,-1-1 0,1 1 1,0-1-1,0 1 0,0-1 0,-1 1 0,1-1 0,0 1 0,1-1 0,10 3-209,0 0 0,0-1 0,0 0 0,0-1 1,0 0-1,0-1 0,0-1 0,0 0 0,0 0 0,0-2 0,0 1 0,0-1 1,-1-1-1,1 0 0,20-11 0,-13 0-332,-11-6-173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16067,'-10'3'1689,"13"2"-905,10 4-264,10 1 1024,3-1-383,7 2-361,3-2-352,2-1-560,0 0-384,-4-7 840,-4-2-408,-6-12-160,-4-2-88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56 148 17444,'-20'76'2892,"11"-49"-2062,1 1 0,2 0 1,1 0-1,1 1 0,0 43 0,4-69-831,1-1-1,-1 1 0,0-1 0,1 0 1,0 1-1,-1-1 0,1 0 0,0 1 0,0-1 1,0 0-1,1 0 0,-1 0 0,0 0 1,2 2-1,-2-3-63,0 0 0,0-1 0,0 1 0,-1-1 0,1 1 0,0-1 0,0 0 0,0 1 0,0-1 0,0 0 0,0 1 0,0-1 0,0 0 0,0 0 0,0 0 0,0 0 0,0 0 0,0 0 0,0 0 0,0 0 0,0-1 0,0 1 0,0 0 0,0-1 0,0 1 0,-1 0 0,1-1 0,0 1 0,0-1 0,0 1 0,0-1 0,-1 0 0,1 1 0,0-1 0,0 0 0,-1 0 0,1 1 0,0-2 0,4-3-421,-1-1 0,0 0 0,0 1 0,0-2 0,-1 1 0,0 0 0,3-9 1,15-52-1700,-11 32-68,-4 15 1801,-1 0 0,3-31 0,-8 58 1416,0-1 0,0 1 1,0-1-1,1 1 0,2 8 1,-2-11-765,0 0-1,1 0 1,-1 0 0,1 0-1,-1 0 1,1-1 0,0 1 0,1-1-1,-1 1 1,0-1 0,1 0 0,0 0-1,0 0 1,3 3 0,-1-3-88,1 0 0,-1 0 0,1 0 0,-1-1 0,1 0 1,0 0-1,0 0 0,0-1 0,0 0 0,0 0 0,0 0 1,0-1-1,0 0 0,0 0 0,0-1 0,0 1 0,0-1 0,0-1 1,11-3-1,1-2 119,0 0 0,-1-2 1,0 0-1,31-22 0,-37 27-188,-9 12-48,-11 20-58,6-21 49,3-6 12,-3 7-18,1-1 1,0 1 0,1 0-1,0 0 1,-1 14 0,2-21 22,0 1 0,0-1-1,1 1 1,-1-1 0,0 0 0,1 1 0,-1-1 0,1 0 0,-1 1-1,1-1 1,0 0 0,-1 0 0,1 0 0,0 0 0,0 1 0,0-1-1,0 0 1,0 0 0,0-1 0,0 1 0,0 0 0,0 0-1,0 0 1,1-1 0,-1 1 0,0 0 0,0-1 0,1 0 0,-1 1-1,0-1 1,1 0 0,-1 1 0,1-1 0,-1 0 0,0 0 0,1 0-1,-1 0 1,1 0 0,-1-1 0,0 1 0,3-1 0,8-1 3,0-1 0,0 0 0,0-1 0,-1 0 0,1-1 0,-1 0-1,20-13 1,-4 0-26,44-38-1,-45 32-51,-2-1 0,0 0 0,-2-2 0,35-56 0,-34 41-24,-22 38 92,0 1 0,0 0-1,0 0 1,-1 0 0,1-1 0,-1 1 0,1 0 0,-1-1-1,0 1 1,-1-1 0,1 1 0,-1-5 0,1 8 6,-1-1 0,1 0 0,0 1 0,0-1 0,-1 0 0,1 1 1,0-1-1,-1 0 0,1 1 0,0-1 0,-1 1 0,1-1 0,-1 1 1,1-1-1,-1 1 0,0-1 0,1 1 0,-1 0 0,1-1 0,-1 1 1,0 0-1,1-1 0,-1 1 0,0 0 0,1 0 0,-1-1 0,0 1 1,1 0-1,-1 0 0,0 0 0,0 0 0,1 0 0,-1 0 0,0 0 1,1 0-1,-1 1 0,0-1 0,1 0 0,-1 0 0,0 0 0,1 1 1,-1-1-1,0 0 0,0 1 0,-3 1 21,0 1-1,0-1 1,1 0-1,-1 1 1,1 0 0,-3 3-1,0 0 2,1 0-1,-1 1 1,2 0-1,-1 0 1,1 0 0,0 0-1,1 1 1,-1-1-1,2 1 1,-1 0-1,1 0 1,0 0-1,1 0 1,-1 1-1,2-1 1,-1 0-1,1 0 1,1 1 0,-1-1-1,1 0 1,3 9-1,4 13-54,1 0-1,2-1 0,0 0 1,20 33-1,-25-51 7,-6-11 30,0 1-1,0 0 1,1-1 0,-1 1-1,0-1 1,1 1 0,-1-1 0,0 1-1,1-1 1,-1 1 0,1-1-1,-1 1 1,1-1 0,-1 0-1,1 1 1,0-1 0,-1 0-1,1 1 1,-1-1 0,1 0-1,0 0 1,-1 1 0,1-1-1,0 0 1,-1 0 0,1 0-1,0 0 1,-1 0 0,1 0-1,0 0 1,-1 0 0,1 0-1,0 0 1,-1-1 0,2 1-1,21-15 123,-10 6-83,-3 4-10,0-1 1,-1 0-1,0-1 1,0 0-1,0-1 1,-1 0-1,11-13 1,-15 16 0,1-1 0,-1 0 0,0 0 0,0-1 0,-1 1 0,0-1 0,0 0 0,0 0 0,-1 0 0,0 0 0,-1 0 0,2-11 0,-3 16-27,0 0 0,0 0 0,0 0 1,0 0-1,0 0 0,0 0 1,-1 0-1,1 0 0,-1 0 0,1 0 1,-1 1-1,0-1 0,0 0 0,0 0 1,0 1-1,0-1 0,-1-1 0,1 2-7,0 0 0,0 1-1,0-1 1,0 0 0,0 1-1,-1-1 1,1 1 0,0-1-1,0 1 1,0-1 0,-1 1-1,1 0 1,0 0 0,-1 0-1,1 0 1,0 0 0,0 0-1,-1 0 1,-1 0 0,-1 1-7,0 0 1,0 1 0,0-1-1,0 1 1,1 0 0,-1-1 0,0 2-1,1-1 1,-1 0 0,1 1-1,0 0 1,0-1 0,0 1 0,-4 5-1,3-2 6,0 1 0,0-1-1,0 1 1,1 0 0,-1 0-1,2 0 1,-1 0 0,1 1-1,0-1 1,-1 9-1,3-11 9,0-1 0,0 1 0,0 0 0,0-1-1,1 1 1,0-1 0,0 1 0,0-1 0,0 1-1,1-1 1,0 0 0,0 1 0,0-1-1,0 0 1,1 0 0,-1-1 0,1 1 0,4 4-1,0-2-23,0 1-1,1-1 1,0 0 0,0-1-1,0 0 1,1 0-1,0-1 1,0 0-1,0 0 1,0-1 0,0 0-1,1-1 1,0 0-1,-1-1 1,1 0-1,0 0 1,-1-1 0,1 0-1,0-1 1,0 0-1,-1 0 1,1-1-1,-1 0 1,13-6 0,-19 7-102,-1 0 0,0 0 0,1 0 0,-1-1 0,0 1 0,0-1 0,0 0 0,0 1 0,0-1 0,0 0 0,-1 0 0,1 0 0,-1-1 0,1 1 0,-1 0 0,0 0 0,0-1 0,0 1 0,1-5 1,0-1-58,-1 1 1,0 0 0,-1-1-1,1 1 1,-2 0 0,0-9-1,-4-24-622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18004,'1'0'1272,"5"2"745,3 0-2249,1 6 1504,0-4-776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55 109 19436,'-13'15'1857,"2"0"-1257,-2 0-280,6 1 1008,2-2-496,1-3-896,3 1-456,1-6-656,2-2-136,7-7 879,5-6-287,1-9-248</inkml:trace>
  <inkml:trace contextRef="#ctx0" brushRef="#br0" timeOffset="1">220 0 16187,'0'5'1809,"-6"5"-1017,-1 6-296,0-1 1096,-2 3-455,1 0-441,0 1-152,3-2-256,2 2-88,3-1-200,0-2-176,3 0-520,1-2-256,-1-5 760,-2-4-176,-1-3-113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19172,'-89'141'2545,"44"-73"-1977,3 3 0,-37 82 0,74-133-599,5-20 29,0 1 0,0-1 0,0 0 0,0 0-1,0 0 1,0 0 0,0 1 0,0-1 0,0 0 0,0 0-1,0 0 1,0 0 0,0 1 0,0-1 0,0 0-1,0 0 1,1 0 0,-1 0 0,0 1 0,0-1-1,0 0 1,0 0 0,0 0 0,0 0 0,1 0-1,-1 0 1,0 0 0,0 0 0,0 1 0,0-1 0,1 0-1,-1 0 1,0 0 0,0 0 0,0 0 0,0 0-1,1 0 1,-1 0 0,0 0 0,0 0 0,0 0-1,1 0 1,-1 0 0,0 0 0,0 0 0,3-2-21,0 1 1,0-1 0,-1 0 0,1 0 0,0 0 0,-1 0 0,0 0-1,5-5 1,13-17-87,0-2 0,-2 0 0,18-32 0,38-89-66,-67 131 163,37-85-36,-40 98 16,-4 12 5,-4 18-11,-3 9 20,-24 141 437,28-145-173,0-1 1,2 1-1,6 51 1,2-45 90,-6-36-322,-1-1-1,1 1 1,-1-1 0,1 1 0,-1-1 0,1 1 0,0-1-1,0 0 1,0 1 0,0-1 0,0 0 0,0 0 0,0 0-1,0 1 1,0-1 0,1 0 0,-1-1 0,0 1 0,1 0-1,1 1 1,-3-2-13,0-1-1,1 1 1,-1 0 0,0 0-1,0 0 1,1 0 0,-1 0-1,0-1 1,0 1 0,1 0-1,-1 0 1,0 0-1,0-1 1,1 1 0,-1 0-1,0 0 1,0-1 0,0 1-1,0 0 1,1-1-1,-1 1 1,0 0 0,0 0-1,0-1 1,0 1 0,0 0-1,0-1 1,0 1-1,0 0 1,0-1 0,0 1-1,0 0 1,0-1 0,0 1-1,0 0 1,0 0-1,0-1 1,0 1 0,0 0-1,-1-1 1,1 1 0,0 0-1,0-1 1,-5-16-23,-9-12-199,-1 0 1,-30-42-1,-1-1-169,33 50 290,-14-27-97,27 49 196,0 0 0,0 0 0,0 0 1,0-1-1,0 1 0,-1 0 0,1 0 0,0 0 1,0 0-1,0 0 0,0 0 0,0 0 0,0 0 1,0-1-1,0 1 0,0 0 0,0 0 0,0 0 1,0 0-1,0 0 0,0 0 0,0 0 0,0 0 1,0-1-1,0 1 0,0 0 0,0 0 0,0 0 1,0 0-1,0 0 0,0 0 0,1 0 0,-1 0 0,0-1 1,0 1-1,0 0 0,0 0 0,0 0 0,0 0 1,0 0-1,0 0 0,0 0 0,0 0 0,1 0 1,-1 0-1,0 0 0,0 0 0,0 0 0,0 0 1,0 0-1,0 0 0,0 0 0,0 0 0,1 0 1,-1 0-1,0 0 0,0 0 0,0 0 0,0 0 1,0 0-1,0 0 0,0 0 0,0 0 0,1 0 0,-1 0 1,0 0-1,8 4 23,-8-4-22,21 14-149,1-1 0,1-1 0,36 14 1,-51-23-2,-1-1 1,1 0 0,-1 0 0,1-1-1,0 0 1,-1-1 0,1 0-1,0 0 1,0 0 0,-1-1-1,1 0 1,0 0 0,-1-1 0,1 0-1,-1-1 1,12-5 0,20-17-358,0-6-166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 16075,'-19'41'1050,"2"0"-1,1 1 0,3 1 1,1 1-1,-10 83 0,21-120-921,1 0-1,-1 0 0,2-1 0,-1 1 1,1 0-1,0 0 0,3 9 0,-4-14-95,1-1-1,0 1 0,-1-1 0,1 1 0,0-1 1,0 1-1,0-1 0,0 0 0,0 1 1,0-1-1,0 0 0,0 0 0,0 0 0,1 0 1,-1 0-1,0 0 0,1 0 0,-1 0 0,1 0 1,-1-1-1,1 1 0,-1-1 0,1 1 1,-1-1-1,1 1 0,0-1 0,-1 0 0,1 0 1,0 0-1,-1 0 0,1 0 0,0 0 1,-1 0-1,1-1 0,2 0 0,5-2 27,-1 0 1,0 0-1,0-1 0,-1 0 0,1 0 1,-1-1-1,0 0 0,0-1 0,9-9 1,4-4 129,29-40 0,-21 21-25,34-62 0,-52 81-172,-1 0 0,0-1 1,-2 0-1,0 0 0,6-33 1,-13 39-48,0 14 54,-1-1 0,1 1 1,0 0-1,0 0 0,0 0 1,0 0-1,0 0 0,0 0 1,-1-1-1,1 1 0,0 0 1,0 0-1,0 0 1,0 0-1,0 0 0,-1 0 1,1 0-1,0 0 0,0 0 1,0 0-1,0 0 0,-1 0 1,1 0-1,0 0 0,0 0 1,0 0-1,0 0 0,-1 0 1,1 0-1,0 0 1,0 0-1,0 0 0,0 0 1,-1 0-1,1 0 0,0 1 1,0-1-1,0 0 0,-16 16-62,5 3 134,0 1 0,1 0 0,1 0 0,1 0 0,1 1-1,1 1 1,1-1 0,0 1 0,2 0 0,-2 44 0,5-60-84,1 0 0,0 0-1,0-1 1,0 1 0,0 0 0,1 0 0,0 0 0,0-1 0,1 1 0,0-1 0,0 0 0,0 0 0,4 5 0,-4-7-65,0 0-1,0 0 1,0 0 0,0 0-1,1-1 1,-1 0 0,1 0-1,0 0 1,0 0 0,-1 0-1,1-1 1,0 1 0,1-1-1,-1 0 1,0-1 0,0 1 0,0-1-1,0 1 1,7-2 0,27-5-298,0-6-140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90 18636,'-4'0'283,"-1"0"-1,1 0 1,0 0-1,0 0 1,0 1 0,0 0-1,0 0 1,0 0-1,0 0 1,0 1 0,0-1-1,0 1 1,1 0-1,-1 0 1,1 0-1,-1 1 1,1-1 0,0 1-1,0 0 1,-3 4-1,1-3-214,0 2-1,1-1 0,0 1 0,0-1 0,0 1 0,1 0 0,-1 0 0,1 1 0,1-1 0,0 1 0,-3 9 0,5-15-55,-1 0-1,1 0 1,0 0 0,0 0 0,-1 0 0,1 1 0,0-1-1,0 0 1,0 0 0,0 0 0,1 0 0,-1 1 0,0-1-1,0 0 1,1 0 0,-1 0 0,0 0 0,1 0 0,-1 0-1,1 0 1,0 0 0,-1 0 0,1 0 0,0 0 0,0 0-1,-1 0 1,1-1 0,0 1 0,0 0 0,0 0 0,0-1-1,0 1 1,0-1 0,0 1 0,0-1 0,0 1 0,0-1-1,1 0 1,-1 1 0,0-1 0,0 0 0,0 0 0,0 0-1,0 0 1,1 0 0,-1 0 0,0 0 0,0 0 0,0-1-1,2 0 1,5 0 15,-1-1 0,0 0 0,1 0 0,-1-1 0,0 0 0,11-7 0,-8 3 4,1 0 1,-2-1-1,1 0 1,-1-1-1,0 0 1,0-1-1,8-12 1,-15 18-30,1 0 0,0 0 0,-1 0 0,1 0 1,-1 0-1,-1-1 0,1 1 0,0-1 0,-1 1 0,0-1 1,0 0-1,0 1 0,-1-1 0,0 0 0,0 0 0,0 1 0,0-1 1,-1 0-1,0 0 0,1 1 0,-2-1 0,-1-5 0,2 8-20,0 1 1,1-1-1,-1 1 0,0-1 0,0 1 0,0-1 0,-1 1 0,1 0 1,0-1-1,0 1 0,-1 0 0,1 0 0,-1 0 0,1 0 0,-1 0 1,1 0-1,-1 1 0,0-1 0,1 0 0,-1 1 0,0-1 0,0 1 0,1 0 1,-1-1-1,0 1 0,0 0 0,1 0 0,-1 0 0,0 1 0,0-1 1,0 0-1,1 1 0,-1-1 0,0 1 0,1-1 0,-1 1 0,0 0 1,1-1-1,-3 3 0,0-1-76,0 1 1,1-1-1,-1 0 1,1 1 0,0 0-1,-1 0 1,2 0-1,-1 0 1,0 1-1,0-1 1,1 1-1,0 0 1,0-1-1,0 1 1,-2 6 0,1 8-297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19580,'3'180'5952,"0"-49"-5586,-3-122-342,0 8 29,0 0 1,1-1-1,1 1 0,0 0 0,1 0 1,6 17-1,-8-32-26,0 0-1,-1 0 1,1 0-1,0-1 1,0 1 0,0 0-1,0-1 1,1 1-1,-1 0 1,0-1 0,1 0-1,-1 1 1,0-1-1,1 0 1,0 0 0,-1 0-1,1 0 1,0 0-1,0 0 1,-1 0-1,1 0 1,0-1 0,0 1-1,0-1 1,0 1-1,0-1 1,0 0 0,0 0-1,0 0 1,0 0-1,0 0 1,0 0 0,0-1-1,-1 1 1,1-1-1,0 1 1,0-1 0,2-1-1,5-1 87,-1-2 0,1 1 0,-1-1 0,0 0 0,-1-1 0,11-9 0,-3 1 36,-2-1-1,0-1 0,0 1 0,-1-2 0,-2 0 1,15-28-1,-12 18-198,-2-1 1,-1-1 0,12-50 0,-21 71-36,1 5-10,-2 0-1,1-1 1,0 1-1,-1 0 0,1-1 1,-1 1-1,0 0 1,0-1-1,-1 1 0,1 0 1,0-1-1,-3-4 1,3 8 47,0-1 0,0 1 0,0 0 0,-1-1 1,1 1-1,0 0 0,0-1 0,-1 1 0,1 0 1,0 0-1,-1-1 0,1 1 0,0 0 0,-1 0 1,1 0-1,-1-1 0,1 1 0,0 0 1,-1 0-1,1 0 0,-1 0 0,1 0 0,0 0 1,-1 0-1,1 0 0,-1 0 0,1 0 0,0 0 1,-1 0-1,1 0 0,-1 0 0,1 0 0,0 1 1,-1-1-1,1 0 0,-1 0 0,1 0 0,0 0 1,-1 1-1,1-1 0,0 0 0,0 1 1,-1-1-1,1 0 0,0 0 0,-1 1 0,1-1 1,0 0-1,0 1 0,0-1 0,-1 1 0,1-1 1,-17 25-1881,14-21 1613,-38 65-1818,20-30 897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10978,'62'106'6994,"-61"-103"-6977,1-1-1,-1 0 1,1 0 0,0 0-1,0 0 1,0-1 0,0 1 0,0 0-1,0-1 1,0 1 0,1-1-1,-1 0 1,0 0 0,1 0 0,-1 0-1,1 0 1,-1 0 0,5 0-1,-2-1-46,0 0-1,0 0 0,-1-1 0,1 1 0,0-1 0,0 0 1,-1 0-1,1-1 0,7-2 0,-1-2-424,-1 1-1,1-1 0,-1-1 1,-1 0-1,1 0 1,-1-1-1,14-15 0,-16 14-109,0-1 0,-1 0 0,0 0-1,0-1 1,5-13 0,-9 19 573,0 0 1,0 0-1,-1 0 1,1-1-1,-1 1 0,-1 0 1,1-1-1,-1 1 1,0 0-1,0-1 1,0 1-1,-1 0 1,0-1-1,-1-4 1,1 8 46,1 1 0,-1-1 1,1 1-1,-1-1 0,1 1 1,-1 0-1,0-1 1,0 1-1,0 0 0,0-1 1,0 1-1,0 0 0,0 0 1,0 0-1,0 0 0,-1 0 1,1 0-1,0 1 0,-1-1 1,-1-1-1,2 2 47,-1 0-1,1 0 0,0 0 1,-1 0-1,1 0 1,-1 0-1,1 0 0,0 1 1,-1-1-1,1 0 1,-1 1-1,1-1 0,0 1 1,0 0-1,-1-1 1,1 1-1,-2 1 0,-2 3 233,0-1-1,0 1 0,0 0 0,1 0 0,-1 0 1,1 1-1,-5 10 0,6-11-110,0 1 0,1 0 1,0 0-1,0 0 0,0 0 0,1 0 1,-1 11-1,2-16-177,0 1 0,-1-1 0,1 0 0,0 0 0,1 1 0,-1-1 0,0 0 0,0 0 0,0 0 0,1 1 0,-1-1 0,1 0 0,-1 0 0,1 0 0,-1 0 0,1 0 0,0 0 0,-1 0 0,1 0 0,0 0 0,0 0 0,0 0 0,0 0 0,-1 0 0,1-1 0,1 1 0,-1 0 0,0-1 0,0 1 0,0-1 0,0 1 0,0-1 0,0 1 0,1-1 1,-1 0-1,0 0 0,0 1 0,1-1 0,-1 0 0,0 0 0,0 0 0,1-1 0,-1 1 0,1 0 0,6-2 45,0 1 1,-1-1 0,1 0 0,-1-1 0,0 0-1,0 0 1,0-1 0,0 0 0,11-8-1,5-6-153,26-26 0,-32 28-170,-12 14-309,-5 9 228,-10 21 74,4-10 101,4-11 115,1-1-1,0 1 1,0 0-1,0 1 0,1-1 1,0 0-1,0 0 1,1 0-1,2 13 0,-2-18 45,0 1-1,0-1 0,0 0 0,0 1 0,0-1 1,0 0-1,1 0 0,-1 0 0,1 1 0,-1-2 0,1 1 1,0 0-1,0 0 0,0 0 0,0-1 0,0 1 0,0-1 1,1 0-1,-1 0 0,0 0 0,1 0 0,-1 0 0,1 0 1,-1 0-1,1-1 0,-1 1 0,1-1 0,-1 0 0,5 0 1,2 0 78,0-1 0,0 0 0,1-1 0,-1 0 0,0 0 0,0-1 0,-1 0 0,1-1 0,-1 0 0,1 0 0,-1-1 0,-1 1 0,14-12 0,-5 2 116,0 0 1,-1-1 0,-1-1-1,24-34 1,-28 34-160,0 0 0,-1-1 0,-1 0 0,0-1 0,-1 1 0,-1-2 0,-1 1-1,0 0 1,-2-1 0,0 0 0,-1 0 0,-1-36 0,-1 51-59,0 1 0,-1 0 0,0-1 0,1 1 0,-1-1 0,-1 1 0,1 0 0,0 0 0,-1 0 0,0 0 0,1 0 0,-1 0 0,-4-4 0,5 6-1,0 0 1,0 1-1,0-1 0,0 0 0,0 1 0,-1-1 0,1 1 1,0-1-1,0 1 0,-1-1 0,1 1 0,0 0 0,-1 0 0,1 0 1,0-1-1,-1 1 0,1 1 0,0-1 0,-1 0 0,1 0 1,0 0-1,-1 1 0,1-1 0,0 1 0,0-1 0,0 1 0,-1-1 1,1 1-1,0 0 0,0-1 0,0 1 0,0 0 0,0 0 1,0 0-1,0 0 0,-1 2 0,-5 4 8,0 1 1,1 0-1,0 1 1,1-1-1,0 1 1,0 0-1,-5 14 0,-20 71 133,24-70-61,1-1 0,-3 39 1,7-53-51,1 0 0,0 0 0,1 0 1,-1 0-1,2 0 0,-1-1 0,1 1 1,1-1-1,-1 1 0,6 10 0,-7-17-18,0 0-1,-1-1 0,1 1 0,0-1 1,0 0-1,0 1 0,0-1 0,0 0 0,0 1 1,0-1-1,0 0 0,1 0 0,-1 0 1,0 0-1,1 0 0,-1 0 0,1-1 0,-1 1 1,1 0-1,-1-1 0,1 1 0,-1-1 1,1 1-1,0-1 0,-1 0 0,1 0 0,0 0 1,-1 0-1,1 0 0,0 0 0,-1 0 1,1 0-1,-1-1 0,1 1 0,0-1 0,1 0 1,1-1 16,-1 0 1,0 0 0,1 0 0,-1-1 0,0 1 0,-1-1 0,1 0 0,0 0-1,-1 0 1,1 0 0,-1 0 0,0-1 0,0 1 0,1-5 0,3-11 56,0-1 1,-2 0-1,0 0 1,-1 0-1,-1-1 1,-2-39-1,-2 62-217,1 11 102,2-6 26,0 1 1,1-1 0,-1 0 0,2 1-1,-1-1 1,1 0 0,0 0-1,1-1 1,0 1 0,0-1 0,0 0-1,1 0 1,0 0 0,0 0-1,0-1 1,1 0 0,0 0 0,0 0-1,0-1 1,0 0 0,8 3-1,-5-3 29,0 0-1,1-1 0,-1 0 0,1 0 0,0-1 1,0-1-1,-1 1 0,1-2 0,0 1 0,0-2 0,0 1 1,0-1-1,0-1 0,0 1 0,16-7 0,-12 4 8,-1-2 0,0 1-1,0-2 1,-1 0 0,0 0-1,0-1 1,0-1-1,-1 0 1,0 0 0,-1-1-1,0-1 1,-1 0-1,12-16 1,-20 25-95,-4 7 27,-26 46 0,25-40 26,-3 5-11,-8 29 1,14-42 32,0 0 0,1 1 0,-1-1 0,1 0-1,-1 1 1,1-1 0,0 1 0,0-1 0,1 0 0,-1 1 0,1-1 0,0 1-1,0-1 1,0 0 0,2 5 0,-2-7-12,0 1-1,0-1 1,0 0-1,0-1 1,0 1 0,0 0-1,0 0 1,0 0-1,0-1 1,1 1 0,-1 0-1,0-1 1,0 1-1,1-1 1,-1 0 0,0 1-1,1-1 1,-1 0-1,1 0 1,-1 0-1,0 0 1,1 0 0,-1 0-1,1 0 1,-1 0-1,0-1 1,1 1 0,-1-1-1,0 1 1,0-1-1,1 1 1,-1-1 0,2-1-1,3-1-184,-1 0 0,0 0 0,0-1 0,0 0 0,0 0 0,6-7-1,-5 4 86,-1-1-1,0 1 0,0-1 0,-1-1 0,7-15 0,4-21-335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17156,'-9'19'1856,"3"8"-1128,1-2-296,3 6 1001,2 1-593,6-2-1048,4-3 488,6-8-296,2-5-144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20732,'-24'15'1363,"5"-4"-294,-33 26 0,48-34-919,1-1 1,0 1 0,0 0-1,0 0 1,0 1 0,0-1-1,1 1 1,-1-1 0,1 1-1,0 0 1,0 0-1,1 0 1,-1 0 0,1 0-1,-2 8 1,3-10-134,0-1 0,0 1 1,0-1-1,1 1 0,-1-1 0,0 0 0,1 1 0,-1-1 1,1 1-1,0-1 0,-1 0 0,1 0 0,0 1 1,0-1-1,0 0 0,0 0 0,0 0 0,0 0 0,0 0 1,0 0-1,0 0 0,0 0 0,1 0 0,-1-1 0,0 1 1,1 0-1,-1-1 0,0 1 0,1-1 0,-1 0 1,1 1-1,1-1 0,6 2-10,1 0 1,0-1-1,15 0 1,-24-1-6,21-1-54,-1 0 1,1-2-1,-1 0 0,1-1 1,-1-1-1,29-12 1,117-59-556,-147 66 533,-11 8 117,-9 8 42,-10 12 115,8-15-152,-3 7 63,3-7-57,0 0 0,0 1 0,0-1 0,1 1 1,-1 0-1,0 5 0,2-8-44,-1-1 0,1 1 0,0-1 0,0 1 0,0-1 0,0 0 0,1 1 0,-1-1 0,0 1 0,0-1 0,0 1 0,0-1 0,0 1 0,1-1 0,-1 0 0,0 1 0,0-1 0,1 1 0,-1-1 0,0 0 0,0 1 0,1-1 0,0 1 0,0-1 11,0 1 0,0-1 0,0 1-1,1-1 1,-1 0 0,0 1 0,0-1 0,0 0 0,1 0 0,-1 0-1,0 0 1,0 0 0,2 0 0,9-2 2,0-1 0,0 0 0,0 0 0,0-1 0,16-8 0,-18 7-157,0 1 1,0 0-1,0 1 0,1 0 1,0 0-1,-1 1 1,16-1-1,-25 3 101,0 0 0,0 0 0,0-1 0,0 1 0,0 0 0,0 0 0,0 1 0,0-1 0,0 0 0,-1 0 0,1 0 0,0 1 0,0-1 0,0 0 0,0 1 0,0-1 0,0 1 0,0-1-1,-1 1 1,1-1 0,0 1 0,0 0 0,-1-1 0,1 1 0,0 0 0,-1 0 0,1-1 0,-1 1 0,1 0 0,-1 0 0,1 0 0,-1 0 0,0 0 0,1 1 0,-1 3-180,0-1 0,0 0 0,-1 1 0,0-1 0,0 0 0,-2 8 0,2-9 15,0 0 0,0 0 0,0 0 0,0 1 0,1-1 0,-1 0 0,1 1 0,0-1 0,0 0 0,1 5 0,5-3-333,4-5-128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4 127 18676,'0'2'140,"-1"0"0,0 0 0,1 0 0,-1 0 0,1 0 0,0 0 0,-1 0 0,1 0 0,0 0 0,0 0 0,1 0 0,-1 0 0,0 0 0,1 0 0,-1 0 0,1 0 0,-1 0 0,1 0 0,0 0 0,0 0 0,0 0 0,0-1 0,0 1 0,1 0 0,-1-1 0,0 1 0,1-1 0,-1 1 0,1-1 0,0 0 0,-1 1 0,1-1 0,0 0 0,0 0 0,-1 0 0,1-1 0,0 1 0,0 0 0,0-1 0,0 1 0,0-1 0,4 1 0,3 0 79,-1 0-1,1-1 1,0 0 0,0 0-1,0-1 1,0 0 0,-1-1 0,1 0-1,-1 0 1,1-1 0,-1 0-1,9-4 1,-7 2-130,0 0 0,-1-1 0,1 0-1,-1 0 1,0-1 0,-1 0 0,0-1 0,0 0 0,8-10-1,-13 13-74,0 0 0,0 0-1,0-1 1,-1 1-1,0-1 1,0 1 0,-1-1-1,2-8 1,-2 12-14,-1 1-1,0 0 1,0-1-1,1 1 1,-1-1 0,0 1-1,0 0 1,0-1 0,-1 1-1,1 0 1,0-1 0,0 1-1,-1 0 1,1-1-1,-1 1 1,1 0 0,-1-1-1,1 1 1,-1 0 0,0 0-1,0 0 1,0 0-1,0 0 1,1 0 0,-1 0-1,-1 0 1,1 0 0,0 0-1,0 0 1,0 1-1,0-1 1,0 0 0,-1 1-1,1-1 1,0 1 0,-1-1-1,1 1 1,0 0 0,-1 0-1,1-1 1,0 1-1,-2 0 1,-4 1-8,1 0 0,-1 0 0,1 0 0,-1 1-1,1 0 1,0 0 0,0 1 0,0-1 0,0 1 0,0 1 0,1-1-1,-1 1 1,1 0 0,0 0 0,0 0 0,-7 9 0,1-1-9,1 1 0,0-1 1,1 2-1,0-1 0,-12 27 0,18-33 11,0 0-1,1 0 1,0 0-1,0 1 1,0-1-1,0 14 1,2-18 5,0 0 1,0-1 0,0 1-1,0 0 1,1-1 0,-1 1-1,1 0 1,0-1 0,0 1-1,0-1 1,0 1 0,0-1-1,0 0 1,1 0 0,-1 1-1,1-1 1,0 0 0,0 0-1,-1 0 1,1 0 0,0-1-1,4 3 1,0-1 0,0 0-1,0 0 1,1-1-1,-1 0 1,0 0-1,1-1 1,0 0-1,-1 0 1,1 0 0,0-1-1,7 0 1,7-2-10,0 0 1,26-6 0,156-50-130,-202 57 138,-1 1 1,0 0-1,0 0 1,1 0-1,-1 0 0,0 0 1,0 0-1,1-1 1,-1 1-1,0 0 0,0 0 1,1 0-1,-1 0 1,0 0-1,0 0 0,1 0 1,-1 0-1,0 0 1,1 0-1,-1 0 0,0 0 1,0 1-1,1-1 1,-1 0-1,0 0 0,0 0 1,0 0-1,1 0 1,-1 0-1,0 1 0,0-1 1,1 0-1,-3 10 14,-18 21 71,7-11-1,12-19-75,0 0 0,1 1 0,-1-1 0,0 0 0,1 1 0,-1-1 1,1 1-1,0-1 0,-1 1 0,1-1 0,0 1 0,0-1 0,0 1 0,0-1 0,0 1 0,0-1 0,1 1 0,-1-1 0,0 1 0,1-1 0,-1 1 1,2 1-1,-1-1 4,1-1 0,-1 1 0,1-1 0,-1 1 0,1-1 0,-1 0 0,1 0 0,0 0 0,0 0 0,0 0 0,0 0 0,0 0 0,0 0 0,2 0 0,7 1 18,0 0 1,0-1 0,0 0-1,22-1 1,4-4-272,1-1 0,-1-2 0,52-16 0,-85 22 126,1-1 1,-1 1-1,0 0 1,1 1-1,8-1 1,-13 1 94,0 1 0,0-1 0,0 0 0,0 1 0,0-1 1,0 1-1,0-1 0,0 0 0,0 1 0,0-1 0,0 1 0,0-1 1,0 1-1,0-1 0,0 0 0,-1 1 0,1-1 0,0 0 0,0 1 0,-1-1 1,1 0-1,0 1 0,0-1 0,-1 0 0,1 1 0,0-1 0,-1 0 1,1 1-1,-47 41-294,34-31 528,-22 24 0,32-28-132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5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16291,'3'-9'1545,"-5"9"-665,-6 18 464,7 12-815,1 1-1,1-1 1,1 1-1,2-1 1,8 33-1,-10-54-417,-2-6-73,16 64 640,-15-62-611,1 0 0,0 1 0,0-1 0,1 0 1,0 0-1,0 0 0,0-1 0,0 1 0,6 6 0,-7-10-51,-1 0 0,1 0 0,-1 0 0,1 0-1,0 0 1,0 0 0,-1 0 0,1-1 0,0 1 0,0 0 0,0-1-1,-1 0 1,1 1 0,0-1 0,0 0 0,0 0 0,0 0-1,0 0 1,0-1 0,0 1 0,0 0 0,-1-1 0,1 1 0,0-1-1,0 0 1,0 1 0,-1-1 0,1 0 0,0 0 0,-1 0-1,1 0 1,2-3 0,4-3 38,-1 0 0,1 0 1,-1-1-1,8-12 0,-1 1 20,-1-1 0,-1-1 0,0 0 0,8-23 1,-22 54-111,1-1 0,1 1-1,0 11 1,0-5-5,-1 7-2,5 41 0,-3-58 40,0 1 1,0-1-1,1 0 0,-1 0 0,1 0 0,1 0 0,-1 0 0,1 0 1,0-1-1,1 1 0,5 7 0,-7-12 2,-1 1 0,1 0 0,0-1 0,0 1 0,0-1 0,0 0 0,0 0 0,0 0 0,0 0 0,0 0 0,0 0 0,1 0 0,-1-1-1,0 1 1,1-1 0,4 1 0,-3-1 2,0-1 0,0 1-1,0-1 1,0 0 0,0 0 0,0 0-1,0 0 1,8-4 0,-1-2 7,0 0 0,0 0 1,-1-1-1,0 0 0,10-11 1,13-18 60,-2-2 1,-1-2-1,-3 0 0,24-47 1,-34 59-13,-2 29-1299,-10 0 968,0 1 0,1-1 0,-1 0 1,0 0-1,9-2 0,9-9-275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5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21133,'13'2'1768,"19"-2"-1232,11-3-208,11-4 504,9-1-248,8-2-15,2 0-153,-3 3-352,-6 0-312,-18 3-785,-8 2-303,-17 2 1040,-9 0-256,-10 9-240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1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18868,'-1'4'2152,"8"3"-1151,7-3-353,14 2 1520,7 0-703,17-2-585,2-1-176,9 0-280,-1-2-152,-5-1-344,-4 0-272,-14 0-560,-7 0-280,-21 0-353,-27-1 273,-8 1 224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17380,'-10'-6'1960,"4"0"-1128,4 2-344,5 4 1041,6 0-265,5 0-496,5 1-192,4 1-640,7-1-504,-3-1 520,2 0-88,-1 0-80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5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15139,'17'11'1833,"13"0"-865,5-6-320,10-2 1096,3 0-479,3-3-305,-2 0-352,-5-1-1104,-3-5 688,-8-3-264,-6-1-144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5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 17540,'-5'-18'2440,"5"18"-2401,0 0 0,0 0 1,-1 0-1,1-1 0,0 1 1,0 0-1,0 0 0,-1 0 1,1 0-1,0 0 0,0 0 1,0 0-1,0 0 0,-1 0 0,1 0 1,0 0-1,0 0 0,0 1 1,-1-1-1,1 0 0,0 0 1,0 0-1,0 0 0,0 0 1,-1 0-1,1 0 0,0 0 0,0 1 1,0-1-1,0 0 0,0 0 1,-1 0-1,1 0 0,0 0 1,0 1-1,0-1 0,0 0 1,0 0-1,0 0 0,0 1 0,0-1 1,0 0-1,-12 35 1756,-7 79-169,18-102-1528,0 0 1,1 0-1,0 0 1,1 0-1,0 0 1,1 0-1,5 18 1,-6-27-64,0-1-1,0 0 1,0 0 0,1 0 0,-1 0-1,1 0 1,-1 0 0,1 0 0,0 0 0,0-1-1,0 1 1,0-1 0,0 1 0,0-1-1,0 0 1,0 0 0,0 0 0,1 0-1,-1 0 1,0 0 0,1-1 0,-1 1-1,1-1 1,-1 0 0,1 1 0,-1-1 0,1 0-1,-1-1 1,0 1 0,5-1 0,3-1 59,-1 0 1,1 0 0,-1-1-1,0 0 1,0 0 0,16-9-1,-5 0-3,-1-1 0,0 0 0,0-2-1,-1 0 1,-1-1 0,-1 0 0,0-2 0,-1 0-1,-1 0 1,-1-1 0,18-34 0,-30 50-81,-2 5-8,-4 11-13,2-6 8,0 0-1,1-1 0,-2 15 0,3-11-19,1 1 0,0-1-1,0 1 1,1-1 0,1 1-1,0-1 1,0 1-1,1-1 1,1 0 0,5 12-1,-7-17-89,1 0-1,0-1 1,0 1 0,0-1-1,1 1 1,0-1-1,0 0 1,0 0-1,0-1 1,0 1 0,1-1-1,-1 0 1,1 0-1,0-1 1,0 1-1,0-1 1,1 0 0,-1 0-1,0-1 1,1 0-1,7 1 1,9 0-385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5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49 14603,'18'-17'2283,"-9"9"-643,-1 0 0,17-7 3386,-25 15-4972,-4 9 996,-7 12-478,-23 34-80,-153 264-222,177-300-750,14-30-1143,19-37-703,26-49 684,-21 46 679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5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14187,'0'0'85,"0"0"-1,1 0 1,-1 0 0,0 0 0,0 0-1,0 0 1,1-1 0,-1 1 0,0 0-1,0 0 1,1 0 0,-1 0 0,0 0-1,0 0 1,0 0 0,1 0-1,-1 0 1,0 0 0,0 0 0,1 0-1,-1 0 1,0 0 0,0 0 0,0 0-1,1 1 1,-1-1 0,0 0 0,0 0-1,0 0 1,1 0 0,-1 0-1,0 0 1,0 1 0,0-1 0,1 0-1,-1 0 1,0 0 0,0 0 0,0 1-1,0-1 1,0 0 0,1 1 0,3 15 2162,-2 30-211,-2-32-1476,3 37-37,2 0-1,3 0 1,25 88-1,-33-139-566,0 0-1,0 0 1,1 0 0,-1 0 0,0 1-1,0-1 1,0 0 0,0 0-1,0 1 1,0-1 0,1 0 0,-1 0-1,0 0 1,0 1 0,0-1-1,0 0 1,0 0 0,0 1 0,0-1-1,0 0 1,0 0 0,0 1 0,0-1-1,0 0 1,0 0 0,0 1-1,0-1 1,0 0 0,0 0 0,-1 0-1,1 1 1,0-1 0,0 0-1,0 0 1,0 0 0,0 1 0,-1-1-1,1 0 1,0 0 0,0 0-1,0 1 1,0-1 0,-1 0 0,1 0-1,-11-9-1065,-1-6 317</inkml:trace>
  <inkml:trace contextRef="#ctx0" brushRef="#br0" timeOffset="1">5 231 16908,'-4'0'2864,"14"0"-2256,3 0 1177,14-2-569,2-2-176,8-3-400,3-3-280,4 0-840,1 0-408,-6-5 776,6 2-224,-9-1-208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5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20796,'1'-1'2265,"1"1"-1329,0 0-360,3 0 1393,2 1-609,0-1-584,3 0-320,2-1-1088,2-3-360,-4 1 840,0-2-224,-4-2-152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5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19308,'-2'1'232,"0"1"0,0-1 0,0 1-1,0-1 1,0 1 0,0 0 0,0 0 0,1 0-1,-1 0 1,1 0 0,-1 0 0,1 0-1,0 1 1,0-1 0,0 0 0,-1 4 0,-11 41 1486,10-33-1513,1 0 0,0 0 0,2 1 1,-1-1-1,1 1 0,1-1 0,1 1 1,4 17-1,-5-28-175,0 0 1,0 0-1,0 0 1,1-1-1,-1 1 0,1 0 1,0-1-1,0 1 1,1-1-1,-1 1 0,1-1 1,0 0-1,-1 0 0,1 0 1,1-1-1,-1 1 1,0-1-1,1 1 0,-1-1 1,1 0-1,0 0 1,-1-1-1,1 1 0,0-1 1,0 0-1,0 0 1,0 0-1,0-1 0,0 1 1,1-1-1,-1 0 0,0 0 1,5-1-1,1-1 18,0 0 0,0 0 0,-1-1-1,1 0 1,-1-1 0,1 0 0,-1-1 0,0 0-1,-1 0 1,0-1 0,1 0 0,-2 0 0,10-10-1,-1 0 23,0-1-1,-1-1 1,-1-1-1,19-33 0,-28 43-43,0 2 22,-1-1 0,0 1 0,0-1-1,-1 0 1,0 0 0,3-10 0,-6 18-46,0-1 0,0 1 0,0 0 0,0 0 1,0 0-1,0 0 0,0-1 0,0 1 0,0 0 1,0 0-1,0 0 0,0 0 0,0-1 0,0 1 1,0 0-1,0 0 0,0 0 0,0 0 0,0-1 1,0 1-1,0 0 0,0 0 0,0 0 0,0 0 1,0-1-1,0 1 0,0 0 0,0 0 0,-1 0 0,1 0 1,0 0-1,0-1 0,0 1 0,0 0 0,0 0 1,0 0-1,-1 0 0,1 0 0,0 0 0,0 0 1,0 0-1,0 0 0,-1 0 0,1-1 0,0 1 1,0 0-1,0 0 0,0 0 0,-1 0 0,1 0 1,0 0-1,0 0 0,0 0 0,-9 8 74,3 3-29,0 0-1,0 1 0,1 0 0,1 0 1,-5 22-1,7-28-49,1 1 0,0 0 1,0-1-1,1 1 0,0 0 0,0 0 0,0-1 1,1 1-1,0 0 0,1-1 0,-1 1 0,6 10 1,-5-13-78,0-1 1,0 0 0,0 0 0,1 1-1,0-2 1,-1 1 0,1 0 0,0-1-1,0 1 1,1-1 0,-1 0 0,0 0-1,1 0 1,0 0 0,-1-1 0,1 1-1,0-1 1,4 1 0,7 1-158,-1-1 1,0 0-1,22-1 0,7 0-244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5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17156,'4'3'2016,"-4"5"-1248,0 7-224,0 3 1193,0 8-705,0 4-184,3 10-272,0-1-88,3-2-304,1-4-208,0-3-576,0-1-344,0-13 1688,-5-13-920,1-3-88,-10-13-96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6:5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17644,'0'0'86,"0"0"-1,0-1 1,-1 1 0,1 0 0,0-1-1,0 1 1,0 0 0,0-1 0,0 1-1,0-1 1,1 1 0,-1 0 0,0-1-1,0 1 1,0 0 0,0-1 0,0 1 0,0 0-1,1-1 1,-1 1 0,0 0 0,0 0-1,0-1 1,1 1 0,-1 0 0,0 0-1,0-1 1,1 1 0,0 0 0,14-8 968,20 0 159,-33 8-928,76-11 1194,1 3 0,96 4 0,-163 4-1410,35 2 126,-44-2-176,0 0 0,0 1-1,1-1 1,-1 1-1,0 0 1,0 0 0,0 0-1,-1 1 1,1-1 0,0 1-1,4 2 1,-7-3-15,1-1 0,-1 1 0,1 0 0,-1-1 0,0 1 0,1 0 0,-1-1 0,0 1 0,0 0 0,1 0 0,-1-1 0,0 1 0,0 0 0,0 0 0,0 0 0,0-1 0,0 1 0,0 0 0,0 0 0,0 0 0,0-1 0,-1 1 0,1 0 0,0 0 0,0-1 0,-1 1 0,1 0 0,-1-1 0,1 1 0,0 0 0,-1-1 0,1 1 0,-1-1 0,-1 2 0,-18 17 40,20-19-44,-120 81 153,48-34-93,70-47-63,1 1 0,-1 0 0,1 0 0,-1 1 0,1-1 0,0 0 0,-1 0 0,1 1-1,0-1 1,0 1 0,0-1 0,0 1 0,0-1 0,0 1 0,1 0 0,-1-1 0,0 4 0,1-4 0,0 0 0,0 0-1,1 0 1,-1 0 0,0 0 0,1 0 0,-1-1 0,1 1 0,-1 0 0,1 0 0,0 0 0,-1 0 0,1 0 0,0-1 0,-1 1 0,1 0 0,0-1 0,0 1 0,0 0 0,0-1 0,0 1-1,-1-1 1,1 0 0,0 1 0,0-1 0,0 0 0,0 1 0,0-1 0,0 0 0,1 0 0,0 0 0,68 14-198,-36-8 98,0 1 1,48 18 0,-78-24 92,0 1 1,0 0-1,0 0 0,0 0 1,0 1-1,-1-1 1,1 1-1,-1 0 0,0 0 1,0 0-1,0 1 1,0-1-1,0 1 0,-1-1 1,1 1-1,-1 0 1,0 0-1,0 0 0,2 8 1,-3-8 17,-1-1 0,1 1 1,-1 0-1,0 0 0,0 0 0,0-1 1,-1 1-1,1 0 0,-1 0 1,0-1-1,0 1 0,0 0 0,-1-1 1,1 1-1,-1-1 0,0 0 1,0 1-1,0-1 0,0 0 0,0 0 1,-1 0-1,0-1 0,-3 4 1,-3 1 83,0 0 1,0-1 0,0 0 0,-1-1 0,0 0 0,-14 5 0,-64 16 557,60-19-505,0-2 1,0-1 0,0-1-1,0-1 1,-46-4-1,66 2-331,1-1 0,-1-1 0,-14-4 0,20 5 125,0 0-1,0 0 0,0 0 1,0 0-1,0 0 1,0 0-1,0 0 1,0-1-1,1 1 1,-1-1-1,1 0 1,-1 1-1,1-1 0,0 0 1,-1 0-1,1 0 1,0 0-1,0 0 1,-1-2-1,-1-28-343,4-4-163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7:0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18188,'5'2'1568,"5"-2"-1040,9 0-224,12-6 801,12-1-481,11-4-384,-1-1-216,0 1-504,-3-1-304,-6 4 600,-8-1-161,-17 6-159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7:0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17012,'29'-6'1085,"1"2"0,-1 1 1,1 1-1,50 4 0,-70-2-1054,0 1 1,0 0-1,0 1 0,-1 0 0,1 0 1,0 1-1,8 4 0,-15-6-33,-1 0-1,1 0 1,-1 1-1,1-1 1,-1 1-1,0-1 1,0 1 0,0 0-1,0 0 1,0 0-1,0 0 1,0 1-1,-1-1 1,1 0 0,-1 1-1,0-1 1,0 1-1,0-1 1,0 1 0,0-1-1,0 1 1,0 0-1,-1-1 1,0 1-1,1 0 1,-1 0 0,0-1-1,0 1 1,-1 0-1,0 3 1,-3 11-75,-1-1 0,-1 1 1,0-1-1,-1 0 0,-1 0 0,-1-1 1,0 0-1,-20 25 0,13-23-14,3-6-31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15931,'6'4'261,"0"0"-1,0-1 0,0 0 0,0 0 1,0 0-1,0-1 0,1 0 0,-1 0 1,1-1-1,8 2 0,10-1 328,37-1-1,-41-1-57,502-21 3449,-94 0-5403,-393 21 987,8 0-1233,0-2 1,79-14 0,-118 15 1427,-4 1 171,1 0 0,-1 0 1,0-1-1,1 1 0,-1 0 0,0-1 0,1 1 1,-1-1-1,0 1 0,0-1 0,0 1 0,0-1 1,0 0-1,0 0 0,0 0 0,2-1 0,-3-6-593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7:0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92 15627,'3'-3'385,"0"1"0,0-1 0,0-1 0,-1 1 0,1 0 0,-1-1 0,1 1 0,-1-1 0,0 0 0,2-6 0,-4 8-271,0 1-1,1-1 1,-1 1-1,0-1 1,0 1 0,0-1-1,-1 1 1,1-1-1,0 1 1,-1-1-1,1 1 1,-1-1 0,1 1-1,-1 0 1,1-1-1,-1 1 1,0 0-1,0-1 1,0 1 0,0 0-1,0 0 1,0 0-1,0 0 1,0 0-1,0 0 1,0 0 0,-1 0-1,1 0 1,0 1-1,-1-1 1,1 1-1,0-1 1,-1 1 0,-1-1-1,-1-1-14,0 1 0,1 0 0,-1 0 0,0 0-1,0 1 1,0-1 0,-1 1 0,1 0 0,0 0 0,0 0 0,0 1-1,0-1 1,-6 3 0,3-1-52,0 1 0,0 0-1,1 0 1,-1 0 0,1 1 0,0 0-1,-8 6 1,6-3-54,1 0 0,-1 0 0,1 1-1,0 0 1,1 0 0,0 1 0,0-1 0,1 2-1,0-1 1,-6 18 0,9-23 2,2-1-1,-1 0 0,0 1 1,1-1-1,-1 1 1,1-1-1,0 1 1,0-1-1,0 1 0,1-1 1,-1 1-1,3 4 1,-3-6 0,1 0 0,0-1-1,0 1 1,0 0 0,0-1 0,0 1 0,0-1 0,1 1 0,-1-1 0,1 0 0,-1 0 0,1 1-1,-1-1 1,1 0 0,-1 0 0,1 0 0,0-1 0,0 1 0,-1 0 0,1-1 0,0 1 0,0-1 0,3 1-1,4 0-4,0-1-1,1 0 1,-1 0-1,0-1 1,0 0-1,0-1 0,-1 0 1,1 0-1,0-1 1,-1 0-1,1-1 0,-1 0 1,11-7-1,-5 3 13,-1-2 1,1 1-1,-2-2 0,1 0 0,-2 0 0,17-20 0,-26 27-62,1 1 0,0 0 0,-1-1 0,1 0 0,-1 0 0,0 0 0,-1 0 0,1 0 0,-1 0 0,1 0 0,-1 0 0,1-9 0,-2 13 24,0 0 0,0 0 0,0 0 0,0-1-1,0 1 1,0 0 0,0 0 0,0 0 0,0-1 0,0 1 0,0 0 0,0 0 0,0-1 0,0 1 0,0 0 0,0 0-1,0 0 1,0-1 0,0 1 0,0 0 0,-1 0 0,1 0 0,0-1 0,0 1 0,0 0 0,0 0 0,0 0 0,-1 0-1,1-1 1,0 1 0,0 0 0,0 0 0,0 0 0,-1 0 0,1 0 0,0 0 0,-8 5-725,-6 13 75,4 0 32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7:0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48 16684,'-13'25'620,"0"0"0,2 0 0,0 1 1,2 1-1,1-1 0,1 2 0,1-1 1,2 1-1,1 0 0,0 37 0,-11 215 61,21-325-4,23-75 0,26-47-444,-47 142-228,52-128-6,-54 138-5,1 0-1,0 1 1,1 0-1,1 0 0,0 1 1,1 1-1,21-20 0,-30 30 0,1 0-1,-1 0 1,1 0-1,0 1 1,0-1-1,0 1 0,0-1 1,0 1-1,0 0 1,0 0-1,0 1 1,1-1-1,-1 1 0,0-1 1,0 1-1,1 0 1,-1 0-1,3 1 1,-4-1-6,0 1 1,0-1 0,-1 1 0,1 0-1,0 0 1,-1 0 0,1 0 0,-1 0-1,1 0 1,-1 0 0,1 0 0,-1 1-1,0-1 1,0 0 0,0 1-1,0-1 1,0 1 0,0-1 0,0 1-1,0 0 1,0-1 0,-1 1 0,1 0-1,-1 0 1,1-1 0,-1 1 0,0 0-1,0 0 1,1 0 0,-1 0 0,-1 2-1,1 3-3,-1-1-1,-1 0 0,1 1 1,-1-1-1,0 0 0,0 0 1,-1 0-1,0 0 0,0 0 0,0-1 1,-1 1-1,0-1 0,0 0 1,0 0-1,-6 5 0,1-1 32,-1 0-1,0-1 1,0 0-1,-1-1 1,0 0-1,-20 9 1,23-12-165,0-1-1,0-1 1,-11 3-1,18-5 112,0 1-1,0-1 1,0 0 0,0 0-1,0 1 1,0-1-1,-1 0 1,1 0-1,0 0 1,0 0-1,0 0 1,0 0 0,0 0-1,0-1 1,-1 1-1,1 0 1,0-1-1,0 1 1,0-1-1,0 1 1,0-1 0,0 1-1,0-1 1,0 0-1,0 1 1,1-1-1,-1 0 1,0 0-1,0 0 1,1 0 0,-1 0-1,0 1 1,1-1-1,-1 0 1,0-2-1,1-9-365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7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16964,'-3'11'679,"0"-1"0,-1 0 0,0 0 0,-10 17 0,-6 12 644,3 5-715,1 1-1,3 1 1,1 0 0,3 0-1,-7 86 1,15-127-564,2 0 1,-1 1-1,0-1 0,1 0 0,0 0 1,3 9-1,-4-13-32,0 0-1,1 0 1,-1 0 0,0-1-1,1 1 1,-1 0 0,1 0-1,-1-1 1,1 1 0,-1 0 0,1-1-1,-1 1 1,1-1 0,0 1-1,-1 0 1,1-1 0,0 0-1,0 1 1,-1-1 0,1 1 0,0-1-1,0 0 1,0 1 0,0-1-1,-1 0 1,1 0 0,0 0-1,0 0 1,0 0 0,0 0 0,0 0-1,-1 0 1,1 0 0,0 0-1,0 0 1,0-1 0,0 1 0,-1 0-1,1 0 1,0-1 0,0 1-1,0-1 1,-1 1 0,1-1-1,0 1 1,-1-1 0,1 1 0,0-1-1,0 0 1,3-3 23,0 0 0,0-1-1,0 1 1,0-1 0,-1 0 0,1 0 0,-1 0-1,0 0 1,-1 0 0,0-1 0,0 1 0,3-10-1,-3 7 6,0 0-1,-1 0 1,1-1-1,-2 1 0,1-1 1,-1 1-1,0 0 0,-2-11 1,-4 6-54,-1 13-17,6 1 27,-1 0-1,1 0 1,0 0 0,1 0 0,-1 0 0,0 0-1,0 0 1,0 0 0,1 1 0,-1-1 0,0 0-1,1 0 1,-1 1 0,1 1 0,-2 3-9,1 0 0,0 1 1,0-1-1,0 0 0,1 1 1,0-1-1,0 0 0,1 1 1,0-1-1,2 11 0,-2-14 9,0-1 0,1 1-1,-1-1 1,0 1 0,1-1 0,0 0-1,-1 0 1,1 0 0,0 0 0,0 0-1,0 0 1,0 0 0,0 0 0,1-1-1,-1 1 1,0-1 0,1 0 0,-1 0-1,1 0 1,-1 0 0,1 0 0,0 0-1,-1-1 1,1 1 0,0-1 0,0 0-1,3 0 1,5 0-10,1 0 0,-1-1 0,1-1 0,-1 0-1,1 0 1,-1-1 0,0-1 0,18-7 0,2-5-25,46-30 1,-76 45 31,1 0 1,-1 0-1,1 0 1,0 0-1,-1 0 1,1 0-1,0 1 1,0-1-1,0 0 1,0 1-1,0 0 1,0-1-1,2 1 1,-3 0 1,0 1 1,-1-1-1,1 1 0,0-1 1,-1 1-1,1-1 0,-1 1 0,1 0 1,-1-1-1,1 1 0,-1 0 1,1-1-1,-1 1 0,0 0 1,1 0-1,-1-1 0,0 1 1,1 0-1,-1 0 0,0 0 1,0 0-1,0-1 0,0 1 1,0 0-1,0 0 0,0 0 1,0-1-1,0 1 0,0 0 1,-1 0-1,1 0 0,-1 0 1,-2 19-71,2-16 64,0 1-1,1-1 0,-1 1 0,1-1 0,0 1 0,1 8 0,-1-12 18,1 1-1,-1-1 1,1 0 0,-1 0-1,1 0 1,-1 0 0,1 0-1,0 0 1,-1 0 0,1 0-1,0 0 1,0 0-1,0 0 1,0-1 0,0 1-1,0 0 1,0-1 0,0 1-1,0-1 1,0 1 0,1-1-1,-1 1 1,0-1-1,0 0 1,0 1 0,1-1-1,-1 0 1,0 0 0,0 0-1,2 0 1,21 0 76,-1-2 0,1 0 0,-1-2 0,1 0-1,29-11 1,-31 8-131,1 2 0,-1 0 0,1 1 0,-1 1 0,45 1 0,-64 2 36,0 0 0,0 1 0,0 0 0,0 0 0,0 0 0,-1 0 0,1 0 0,0 0 0,-1 1-1,1-1 1,-1 1 0,1-1 0,-1 1 0,0 0 0,0 0 0,0 0 0,0 1 0,0-1 0,0 0 0,0 1-1,-1-1 1,1 1 0,-1 0 0,2 3 0,7 12 100,-9-16-73,1-1-1,0 1 1,-1-1-1,1 0 0,0 1 1,0-1-1,-1 0 1,1 0-1,0 0 0,0 0 1,0 0-1,0-1 1,0 1-1,1-1 1,-1 1-1,0-1 0,0 0 1,0 1-1,0-1 1,1 0-1,-1-1 0,0 1 1,0 0-1,0-1 1,4 0-1,4-2-129,0 1 0,0-2-1,18-8 1,-27 12 61,4-2-188,1 0-1,-1-1 1,-1 0-1,1 0 1,0 0-1,-1 0 1,1-1-1,-1 1 0,0-1 1,6-8-1,-5 5-433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7:1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21637,'0'5'1808,"4"-4"-1336,2-1-208,4 2 512,2-2-776,1-3 152,2-2-104,1 0-248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7:1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 17268,'0'-2'2819,"-1"5"-970,-4 16-232,-8 27-887,8-16-538,1 0 0,1 0 1,2 58-1,0-88-167,1 1 0,0 0-1,0 0 1,0 0 0,1 0 0,-1-1 0,0 1-1,0 0 1,0 0 0,0-1 0,1 1 0,-1 0-1,0 0 1,1-1 0,-1 1 0,1 0 0,-1-1-1,0 1 1,1 0 0,0-1 0,-1 1 0,1-1 0,-1 1-1,2 0 1,-1-1 5,0 0 0,-1 0-1,1 0 1,0 0 0,0 0 0,-1-1-1,1 1 1,0 0 0,0 0-1,-1-1 1,1 1 0,0 0 0,-1-1-1,1 1 1,0-1 0,-1 1 0,1-1-1,-1 1 1,2-2 0,3-3 118,0-1-1,-1 0 1,8-12 0,-6 6-120,0 0 0,0-1 1,-1 0-1,0 0 0,-2 0 1,1-1-1,1-18 0,-5 32-30,0-1-1,1 1 0,-1 0 0,0-1 1,0 1-1,0 0 0,0-1 0,0 1 1,0 0-1,0 0 0,0-1 0,0 1 1,0 0-1,0-1 0,0 1 0,0 0 1,0-1-1,0 1 0,0 0 0,0-1 1,0 1-1,-1 0 0,1-1 0,0 1 1,0 0-1,0 0 0,-1-1 0,1 1 0,0 0 1,0 0-1,0-1 0,-1 1 0,-6 8-91,-6 20 2,12-25 87,0 1 1,0-1-1,0 1 0,0 0 1,1 0-1,0-1 1,0 1-1,0 0 0,1 6 1,-1-9 0,1 0 0,-1 0 0,1 0 1,-1 1-1,1-1 0,0 0 0,0 0 1,-1 0-1,1 0 0,0 0 0,0-1 0,0 1 1,0 0-1,0 0 0,0 0 0,0-1 1,0 1-1,1-1 0,-1 1 0,0-1 1,0 1-1,0-1 0,1 0 0,-1 1 1,0-1-1,0 0 0,1 0 0,-1 0 1,0 0-1,1 0 0,0-1 0,17 1-858,-1 0-1,1-2 1,21-4 0,-31 4 422,1-1 1,-1 0-1,1-1 1,-1 0-1,0-1 1,0 0-1,11-8 1,0-2-201,22-20 1,-36 29 750,0-1 0,0 1 0,0-1 0,-1 0 0,0-1 0,7-13 0,-37 43 1691,7 0-1307,12-15-301,1-1 0,-1 1-1,1 0 1,0 0 0,1 1 0,0 0 0,-5 11 0,9-19-179,0 0 0,0 1 1,0-1-1,0 0 0,0 1 1,0-1-1,0 0 0,0 1 0,0-1 1,0 0-1,0 1 0,0-1 1,0 0-1,0 1 0,0-1 0,0 0 1,0 1-1,1-1 0,-1 0 1,0 0-1,0 1 0,0-1 0,1 0 1,-1 1-1,0-1 0,0 0 1,1 0-1,-1 0 0,0 1 1,0-1-1,1 0 0,-1 0 0,0 0 1,1 0-1,-1 0 0,0 1 1,1-1-1,-1 0 0,0 0 0,1 0 1,-1 0-1,17 0 195,-15 0-177,263-20 472,-238 19-477,0-1 1,0-2 0,0-1 0,0-1-1,-1-1 1,30-12 0,-22 5 2,-12 4-47,0 1 1,1 2-1,0 0 1,45-7-1,-65 13 6,0 1 0,1 0 0,-1 0 0,1 1 0,-1-1 0,0 1-1,1 0 1,-1 0 0,0 0 0,0 0 0,0 0 0,0 1 0,0-1 0,0 1 0,0 0-1,0 0 1,0 0 0,-1 0 0,1 0 0,-1 1 0,0-1 0,0 1 0,0-1-1,3 6 1,3 5-23,-2 1-1,1 0 0,-2 0 0,6 20 0,1 4-77,-2-9-99,0 0-1,7 48 1,-15-64 210,0 0 0,-1 0 0,0 0-1,-2 0 1,1 0 0,-1 1 0,-1-1 0,-5 19 0,6-30 18,1 0 0,-1 0 1,0 0-1,0 0 0,1 0 1,-1 0-1,-1-1 0,1 1 0,0 0 1,0-1-1,0 1 0,-1-1 1,1 1-1,-1-1 0,1 0 1,-1 1-1,0-1 0,0 0 1,1 0-1,-1 0 0,0 0 0,0-1 1,0 1-1,0 0 0,0-1 1,0 0-1,0 1 0,0-1 1,0 0-1,0 0 0,0 0 1,0 0-1,0 0 0,0 0 1,0-1-1,-3 0 0,-1-1 31,-1 0 0,0-1 0,1 0 0,-1 0 0,1-1 0,0 1 0,0-1 0,0 0 0,-6-7 0,4 3-23,0 0 0,1-1 1,0 0-1,0-1 1,1 1-1,0-1 0,1 0 1,0-1-1,1 1 1,0-1-1,1 0 0,-3-14 1,5 22-52,0-1 1,1 0-1,-1 0 1,1 0-1,0 0 1,0 0-1,0 0 1,1 1-1,-1-1 1,1 0-1,0 0 0,0 0 1,0 1-1,1-1 1,-1 1-1,1-1 1,0 1-1,0-1 1,0 1-1,1 0 1,-1 0-1,1 0 1,-1 0-1,1 1 1,0-1-1,0 1 1,0-1-1,1 1 0,-1 0 1,0 0-1,1 1 1,-1-1-1,1 1 1,0 0-1,-1-1 1,1 2-1,0-1 1,6 0-1,70-6-1870,-55 6 1490,-13 0-59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7:1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20436,'2'2'1681,"5"-2"-1265,3-1-480,0-5 224,6 1 344,1-1-352,-3-1-224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0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20 630 15347,'-20'16'2782,"25"-17"189,34-26-858,-19 10-1810,-1-1 0,-1-1 0,0-1 1,19-28-1,50-90 259,-57 87-477,-2-1-1,-3-2 1,-2 0 0,21-77 0,-41 116-59,-6 21 15,-8 24-7,-44 142 802,-45 238 1,99-401-812,-1-3-55,1 1 1,0-1-1,0 1 1,0-1 0,1 1-1,0-1 1,0 1-1,1-1 1,0 1-1,3 12 1,-4-19-23,0 1 1,1-1-1,-1 0 1,0 1-1,1-1 1,-1 0-1,0 1 1,1-1-1,-1 0 1,0 1-1,1-1 1,-1 0-1,0 1 1,1-1-1,-1 0 1,1 0-1,-1 0 1,1 0-1,-1 1 1,1-1-1,-1 0 1,1 0-1,-1 0 1,0 0-1,1 0 1,-1 0-1,1 0 1,-1 0-1,1 0 1,-1 0-1,1 0 1,-1-1-1,1 1 1,-1 0-1,1 0 1,-1 0-1,0-1 0,1 1 1,-1 0-1,1 0 1,-1-1-1,0 1 1,1 0-1,-1-1 1,0 1-1,1 0 1,-1-1-1,18-21-1263,-16 20 1306,14-24-708,1-4-250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0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18396,'-1'2'1544,"-11"67"1298,6-44-2070,-3 39 1,8-57-714,1 1 1,0-1-1,0 0 1,1 1 0,0-1-1,0 0 1,3 8 0,-3-13-44,-1 0 0,1-1 0,0 1 0,0 0 0,0-1 0,0 1 0,0 0 0,0-1 0,0 1 1,0-1-1,1 0 0,-1 1 0,1-1 0,-1 0 0,1 0 0,-1 0 0,1 0 0,0 0 0,0 0 1,-1-1-1,1 1 0,0 0 0,0-1 0,0 1 0,0-1 0,0 0 0,-1 0 0,1 0 0,0 0 1,0 0-1,3 0 0,4-2 66,0 0 0,-1 0 0,0-1 0,0 0 0,0 0 0,0-1 0,0 0 0,0 0 0,11-10-1,6-6 394,28-28 0,-47 42-376,23-23 360,-26 28-311,-3 9-87,-6 13-14,-10 16-77,-11 44 0,26-76 30,-1 1-1,1-1 1,0 0 0,1 1 0,-1-1-1,1 1 1,0 6 0,1-11 2,-1 0-1,0 1 1,0-1 0,0 0 0,1 0-1,-1 0 1,1 1 0,-1-1 0,1 0-1,0 0 1,-1 0 0,1 0 0,0 0-1,-1 0 1,1 0 0,0 0 0,0 0-1,0 0 1,0-1 0,0 1 0,0 0-1,0-1 1,0 1 0,1 0 0,-1-1-1,0 0 1,0 1 0,0-1 0,1 0-1,-1 1 1,0-1 0,0 0 0,1 0-1,-1 0 1,0 0 0,2 0 0,2-1 23,1 1 0,-1-1 0,1 0 0,-1 0 0,0 0 0,1-1 0,-1 0 0,0 0 0,0 0 0,0 0 0,-1-1 0,1 0 0,-1 0 0,1 0 0,-1-1 0,0 0 0,0 1 0,0-1 0,-1-1 0,1 1 0,-1 0 0,0-1 0,-1 0 0,1 1 0,-1-1 0,1 0 0,-2-1 0,1 1 0,0 0 0,-1 0 0,0-1 0,-1 1 0,1-1 0,-1 1 0,0 0 0,0-1 0,0 1 0,-1-1 0,0 1 0,0-1 0,0 1 0,-4-9 0,5 14-26,0-1 0,0 0 0,0 1 0,0-1 0,0 1 1,0-1-1,0 0 0,0 1 0,0-1 0,1 1 0,-1-1 1,0 1-1,0-1 0,1 0 0,-1 1 0,0-1 0,1 1 1,-1-1-1,0 1 0,1 0 0,-1-1 0,1 1 0,-1-1 1,1 1-1,-1 0 0,1-1 0,-1 1 0,1 0 0,-1 0 1,1-1-1,0 1 0,-1 0 0,1 0 0,-1 0 0,1 0 1,0 0-1,-1 0 0,1 0 0,0 0 0,37-7-63,-22 5-80,-10 1 35,0-1 0,-1 0 0,0-1 0,1 1 1,-1-1-1,0 0 0,0 0 0,0-1 0,-1 1 0,1-1 0,-1 0 0,0 0 0,0-1 0,0 1 0,-1-1 1,0 0-1,3-5 0,7-23-271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0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17036,'-28'82'4610,"-78"277"994,104-352-5557,1-1-11,-1 0 0,1 0 0,1 0-1,-1 0 1,1 7 0,0-12-30,0 0 0,1 0 0,-1 0 0,0 0 0,0 0 0,0-1 0,1 1 0,-1 0 0,1 0 0,-1 0 0,0-1 0,1 1 0,-1 0 0,1 0 0,0-1 0,-1 1 0,1-1 0,-1 1 0,1 0 0,0-1 0,0 1 0,-1-1 0,1 0 0,0 1 0,0-1 0,0 1 0,-1-1 0,1 0 0,0 0 0,0 0 0,0 1 0,0-1 0,0 0 0,-1 0 0,1 0 0,0 0 0,0 0 0,0-1 0,0 1 0,1 0 0,6-3 19,0 1 0,-1-1 0,1 0 0,-1 0 0,0-1 0,0 0 0,0 0 0,0-1 0,-1 0 0,9-7 0,15-12 56,-5 6-22,20-15 11,-41 31-70,0 0 1,0 0-1,1 0 1,-1 0-1,0 1 1,1-1-1,-1 1 0,0 0 1,6 0-1,-9 1 1,0 0-1,0 0 0,1 0 1,-1 1-1,0-1 0,0 0 1,0 0-1,0 1 0,0-1 1,0 1-1,0-1 0,0 1 1,0-1-1,-1 1 0,1-1 1,0 1-1,0 0 0,0 0 1,0-1-1,-1 1 0,1 0 1,0 0-1,-1 0 0,1 0 1,-1 0-1,1 0 0,-1 0 1,0 0-1,1 0 0,-1 0 1,0 0-1,1 1 0,0 4 1,0 1 1,0 0-1,-1-1 0,0 8 0,0-7-7,-2 23-17,1-24 30,0-1 0,1 1-1,-1 0 1,1 0 0,1 0-1,-1 0 1,1 0 0,0 0-1,0 0 1,5 10 0,-6-15-5,1 1 1,0-1 0,-1 0 0,1 0-1,0 0 1,0 0 0,0-1-1,0 1 1,0 0 0,0 0 0,0 0-1,0-1 1,0 1 0,0 0-1,0-1 1,0 1 0,0-1-1,1 0 1,-1 1 0,0-1 0,3 0-1,-1 0 1,-1 0 0,1 0 0,0 0-1,0-1 1,0 1 0,0-1-1,0 0 1,0 0 0,3-1 0,3-3 5,0 0 0,0-1 0,0 0 1,10-9-1,-3 0-58,-1-1 0,-1 0 1,0-1-1,-2 0 0,15-25 1,43-99-1247,-29 28-1158,-51 145 2471,1 0 0,1 1 0,-6 65 0,8-53-5,4-29-11,-3 13 40,2 1 0,0 0 1,2 0-1,4 39 0,3-55 32,-2-14 7,-2-10-38,-1-7-51,-2 1 1,0 0 0,-1 0-1,-1 0 1,-5-19-1,-30-77-93,24 74 188,13 38-77,1-1 0,0 1-1,0-1 1,-1 1 0,1-1 0,0 1-1,0-1 1,0 1 0,0-1 0,0 1 0,0-1-1,0 1 1,0-1 0,0 1 0,0-1 0,0 1-1,0-1 1,0 0 0,0 1 0,0-1 0,0 1-1,1-1 1,-1 1 0,0-1 0,0 1-1,1 0 1,-1-1 0,1 0 1,0 1 1,-1 0-1,1 0 0,0-1 0,0 1 1,0 0-1,-1 0 0,1 0 0,0 0 1,0 0-1,0 0 0,-1 0 0,1 0 1,0 0-1,0 1 0,1-1 0,44 21 82,-26-12-219,-14-6 21,31 9-748,-36-12 837,1 1-1,-1-1 1,0 0-1,1 1 0,-1-1 1,0 0-1,1 0 1,-1 0-1,0 0 0,1 0 1,-1 0-1,0-1 1,1 1-1,-1 0 1,0-1-1,1 1 0,-1-1 1,0 1-1,0-1 1,1 0-1,1-1 0,2-9-238,-7-9-61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0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16099,'-2'5'2073,"7"2"-1225,18 0-352,4-1 1225,9 2-1033,2-1-624,1 1 272,1-4-88,-8-3-304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136 206 13739,'0'0'96,"0"0"0,1-1 1,-1 1-1,0 0 0,0 0 0,0-1 0,1 1 1,-1 0-1,0 0 0,0-1 0,0 1 0,0 0 1,1-1-1,-1 1 0,0 0 0,0-1 0,0 1 1,0 0-1,0-1 0,0 1 0,0 0 0,0-1 1,0 1-1,0 0 0,0-1 0,0 1 0,0 0 1,0-1-1,-1 1 0,1 0 0,0-1 0,0 1 1,0-1-1,-13-2 1975,-17 8-465,24-3-1543,-1 2 1,1-1-1,0 1 0,0 0 1,1 0-1,-1 1 0,1-1 1,0 1-1,0 0 0,0 1 0,1-1 1,-5 8-1,6-9-28,1-1 1,0 1-1,0-1 1,0 1-1,0-1 0,1 1 1,0 0-1,-1 0 0,1 0 1,1 0-1,-1 0 0,0 0 1,1 0-1,0 0 1,0 0-1,0 0 0,1 0 1,-1 0-1,1 0 0,0 0 1,0 0-1,3 6 0,-3-8 1,1 0 0,-1-1 0,1 1 0,-1 0 0,1-1 0,-1 1 0,1-1 0,0 0 0,0 0 0,0 1 0,0-1 0,0 0 0,0 0 0,0-1 0,0 1 0,0 0 0,1-1 1,-1 0-1,0 1 0,0-1 0,1 0 0,-1 0 0,0 0 0,0 0 0,1 0 0,1-1 0,5-1 82,0 0 1,-1 0 0,1 0 0,-1-1 0,12-6 0,-1-1 133,0 0 0,-1-2 0,0 0-1,-1-1 1,0-1 0,17-18 0,-26 24-141,-1-1 0,0 0 0,0 0 1,0 0-1,-1-1 0,-1 0 0,0 0 0,0 0 1,-1-1-1,0 1 0,-1-1 0,0 0 0,2-16 1,-5 23-87,1-1 1,-1 1-1,-1 0 1,1 0 0,-1-1-1,1 1 1,-1 0 0,0 0-1,-1 0 1,1 0 0,-1 0-1,0 0 1,0 0 0,0 0-1,0 1 1,-1-1-1,1 1 1,-6-6 0,6 7-25,-1 0-1,0 0 1,0 0 0,0 0 0,0 1 0,0-1-1,0 1 1,0 0 0,0 0 0,-1 0 0,1 0 0,0 0-1,-1 1 1,1 0 0,0-1 0,-1 1 0,1 0-1,-1 1 1,1-1 0,0 1 0,-1-1 0,1 1-1,-6 2 1,1 1-69,0 0 0,0 0 0,1 1-1,-1 0 1,1 0 0,0 1 0,1 0-1,-1 0 1,1 1 0,0 0 0,1 0-1,0 0 1,0 0 0,0 1 0,1 0-1,-5 13 1,8-20-13,0 1 0,0 0 0,1 0 0,-1-1 0,1 1 0,-1 0 0,1 0 1,0 0-1,0 0 0,0-1 0,0 1 0,0 0 0,0 0 0,0 0 0,1 0 0,-1-1 0,1 1 0,-1 0 0,1 0 0,0-1 0,-1 1 0,1 0 0,0-1 1,0 1-1,0-1 0,1 1 0,-1-1 0,0 0 0,0 1 0,1-1 0,-1 0 0,1 0 0,-1 0 0,1 0 0,-1 0 0,1 0 0,0 0 0,-1-1 0,1 1 0,0-1 1,2 1-1,21 5-742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0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68 17604,'0'-3'1794,"-1"4"-547,-5 12 95,-6 25 163,7-18-1328,2 0 0,0 0 0,0 1 1,2-1-1,1 1 0,0-1 0,6 35 0,-5-53-168,-1 1 0,1-1 0,0 0 1,0 1-1,0-1 0,0 0 0,0 0 0,0 0 0,1 0 0,-1 0 0,1 0 0,-1 0 0,1 0 0,0 0 0,0-1 0,0 1 0,0-1 0,0 1 0,0-1 0,2 1 1,0 0 18,1-1 0,-1 0 1,0 0-1,0 0 1,0-1-1,1 0 0,-1 1 1,0-1-1,1-1 1,6 0-1,1-1 61,0-1 1,-1-1-1,1 0 1,-1 0-1,0-1 0,0 0 1,14-10-1,-10 4 26,0-2 0,-1 0 0,0 0 0,-1-2-1,-1 0 1,0 0 0,-1-1 0,0 0 0,-1-1 0,-2 0 0,9-21 0,-15 34-102,-1-1 0,1 0 0,-1 1 0,0-1 0,-1 0 0,1 0 0,-1 0 0,0-9 0,0 14-13,0 0 0,0 0 0,0 0 1,0 0-1,0-1 0,0 1 0,0 0 0,0 0 0,0 0 0,0 0 0,0 0 0,0-1 0,0 1 0,0 0 0,0 0 0,0 0 0,0 0 1,0 0-1,0-1 0,0 1 0,0 0 0,0 0 0,0 0 0,0 0 0,0 0 0,-1 0 0,1-1 0,0 1 0,0 0 0,0 0 0,0 0 1,0 0-1,0 0 0,0 0 0,-1 0 0,1 0 0,0 0 0,0 0 0,0 0 0,0-1 0,0 1 0,0 0 0,-1 0 0,1 0 0,0 0 1,0 0-1,0 0 0,0 0 0,0 0 0,-1 0 0,1 0 0,0 0 0,0 0 0,0 1 0,0-1 0,0 0 0,-1 0 0,1 0 0,0 0 1,0 0-1,0 0 0,0 0 0,0 0 0,0 0 0,0 0 0,-1 1 0,-4 9-9,-4 12-12,1 1 0,-7 39 1,13-51 17,0 0 0,1 0 0,0 0 0,1 1 0,1-1 1,-1 0-1,6 22 0,-6-31 11,1 1-1,-1-1 1,1 0 0,0 0-1,0 1 1,0-1 0,0 0-1,0 0 1,1 0 0,-1 0-1,0 0 1,1-1 0,0 1 0,-1 0-1,1-1 1,0 1 0,0-1-1,0 1 1,0-1 0,3 2-1,-2-3 16,-1 1 0,1-1 0,0 1 0,0-1-1,0 0 1,0 0 0,-1 0 0,1 0 0,0 0-1,0-1 1,0 0 0,-1 1 0,1-1 0,4-2-1,1-1 49,1 0 0,-1-1 0,-1 0 0,1 0 0,-1-1 0,0 1 0,0-2-1,-1 1 1,9-11 0,-3-2 30,-1 0 0,-1 0-1,-1-1 1,-1 0 0,-1 0-1,0-1 1,3-24 0,-9 44-101,-1 0 0,1 0 0,-1 0 0,0-1 0,0 1 1,0 0-1,0-1 0,0 1 0,0 0 0,0-1 0,0 1 0,0 0 1,0 0-1,-1-1 0,1 1 0,-1 0 0,1 0 0,-1 0 1,0-2-1,-5 6-13,-1 14 7,3-3-11,1 0 0,1 1 0,-1 24 0,3-35 17,0 0 0,0-1 0,0 1 0,0-1 0,1 1 0,-1-1 0,1 1 0,0-1 0,0 1 0,0-1 0,0 0 0,1 1 0,-1-1 0,1 0 0,0 0 0,0 0 0,0 0 0,1 0 0,-1-1 0,6 6 0,-6-8 1,0 1 1,1 0 0,0 0 0,-1-1 0,1 0 0,-1 1-1,1-1 1,0 0 0,-1 0 0,1 0 0,-1-1 0,1 1-1,0-1 1,-1 1 0,1-1 0,-1 0 0,1 0 0,-1 0-1,0 0 1,1 0 0,-1-1 0,0 1 0,3-3 0,7-5 22,-1 0 1,19-18 0,-23 19-11,0 0-1,-1-1 1,0 0-1,0 0 1,0 0-1,-2-1 1,1 0-1,3-12 1,-37 70-130,22-33 102,1 0 0,1 0 0,0 1 0,1-1 0,-2 22 0,6-36 13,0 1 0,0-1 0,0 0 0,0 0 0,0 1 0,0-1 0,0 0 1,0 1-1,1-1 0,-1 0 0,0 0 0,1 1 0,-1-1 0,1 0 0,0 0 0,-1 0 0,1 0 1,0 0-1,0 0 0,-1 0 0,1 0 0,0 0 0,0 0 0,0 0 0,0-1 0,0 1 1,1 0-1,-1-1 0,0 1 0,0 0 0,0-1 0,0 0 0,1 1 0,-1-1 0,0 0 1,1 1-1,-1-1 0,0 0 0,0 0 0,1 0 0,-1 0 0,3-1 0,4 0-1,0 0 0,0-1-1,0 0 1,0 0 0,8-4 0,11-4-7,-3 1 2,-1 0 0,0-1 0,32-20 1,-52 28-9,0 0 0,0 0 1,1 1-1,-1 0 0,0 0 1,7-2-1,-10-2-112,-1 5 125,1-1 1,0 1 0,0 0 0,-1 0-1,1 0 1,0 0 0,0 0 0,0 0 0,-1 0-1,1 0 1,0-1 0,0 1 0,-1 0-1,1 0 1,0 0 0,0 0 0,-1 0 0,1 0-1,0 0 1,0 1 0,-1-1 0,1 0-1,0 0 1,0 0 0,-1 0 0,1 0-1,0 0 1,0 0 0,0 0 0,-1 1 0,1-1-1,0 0 1,0 0 0,0 0 0,-1 1-1,1-1 1,0 0 0,0 0 0,0 0 0,0 1-1,0-1 1,-1 0 0,1 2 1,-1-1-1,0 0 1,0 0 0,0 0 0,0 0-1,0 0 1,0 0 0,0 0 0,0-1-1,0 1 1,-1 0 0,1-1 0,0 1-1,0 0 1,-1-1 0,1 0 0,0 1-1,-1-1 1,1 0 0,-1 0 0,1 1-1,0-1 1,-1 0 0,1 0 0,-1-1-1,-1 1 1,0 2 145,4-5-76,1 0-69,-2 1 7,1 1 0,0 0 1,0 0-1,0-1 0,0 1 1,0 0-1,0 0 1,0 0-1,0 0 0,0 0 1,0 0-1,1 0 0,-1 1 1,0-1-1,1 0 1,2 0-1,-3 0-3,0 1 0,1-1 1,-1 0-1,1 1 0,-1-1 0,0 0 1,0 0-1,1 0 0,-1 0 0,0 0 1,0 0-1,0 0 0,0 0 0,0-1 0,0 1 1,0-2-1,0 1-3,0 0 1,1 0-1,-1 0 1,0 0-1,0 1 1,1-1-1,-1 0 1,1 1-1,0-1 0,-1 1 1,1 0-1,0-1 1,3 0-1,-4 1 1,1 0-1,0-1 1,0 1 0,0 0-1,-1-1 1,1 1-1,-1-1 1,1 1 0,-1-1-1,1 0 1,-1 0-1,0 1 1,1-3 0,8-19-22,-7 19 20,-1 0 1,0-1-1,0 1 0,0-1 1,-1 1-1,0-1 0,0 0 1,0 1-1,0-1 0,0-6 1,-1 9 0,0 0 1,-1 1-1,1-1 1,0 1-1,0-1 1,-1 0-1,1 1 1,-1-1 0,1 1-1,-1-1 1,0 1-1,0 0 1,-1-3-1,1 3-2,1 1 1,-1-1-1,0 1 0,0 0 0,0-1 0,1 1 0,-1 0 0,0-1 0,0 1 0,0 0 1,0 0-1,1 0 0,-1 0 0,0 0 0,0 0 0,0 0 0,0 0 0,0 0 1,0 0-1,1 0 0,-1 1 0,0-1 0,0 0 0,0 1 0,1-1 0,-1 0 0,0 1 1,-1 0-1,-12 8-7,1 1 0,0 0 0,1 1 0,-21 23 0,22-21 11,1 0 0,1 1 0,0 0 0,1 1 0,0-1 0,1 1 0,-8 29 0,14-41-2,0 0 0,1 0 1,-1-1-1,1 1 1,0 0-1,-1 0 1,2 0-1,-1 0 0,0 0 1,0 0-1,1 0 1,0 0-1,-1 0 1,1 0-1,0 0 0,1 0 1,-1-1-1,0 1 1,1 0-1,0-1 0,-1 0 1,1 1-1,0-1 1,0 0-1,0 0 1,1 0-1,3 3 0,-2-2-14,0-1 0,1 1 0,-1-1 0,1 0 0,-1-1 0,1 1 0,0-1 0,0 0 0,-1 0 0,1 0-1,0-1 1,0 0 0,0 0 0,0 0 0,0 0 0,6-2 0,-3 0-177,0 0 1,0 0-1,0-1 1,0 0-1,0 0 1,-1-1-1,9-5 0,-12 5 101,0 1-1,1 0 0,-2-1 0,1 0 1,0 0-1,-1 0 0,0-1 0,0 1 1,0-1-1,0 1 0,-1-1 0,3-7 1,1-6-117,-2 1 0,0-1 1,2-28-1,-3-7-416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0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16532,'-10'6'1552,"3"4"-1072,3 0-200,11 4 816,3 1-464,10 0-1040,2 1 520,11 0-200,2 0-88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0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96 204 19588,'-51'41'3481,"10"-9"-555,40-32-2900,1 0 0,0 0 1,0 0-1,0 0 0,0 0 1,0 1-1,-1-1 0,1 0 1,0 0-1,0 0 0,0 0 1,0 0-1,0 0 0,-1 0 0,1 0 1,0 1-1,0-1 0,0 0 1,0 0-1,0 0 0,0 0 1,0 0-1,0 1 0,-1-1 0,1 0 1,0 0-1,0 0 0,0 0 1,0 1-1,0-1 0,0 0 1,0 0-1,0 0 0,0 0 0,0 1 1,0-1-1,0 0 0,0 0 1,0 0-1,0 0 0,0 0 1,1 1-1,-1-1 0,0 0 0,9-1 258,15-9-296,4-10 28,-1-2-1,-1-1 1,-2-2 0,33-39 0,-26 26 16,27-42 0,-73 100-76,-16 26 0,24-32 54,-8 15 60,-13 33 0,25-54-46,0 0 0,1-1 0,0 1 0,0 0 0,1 1 0,0-1-1,0 0 1,1 0 0,1 16 0,-1-22-17,1 1 1,-1-1-1,1 1 1,0-1-1,0 1 1,0-1-1,0 0 0,0 0 1,1 1-1,-1-1 1,1 0-1,-1 0 1,1 0-1,0-1 0,-1 1 1,1 0-1,3 1 1,-2-1-4,1 0 1,0 0 0,-1-1-1,1 0 1,0 1-1,-1-1 1,1-1 0,0 1-1,0 0 1,5-1-1,4 0 3,-1-1 0,1 0-1,-1-1 1,1-1-1,23-7 1,-24 5 5,-1 0 0,0-1 1,0 0-1,0-1 0,-1 0 0,0-1 1,0 0-1,-1 0 0,0-1 0,0 0 0,12-18 1,-20 26-12,-1 1 0,1-1 0,-1 1 0,0-1 1,1 0-1,-1 1 0,0-1 0,1 0 0,-1 1 0,0-1 1,0 0-1,1 1 0,-1-1 0,0 0 0,0 0 0,0 1 1,0-2-1,0 2-1,-1-1 1,1 1-1,0 0 1,0 0-1,0 0 1,-1-1-1,1 1 1,0 0-1,0 0 1,-1 0-1,1 0 1,0 0 0,0-1-1,-1 1 1,1 0-1,0 0 1,-1 0-1,1 0 1,0 0-1,0 0 1,-1 0-1,1 0 1,0 0-1,-1 0 1,1 0-1,0 0 1,0 0-1,-1 0 1,-1 1 2,-1 0 0,1-1 0,0 1 0,0 0 0,0 0 0,0 0 0,-1 0 0,1 0 0,-2 2 0,-2 3 11,-1 0-1,1 1 1,1 0-1,-1 0 0,1 0 1,0 0-1,-5 12 1,9-17-13,0 0 1,0 0 0,1 0 0,-1 0 0,1 0 0,0 0-1,0 0 1,-1 0 0,1 0 0,0 0 0,0 0 0,1 0-1,-1 0 1,0 0 0,1 0 0,0 1 0,0-1-2,0 0 1,1 0 0,-1 0-1,1 0 1,-1 0-1,1-1 1,-1 1 0,1-1-1,0 1 1,0-1-1,0 0 1,0 0 0,0 0-1,0 0 1,0 0 0,0 0-1,3 1 1,17 4-80,36 6 1,-12-3-136,-19-4 38,1-1 0,0-1 0,0-1 1,0-2-1,0 0 0,38-7 0,-66 7 183,1 0 1,-1 0-1,0 0 0,1 0 0,-1 0 1,0 0-1,1 0 0,-1-1 0,0 1 1,1 0-1,-1 0 0,0 0 0,0 0 1,1-1-1,-1 1 0,0 0 0,0 0 1,1 0-1,-1-1 0,0 1 0,0 0 1,1 0-1,-1-1 0,0 1 0,0 0 1,0 0-1,0-1 0,0 1 0,0 0 1,1-1-1,-1 1 0,0 0 0,0-1 1,0 1-1,0 0 0,0-1 0,0 1 1,0 0-1,0-1 0,0 1 0,0 0 1,0-1-1,-1 1 0,1 0 0,0 0 1,0-1-1,0 1 0,0 0 1,0-1-1,-1 1 0,1-1 0,-12-14 417,11 14-382,-17-19 746,-32-46-1,45 57-771,-1 0-1,1-1 1,1 0-1,0 0 1,0 0-1,1 0 1,0 0-1,-2-13 1,5 22-67,0 0-1,0 0 1,0 0-1,-1 0 1,1 0-1,0-1 1,1 1 0,-1 0-1,0 0 1,0 0-1,0 0 1,1 0-1,-1 0 1,0 0 0,1 0-1,-1 0 1,1 0-1,-1 0 1,1 0-1,0 0 1,-1 0 0,1 0-1,0 0 1,0 0-1,-1 1 1,1-1 0,0 0-1,0 0 1,0 1-1,1-1 1,2 0-170,0-1-1,0 2 1,0-1 0,0 0 0,0 1 0,8 0 0,4-1 57,10-2-506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0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211 185 20252,'-4'-2'197,"0"0"-1,0 0 0,0 1 0,-1-1 1,1 1-1,0 0 0,-1 0 1,1 0-1,-1 0 0,1 1 1,-1 0-1,1 0 0,-1 0 0,1 0 1,-1 1-1,1 0 0,-1 0 1,1 0-1,-5 2 0,-3 2 26,1 1 1,-1 0-1,1 0 0,1 1 1,-16 13-1,23-18-212,0 0 1,0 0-1,1 1 0,-1-1 0,1 1 0,-1 0 1,1 0-1,0 0 0,0 0 0,0 0 0,1 0 1,-1 1-1,1-1 0,-1 0 0,1 1 0,0-1 1,1 1-1,-1-1 0,0 8 0,1-10-9,0 0-1,0 0 1,0-1-1,0 1 1,0 0-1,1 0 1,-1 0 0,0 0-1,0 0 1,1-1-1,-1 1 1,0 0-1,1 0 1,-1-1-1,1 1 1,-1 0 0,1 0-1,-1-1 1,1 1-1,-1-1 1,1 1-1,0 0 1,-1-1-1,2 1 1,0 0 3,-1-1-1,1 1 1,0-1-1,-1 1 1,1-1 0,0 0-1,0 1 1,-1-1-1,1 0 1,0 0 0,2-1-1,5 0 13,0-1-1,-1-1 0,1 1 0,8-5 1,0-1 21,-1-2 1,1 1 0,-2-2 0,0 0 0,0-1 0,-1-1 0,0 0 0,-1 0 0,-1-2 0,0 1 0,-1-2 0,-1 1 0,0-2 0,8-16 0,-26 56-87,1 0 0,-4 24 1,8-32 60,0-1 0,1 1 0,1 0 0,1 0 0,0 0 0,3 24 1,-3-37-5,1-1 0,-1 1 1,0 0-1,1-1 0,-1 1 0,1-1 1,0 1-1,0-1 0,-1 1 1,1-1-1,0 0 0,0 1 0,0-1 1,0 0-1,1 0 0,-1 1 1,0-1-1,1 0 0,-1 0 0,0-1 1,1 1-1,-1 0 0,3 0 1,-2 0 9,0-1 1,1 0-1,-1 0 1,1 0-1,-1 0 0,0 0 1,1 0-1,-1-1 1,0 1-1,1-1 1,-1 0-1,0 1 1,1-1-1,-1 0 1,3-3-1,3 0 31,0-2-1,0 1 0,-1-1 0,0 0 0,0 0 0,-1-1 0,1 0 0,-1 0 0,5-10 0,-3 4 10,0 0 0,-2-1 0,1 0-1,7-27 1,-14 35-72,-4 8 0,-6 10-5,3-1 4,0 1 0,1 0 0,0 0 0,1 1-1,0 0 1,1 0 0,-4 23 0,7-35 16,1 0 1,0 0-1,0 0 0,0 0 1,0 0-1,0 0 1,0 0-1,0 0 0,0 0 1,0 0-1,0 0 1,1 0-1,-1 0 0,0 0 1,1 0-1,-1 0 0,0 0 1,1 0-1,-1 0 1,2 1-1,-1-2 1,-1 0-1,1 1 1,0-1-1,-1 0 1,1 0-1,0 0 1,0 1 0,-1-1-1,1 0 1,0 0-1,0 0 1,-1 0 0,1 0-1,0 0 1,0-1-1,-1 1 1,1 0 0,0 0-1,0 0 1,1-1-1,4-3 11,1 1 0,0-1-1,-1 0 1,7-6-1,-8 6-3,18-15 1,-2 0 0,0-2 0,-1-1 0,18-24 0,-33 41-34,1 0-211,-5 13 90,-8 24-8,5-21 80,1-5 41,-1 4 10,0 0 0,1 0 0,0 0 0,1 17 0,0-25 27,0-1 0,0 1 1,0-1-1,0 0 0,1 1 0,-1-1 1,0 0-1,1 1 0,-1-1 0,1 0 1,0 0-1,-1 1 0,1-1 0,0 0 1,0 0-1,-1 0 0,1 0 0,0 0 1,0 0-1,0 0 0,0 0 0,0 0 1,1 0-1,-1-1 0,0 1 0,0 0 1,1-1-1,-1 1 0,0-1 0,0 0 0,1 1 1,-1-1-1,0 0 0,1 0 0,-1 0 1,1 1-1,-1-2 0,0 1 0,1 0 1,-1 0-1,0 0 0,1-1 0,-1 1 1,0 0-1,2-2 0,9-2 32,-1 0 0,0-1 1,-1 0-1,1-1 0,11-8 0,49-41 119,-50 34-112,-1-1 0,0-1 0,-2-1-1,28-48 1,-44 70-42,-1 0-1,2-1-3,-1-1-1,1 0 1,-1 0-1,0 0 1,0 0-1,0-1 1,-1 1 0,2-9-1,-3 13 3,1 0 0,-1-1 0,0 1 0,0 0 0,0 0 0,0 0 0,0-1 1,0 1-1,0 0 0,-1 0 0,1 0 0,0-1 0,0 1 0,0 0 0,0 0 0,0 0 0,0 0 0,0-1 0,0 1 0,0 0 0,0 0 0,-1 0 0,1 0 0,0-1 0,0 1 0,0 0 0,0 0 0,-1 0 0,1 0 0,0 0 0,0 0 0,0 0 0,0-1 0,-1 1 0,1 0 0,0 0 1,0 0-1,0 0 0,-1 0 0,1 0 0,0 0 0,0 0 0,0 0 0,-1 0 0,1 0 0,0 0 0,0 0 0,-1 1 0,-9 5-38,-5 11 31,1 1 1,0 1 0,2 0-1,0 0 1,1 1 0,1 1-1,-11 35 1,14-40 31,2 1 0,0 0 1,0 1-1,2-1 0,0 1 0,2 0 0,0-1 1,0 1-1,2 0 0,0 0 0,5 22 1,16 42 0,11 49-62,-28-106 21,-2-1 0,0 2 1,-1 31-1,-2-50 15,-1 0 0,1 0 1,-1 0-1,0 0 0,-1 0 1,0 0-1,0-1 0,0 1 1,-1-1-1,0 1 0,0-1 0,0 0 1,-1 0-1,-7 8 0,11-13 4,-1-1 0,1 1 1,-1-1-1,1 1 0,-1-1 0,0 1 0,1-1 0,-1 0 0,0 1 1,0-1-1,1 0 0,-1 1 0,0-1 0,0 0 0,1 0 0,-1 0 0,0 0 1,0 0-1,1 0 0,-1 0 0,0 0 0,0 0 0,0 0 0,1 0 0,-2 0 1,0-1 2,0 0 0,1 0 0,-1 0 1,0 0-1,1 0 0,-1-1 1,1 1-1,-1 0 0,1-1 0,-2-1 1,-2-5 22,-1 1 0,2-1 1,-7-13-1,0-4 40,2 0-1,0-1 0,-6-33 0,12 45-57,1-1 0,0 0 0,1 0 0,1 0 0,0 0 0,1 0 0,3-19-1,-3 29-51,1 1 0,-1 0 0,1-1 0,0 1 0,0 0-1,1 0 1,-1 0 0,1 0 0,0 0 0,0 1 0,0-1 0,0 1-1,1 0 1,-1 0 0,1 0 0,0 0 0,0 1 0,0 0-1,0 0 1,0 0 0,1 0 0,6-2 0,9-1-532,1 0 1,0 1-1,37-2 0,-17 2 320,2-3-367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14651,'0'10'1568,"10"-4"-815,12-5-273,13-2 968,10-5-416,17 5-456,3-5-152,7-1-336,1-1-200,-8 3-496,-6 2-216,-19 4-1224,-13 4 1640,-26-1-329,-6 6-207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1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12 338 14107,'-9'2'1560,"6"-1"-944,3 1-263,12 1 783,9-1-80,17 1-232,10 2-144,17-3-352,5 0-256,8-2-408,-3 0-232,-3-7 496,-6 0-168,-17-6-152</inkml:trace>
  <inkml:trace contextRef="#ctx0" brushRef="#br0" timeOffset="1">561 0 13443,'7'4'359,"-1"-1"0,1 0 0,0-1 0,1 1 0,-1-1 0,9 1 0,13 3 465,-8 0-409,0 2 0,-1-1 0,1 2 0,-1 1 1,22 15-1,-37-22-352,-1 0 1,1 0-1,-1 1 1,1-1-1,-1 1 1,0 1-1,-1-1 1,1 0-1,-1 1 1,0 0-1,0 0 1,0 0-1,-1 0 1,0 0-1,0 0 1,0 0-1,0 1 1,-1-1-1,0 1 1,0 0-1,-1-1 1,1 1-1,-1 0 1,-1-1-1,0 11 1,-3-3 15,1 0 1,-2-1 0,1 1-1,-2-1 1,0 0-1,0 0 1,-15 20-1,-66 73-394,57-71-456,-20 25 223,41-46 180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24 15419,'0'0'94,"0"-1"0,1 1 0,-1-1 0,0 1-1,0-1 1,1 0 0,-1 1 0,0-1 0,0 0 0,0 1-1,0-1 1,0 0 0,0 1 0,0-1 0,0 0 0,0 1-1,0-1 1,0 0 0,0 1 0,0-1 0,-1 1 0,1-1-1,0 0 1,-1 1 0,1-1 0,0 1 0,-1-1 0,1 1-1,0-1 1,-1 1 0,1-1 0,-1 1 0,1-1 0,-1 1-1,1-1 1,-1 1 0,1 0 0,-1-1 0,0 1 0,1 0-1,-1 0 1,1 0 0,-1-1 0,0 1 0,1 0 0,-1 0-1,0 0 1,1 0 0,-1 0 0,0 0 0,1 0 0,-1 0-1,0 0 1,1 0 0,-1 0 0,0 1 0,1-1 0,-2 1-1,-5 0 404,0 1-1,0 0 1,-13 6-1,5-1-365,-1 1 0,2 1-1,-1 1 1,1 0 0,1 1 0,0 0 0,1 1 0,0 1-1,-12 15 1,22-27-146,1 1 0,-1 1 0,1-1 0,-1 0 0,1 0 0,0 0 0,0 1 0,0-1-1,0 1 1,0-1 0,0 1 0,1-1 0,-1 1 0,1-1 0,0 1 0,0-1 0,0 1 0,0 0 0,0-1 0,0 1 0,1 3-1,1-3-31,-1 0 0,1 0 0,0 0 0,0 0 0,0 0 0,0 0 0,0 0 0,1-1 0,-1 1 0,1-1 0,0 0 0,-1 0 0,1 0 0,0 0 0,5 2 0,34 15-379,15 8 51,-53-25 354,1 1 0,0 0-1,-1 0 1,1 1-1,-1 0 1,0-1-1,-1 1 1,6 7-1,-8-10 27,0 1 0,0 0-1,0 0 1,0-1 0,0 1-1,0 0 1,-1 0-1,1 0 1,0 0 0,-1 0-1,0 0 1,0 0 0,1 0-1,-1 0 1,0 0 0,-1 0-1,1 0 1,0 0-1,0 0 1,-1 0 0,-1 3-1,1-2 20,-1 0 0,0 1 0,0-1-1,-1 0 1,1 0 0,-1-1-1,1 1 1,-1 0 0,0-1 0,-6 4-1,-2 1 117,-1 0-1,0-1 1,-1-1 0,1 0-1,-20 5 1,19-7-35,0 0 1,0-2 0,-1 1-1,1-1 1,-16-2 0,25 1-131,0-1 1,0 1 0,0-1 0,0 0 0,1 0 0,-1 0 0,0-1-1,1 1 1,-1-1 0,-3-2 0,6 3 4,-1-1 0,1 1 0,-1-1 0,1 1 0,0-1 0,0 1 0,-1-1 0,1 1 0,0-1 0,0 0 1,1 0-1,-1 0 0,0 0 0,1 1 0,-1-1 0,1 0 0,-1 0 0,1 0 0,0 0 0,0-3 0,5-17-224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31 151 14499,'40'-4'1579,"61"-13"1,-83 12-1111,-2 0 1,1-1 0,-1 0 0,0-1-1,0-1 1,16-11 0,-29 17-374,0 0 1,0-1-1,0 1 0,-1-1 1,1 1-1,-1-1 0,1 0 1,-1 0-1,0 0 0,0 0 1,0-1-1,2-5 1,-4 8-72,0 0 0,1 0 1,-1 0-1,0 0 0,0 0 1,0 0-1,0 1 0,0-1 0,0 0 1,0 0-1,0 0 0,-1 0 1,1 0-1,0 0 0,-1 0 1,1 1-1,0-1 0,-1 0 1,1 0-1,-1 0 0,0 0 1,-1-1 0,1 1 1,-1 0-1,1 0 0,-1 0 1,1 0-1,-1 1 1,0-1-1,0 0 0,1 1 1,-1-1-1,0 1 0,0-1 1,0 1-1,-3 0 1,-6 0 33,0 0 0,0 1 0,1 0 0,-1 1 1,0 0-1,1 1 0,-1 0 0,1 1 0,0 0 1,-11 6-1,3-1 8,1 2 1,-1 0 0,2 1 0,-24 21-1,32-26-20,0 1 1,1 1-1,0-1 0,0 1 0,1 0 0,-10 20 0,15-27-36,0 1 0,0-1-1,0 1 1,0-1-1,0 1 1,0 0-1,1-1 1,-1 1 0,1 0-1,0-1 1,0 1-1,0 0 1,0-1-1,0 1 1,1 0 0,-1-1-1,1 1 1,0-1-1,0 1 1,0-1 0,0 1-1,0-1 1,0 1-1,1-1 1,-1 0-1,1 0 1,-1 0 0,1 0-1,0 0 1,0 0-1,0 0 1,0 0-1,4 2 1,2 0-84,1 0-1,-1 0 1,1-1 0,0 0-1,0 0 1,0-1 0,0 0-1,1-1 1,14 1-1,6-2-595,51-5 0,-30-2 314,0-2-131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19620,'-1'16'792,"-1"0"0,0 0 0,-8 26 0,1-6 137,-30 194 2106,37-203-2882,1-1 0,1 1 0,1 0 1,1 0-1,2-1 0,11 44 1,-14-66-151,0-1 0,0 1 0,1-1 1,-1 0-1,1 0 0,0 0 0,0 0 1,3 4-1,-5-7-1,1 1-1,-1-1 1,1 1 0,0-1-1,-1 1 1,1-1 0,0 1-1,-1-1 1,1 0-1,0 1 1,-1-1 0,1 0-1,0 1 1,0-1 0,-1 0-1,1 0 1,0 0 0,0 0-1,-1 0 1,1 0 0,0 0-1,0 0 1,0 0 0,-1 0-1,1 0 1,0-1 0,0 1-1,-1 0 1,1 0-1,0-1 1,-1 1 0,1-1-1,0 1 1,-1 0 0,1-1-1,0 1 1,-1-1 0,1 0-1,-1 1 1,1-1 0,0 0-1,95-116-125,-14 16-220,-67 84 225,1 1-1,1 0 1,30-21 0,-44 36 99,0-1-1,0 0 1,-1 1 0,1-1-1,0 1 1,0 0 0,1 0 0,-1 0-1,0 0 1,5 0 0,-7 1 17,0 0-1,0 0 1,0 0 0,0 0 0,0 1 0,0-1-1,0 0 1,0 0 0,0 1 0,-1-1-1,1 1 1,0-1 0,0 1 0,0-1 0,-1 1-1,1 0 1,0-1 0,-1 1 0,1 0-1,0 0 1,-1-1 0,1 1 0,-1 0-1,1 0 1,-1 0 0,0 0 0,1-1 0,-1 1-1,0 0 1,1 0 0,-1 0 0,0 0-1,0 0 1,0 0 0,0 0 0,0 0 0,0 1-1,0 6 0,0-1 0,-1 1 0,0-1-1,0 0 1,0 1 0,-1-1-1,0 0 1,-1 0 0,1 0 0,-1 0-1,-1 0 1,1-1 0,-1 0 0,-5 7-1,-9 9 14,0-1 1,-32 28-1,-8 9 85,57-57-92,0-1 0,0 1 1,1 0-1,-1 0 0,0 0 1,1 0-1,-1 0 0,1 0 1,-1 1-1,1-1 0,-1 0 1,1 0-1,-1 0 0,1 0 1,0 0-1,0 1 0,0 0 0,0-1 1,0-1-1,0 1 1,1 0-1,-1-1 1,0 1-1,1-1 1,-1 1-1,0-1 1,1 1-1,-1-1 1,1 1-1,-1-1 1,0 1-1,1-1 0,-1 1 1,1-1-1,0 0 1,-1 1-1,1-1 1,-1 0-1,1 0 1,0 1-1,5 0 10,0 1 0,0-1 0,0-1 0,0 1 0,7-1 0,-9 0-13,25 0-233,0-1 1,-1-2-1,1 0 1,-1-2-1,54-17 0,-81 22 196,1-1-45,0 1 0,1-1 1,-1 0-1,0 1 1,0-1-1,0 0 0,0-1 1,0 1-1,0 0 0,0 0 1,0-1-1,-1 1 1,1-1-1,0 1 0,-1-1 1,1 0-1,-1 0 1,0 0-1,0 0 0,1 0 1,0-3-1,-2-7-561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15763,'15'11'1993,"11"-7"-1209,13-3-256,8 1 928,12-2-527,1 1-241,6 1 336,0-2-616,-3-9-192,-6 2-24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18724,'-4'20'1688,"-12"2"-1064,-1 5-223,-3 0 727,-1-1-232,1-2-304,1 1-152,3-7-224,2 0-216,-1-10-696,3-3-264,-3-10 784,2-3-176,3-5-168</inkml:trace>
  <inkml:trace contextRef="#ctx0" brushRef="#br0" timeOffset="1">1 60 19092,'14'10'1864,"5"0"-1239,2 2-241,3 2 888,4 1-392,-1-2-1336,0-1 664,-1-2-240,-3-2-144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36 223 19924,'9'1'309,"0"0"-1,1 0 1,-1-1-1,0 0 1,1-1-1,-1 0 1,0-1-1,0 1 1,0-2-1,0 1 1,0-1-1,12-7 1,-2 1 17,-1 0 1,-1-2 0,1 0-1,24-22 1,-36 28-300,-1 0 0,0 0 0,0-1 0,0 1 0,-1-1 0,0 0 0,0-1 0,4-7 0,-7 12-28,-1 0-1,1 1 1,0-1 0,-1 0-1,0 0 1,1 0 0,-1 1-1,0-1 1,0 0 0,0 0 0,0 0-1,0 1 1,0-1 0,0 0-1,0 0 1,-1 0 0,1 1-1,-1-1 1,0 0 0,1 0 0,-1 1-1,0-1 1,0 1 0,0-1-1,0 1 1,0-1 0,-1 1-1,1-1 1,0 1 0,-1 0 0,1 0-1,0 0 1,-1 0 0,0 0-1,1 0 1,-1 0 0,-2-1 0,-2 0-11,1 0 1,-1 1 0,0-1 0,0 1 0,0 0 0,-1 0-1,1 1 1,0 0 0,0 0 0,0 0 0,0 1 0,0 0-1,0 0 1,0 1 0,-7 2 0,-4 2-30,0 1-1,0 1 1,-28 17-1,36-18 38,-1 0-1,1 0 0,0 1 1,0 0-1,1 0 1,0 1-1,1 0 0,0 1 1,-7 10-1,12-16-9,0 0-1,0 0 1,1 0-1,-1 1 1,1-1 0,0 0-1,0 1 1,0-1-1,1 1 1,-1-1 0,1 8-1,1-9-30,-1 0 0,1 0 0,0 1 0,0-1-1,0 0 1,1 0 0,-1 0 0,1 0 0,0 0 0,-1 0-1,1 0 1,1-1 0,-1 1 0,0-1 0,0 1 0,1-1-1,3 2 1,3 2-85,1 0 0,-1-1 0,1 0 0,1-1 0,-1 0 0,0-1 0,1 0 0,0 0 0,0-1 1,15 1-1,30 1-309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93 15179,'0'-1'103,"0"0"0,0 0 0,0 0 0,0 1 0,0-1 0,0 0 0,0 0 0,-1 0 0,1 0 0,0 1 0,0-1 0,-1 0 0,1 0 0,0 1 0,-1-1 0,1 0 0,-1 1 0,1-1 0,-1 0 0,1 1 0,-1-1 0,1 0 0,-1 1 0,1-1 0,-2 0 0,1 1-42,0 0 0,0 0-1,1 0 1,-1 0 0,0 0-1,0 1 1,1-1 0,-1 0-1,0 0 1,0 1 0,1-1 0,-1 0-1,0 1 1,1-1 0,-1 1-1,0-1 1,1 0 0,-1 1-1,1 0 1,-1-1 0,1 1 0,-1-1-1,1 1 1,-1 0 0,1-1-1,-1 1 1,1 0 0,0 0 0,-7 12 160,0-1 0,1 1 0,1 0 0,0 1 0,1-1 0,0 1 1,2 0-1,-1 0 0,1 0 0,1 0 0,1 20 0,0-30-182,1 0 0,-1-1 0,1 1 0,-1 0 0,1 0-1,0-1 1,1 1 0,-1-1 0,0 1 0,1-1-1,0 0 1,0 1 0,0-1 0,0 0 0,1 0 0,-1 0-1,1-1 1,0 1 0,0 0 0,0-1 0,0 0-1,0 0 1,0 0 0,0 0 0,1 0 0,-1-1-1,1 1 1,-1-1 0,1 0 0,0 0 0,5 0 0,0 0-2,-1 0 0,1-1 0,0 0 0,0 0 1,-1-1-1,1-1 0,0 1 0,-1-1 0,1-1 1,-1 1-1,0-2 0,15-7 0,-9 3 17,-1-1-1,0 0 0,-1-1 1,0-1-1,18-20 1,-24 25-28,-1-1-1,1 0 1,-2 0 0,1 0-1,-1 0 1,0-1 0,-1 0-1,1 0 1,-2 0 0,1 0 0,-1-1-1,1-8 1,-5 6 1,-5 10-10,-9 15-5,8-1-22,-1 1 1,2 1-1,0-1 1,0 1-1,2 0 0,0 1 1,0-1-1,2 1 1,-3 22-1,5-35 16,1 0 0,0 0 0,0 1 0,0-1-1,0 0 1,0 0 0,0 0 0,1 0 0,0 0 0,0 0 0,-1 0 0,2 0 0,-1-1 0,0 1 0,1 0 0,-1-1-1,1 1 1,0 0 0,-1-1 0,4 3 0,-2-3 8,0 0 0,0 0 0,0-1 0,0 0 0,0 1 0,0-1 0,0 0 0,0-1 0,1 1 0,-1 0 0,0-1 0,0 0 0,1 0 0,-1 0 0,0 0-1,1 0 1,-1-1 0,5-1 0,4-1 28,0 0 0,0-1 0,0 0 0,0-1-1,-1-1 1,0 0 0,0-1 0,0 1 0,-1-2-1,15-14 1,-10 8 21,-1-1 0,0-1 0,-2 0 0,0 0 0,17-33 0,-24 41-21,-1-1 1,-1-1-1,5-15 1,-7 23-34,0-1 0,-1 1 1,1-1-1,-1 0 1,0 1-1,0-1 0,1 1 1,-2-1-1,1 0 1,0 1-1,-1-1 0,1 1 1,-1-1-1,1 1 0,-1-1 1,0 1-1,-3-5 1,4 7-9,-1 0 1,1-1-1,-1 1 1,1 0 0,-1-1-1,0 1 1,1 0 0,-1 0-1,1-1 1,-1 1-1,0 0 1,1 0 0,-1 0-1,0 0 1,1 0-1,-1 0 1,0 0 0,1 0-1,-1 0 1,0 0 0,1 0-1,-1 0 1,0 1-1,1-1 1,-1 0 0,1 0-1,-1 1 1,0-1 0,1 0-1,-1 1 1,1-1-1,-1 1 1,1-1 0,-1 0-1,1 1 1,-1 1-1,-17 18 32,17-18-32,1-1 0,-1 0 1,0 1-1,0-1 0,1 1 1,-1-1-1,1 1 0,-1-1 1,1 1-1,-1-1 1,1 1-1,0-1 0,0 1 1,0-1-1,0 1 0,0 0 1,0-1-1,1 1 0,-1-1 1,0 1-1,1-1 0,-1 1 1,1-1-1,0 1 1,-1-1-1,1 1 0,0-1 1,0 0-1,1 2 0,0-1 6,0-1 0,0 0-1,1 1 1,-1-1-1,0 0 1,0 0 0,1-1-1,-1 1 1,0 0 0,1-1-1,-1 0 1,1 1 0,-1-1-1,1 0 1,-1 0-1,1 0 1,-1-1 0,5 0-1,2-1 9,0-1 0,-1 0-1,1 0 1,0 0-1,-1-1 1,0-1-1,0 0 1,0 0 0,12-11-1,3-5 50,30-35 0,-51 55-64,-2 1 0,0-1-1,0 1 1,0 0 0,0 0 0,1 0 0,-1 0 0,0 0 0,0 0-1,0 0 1,0 0 0,1 0 0,-1 0 0,0 0 0,0 0 0,0 0-1,1 0 1,-1 0 0,0 0 0,0 0 0,0 0 0,0 0 0,1 0-1,-1 0 1,0 0 0,0 0 0,0 0 0,1 0 0,-1 0 0,0 0-1,0 0 1,0 0 0,0 1 0,0-1 0,1 0 0,-1 0 0,0 0 0,0 0-1,0 0 1,0 1 0,0-1 0,0 0 0,0 0 0,1 0 0,-1 0-1,0 1 1,0-1 0,0 0 0,0 0 0,0 0 0,0 1 0,0-1-1,0 0 1,0 0 0,0 0 0,0 1 0,0-1 0,-1 8 0,1 0 0,-2-1 0,1 1 0,-1 0 0,0-1 1,-6 14-1,-2 10 31,4-10-9,3-9 9,-1 0 1,1 0 0,1 0 0,0 0 0,1 1-1,0-1 1,2 18 0,0-27-27,-1-1 0,1 0 1,0 1-1,1-1 0,-1 0 1,0 1-1,0-1 0,1 0 0,0 0 1,-1 0-1,1 0 0,0 0 1,0-1-1,0 1 0,0-1 1,0 1-1,0-1 0,0 1 1,1-1-1,-1 0 0,4 1 0,1 0 5,0 1-1,0-1 1,0-1-1,1 0 1,-1 0-1,11 0 0,-16-1 4,0 0-1,-1-1 0,1 1 0,0-1 0,0 1 0,-1-1 0,1 0 0,0 1 1,-1-1-1,1 0 0,-1 0 0,1 0 0,-1-1 0,2 0 0,21-24 121,-13 13-74,21-19 27,-2-2 0,-1 0 0,-1-2 0,42-76 1,-68 108-80,0 3-2,-1-1 0,0 0-1,0 0 1,-1 1 0,1-1-1,0 0 1,-1 0 0,1 0-1,-1 0 1,1 0 0,-1 0 0,0 0-1,0-3 1,-2 7-5,0 0 1,0 0-1,0 1 1,1-1-1,-1 1 1,1-1-1,0 1 1,-2 3-1,-32 77-64,32-74 60,0 0 0,1 0 1,0 1-1,1-1 1,0 0-1,0 1 0,1 14 1,0-23 4,0 0 1,0 0 0,1 0 0,-1 0 0,0 0 0,1 0-1,-1 0 1,0 0 0,1 0 0,-1 0 0,1 0-1,-1 0 1,1-1 0,0 1 0,-1 0 0,1 0 0,0-1-1,0 1 1,-1 0 0,1-1 0,0 1 0,0-1 0,0 1-1,0-1 1,0 1 0,0-1 0,0 0 0,0 1-1,0-1 1,0 0 0,0 0 0,0 0 0,0 0 0,0 0-1,0 0 1,0 0 0,0 0 0,0 0 0,1-1-1,11 2 192,-15-14-42,2 13-152,0-1 0,0 1 0,0 0 0,0 0 0,0-1 0,0 1 0,0 0 0,0-1 0,0 1 0,0 0 0,0-1 0,0 1 0,0 0 0,0 0 0,0-1 0,0 1 0,-1 0 0,1 0 0,0-1 0,0 1 0,0 0 0,0 0 0,-1-1 0,1 1 0,0 0 0,0 0 0,0 0 1,-1-1-1,1 1 0,0 0 0,0 0 0,-1 0 0,1 0 0,0 0 0,0 0 0,-1-1 0,1 1 0,0 0 0,-1 0 0,1 0 0,-6 7-25,1 1 0,0 0 1,0-1-1,-6 17 1,10-21 22,0-1 1,0 1 0,1 0 0,-1 0-1,1 0 1,-1 0 0,1 0-1,0 0 1,0-1 0,0 1 0,1 0-1,-1 0 1,1 0 0,0 0 0,-1 0-1,1 0 1,0-1 0,1 1 0,1 4-1,-2-6-46,0 0 0,-1 1 0,1-1 0,0 0 0,-1 0-1,1 0 1,0 0 0,0 0 0,0 0 0,0 0 0,0 0 0,0-1-1,0 1 1,0 0 0,0 0 0,1-1 0,-1 1 0,0-1-1,0 1 1,1-1 0,-1 0 0,0 1 0,0-1 0,1 0 0,-1 0-1,0 0 1,1 0 0,-1 0 0,0 0 0,1 0 0,-1-1-1,0 1 1,1 0 0,-1-1 0,0 1 0,0-1 0,1 1 0,-1-1-1,0 0 1,0 1 0,0-1 0,1-1 0,1 0-228,-1 0 0,0 0 0,0-1 0,0 1 0,0-1 0,0 0 0,0 1 0,-1-1 0,1 0 0,-1 0 0,0 0 0,0 0 0,0 0 0,0 0 0,0-1 0,0-4 0,-1-18-992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16355,'-11'-7'1601,"5"5"-1129,3 2-192,4 0 504,5 0 1385,3 2-1745,1-1 32,0 2-128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259 191 14315,'-1'-5'315,"0"1"0,0-1 1,0 1-1,0-1 0,-1 1 0,0 0 0,0 0 1,0-1-1,0 1 0,-1 0 0,1 1 0,-1-1 0,0 0 1,-1 1-1,-3-4 0,4 5-170,1 0 0,-1 1 0,1-1 0,-1 1 0,0 0 0,1-1 0,-1 1-1,0 1 1,0-1 0,0 0 0,0 1 0,0-1 0,0 1 0,0 0 0,0 0 0,0 0 0,0 0 0,0 1 0,0-1 0,0 1 0,0 0 0,0 0-1,1 0 1,-1 0 0,-3 2 0,-1 1-47,-1 1-1,0 0 0,1 1 1,0 0-1,1 0 0,-1 0 1,1 1-1,-6 9 0,-1 2-51,1 0-1,-13 26 1,20-33-35,0 0 0,0 0 0,1 1 0,-2 12 1,5-22-9,1 0 1,-1 1 0,1-1-1,0 0 1,0 0-1,0 0 1,0 1 0,1-1-1,-1 0 1,0 0-1,1 0 1,0 0 0,1 3-1,-2-3 0,1-1 0,0 0 0,0-1 1,0 1-1,0 0 0,0 0 0,0 0 0,0 0 0,0-1 0,1 1 0,-1-1 0,0 1 0,0-1 0,0 1 1,1-1-1,-1 0 0,0 1 0,1-1 0,-1 0 0,0 0 0,1 0 0,-1 0 0,0 0 0,3-1 1,7 0 6,0-1 0,0-1 0,0 0 1,0-1-1,0 0 0,-1 0 1,0-1-1,0-1 0,13-8 0,12-12 29,34-31-1,-59 49-28,90-86 76,-91 84-57,1-1 0,-1 0 0,-1-1 0,0 0 0,-1 0 0,0-1-1,7-18 1,-13 29-21,-1 1 0,1 0-1,-1 0 1,1-1 0,-1 1-1,0 0 1,0-1 0,0 1 0,0 0-1,0-1 1,0 1 0,0 0-1,0-1 1,0 1 0,-1-2-1,1 3-3,-1-1-1,1 1 1,0-1 0,-1 1-1,1 0 1,0 0-1,-1-1 1,1 1-1,0 0 1,-1-1-1,1 1 1,-1 0-1,1 0 1,-1 0-1,1 0 1,-1-1-1,1 1 1,-1 0 0,1 0-1,0 0 1,-1 0-1,1 0 1,-1 0-1,1 0 1,-1 0-1,1 0 1,-2 1-1,-1 0 9,-1 0 0,0 0 0,1 1 0,-1 0 0,1 0 0,0 0 0,-1 0 0,-4 5 0,-5 5 0,1 1 0,0 0 0,1 1 0,1 0 0,0 1-1,-8 16 1,4-3-28,1 1 0,-15 48-1,24-64 16,1 0 0,0 1 0,1-1 0,0 1-1,1 0 1,1 15 0,0-25 4,0-1 0,0 1 0,1-1 0,-1 1 0,1-1 0,0 0 0,0 1 0,0-1 0,0 0 0,1 0 0,-1 1 0,1-1 0,0 0 0,0-1 0,0 1 1,0 0-1,1 0 0,-1-1 0,1 0 0,-1 1 0,1-1 0,0 0 0,0 0 0,0 0 0,0-1 0,0 1 0,0-1 0,1 0 0,3 2 0,1-2 9,0-1 0,0 1-1,-1-1 1,1-1 0,0 1 0,0-1-1,-1-1 1,1 0 0,-1 0 0,1 0 0,-1-1-1,0 0 1,0 0 0,7-5 0,9-5 31,-1-1 1,37-32 0,-42 32-17,-2-1-1,0 0 1,-1-2 0,0 1-1,14-26 1,-29 51-27,-9 61 3,9-59 0,0-1-1,1 0 1,0 0 0,0 0-1,4 17 1,-3-25 4,0 1 0,0 0-1,0-1 1,1 1 0,-1-1 0,1 1 0,0-1 0,-1 0-1,1 1 1,0-1 0,1 0 0,-1-1 0,0 1-1,0 0 1,1 0 0,-1-1 0,1 0 0,0 1 0,-1-1-1,1 0 1,0 0 0,0-1 0,-1 1 0,1 0 0,0-1-1,0 0 1,0 1 0,4-2 0,3 1 17,0 0 1,1-1-1,-1-1 0,0 0 0,0 0 1,18-7-1,0-2 9,-2-1 0,1-2 0,-2-1 1,0 0-1,-1-2 0,0-1 0,36-36 0,-54 48-32,0 0 0,-1 0 0,0-1 0,0 0 0,0 0 0,-1-1 0,0 1 0,0-1 0,-1 0 0,3-8 0,-6 15-2,0 1 0,0 0 1,0-1-1,0 1 0,0-1 1,0 1-1,0 0 0,0-1 0,0 1 1,0-1-1,0 1 0,0 0 0,0-1 1,0 1-1,0-1 0,0 1 0,-1 0 1,1-1-1,0 1 0,0 0 0,0-1 1,-1 1-1,1 0 0,0-1 1,-1 1-1,1 0 0,0 0 0,0-1 1,-1 1-1,1 0 0,-1-1 0,-15 0-21,-14 10-7,21-4 26,-1 1 0,1 0 0,0 1 0,0 0-1,1 0 1,-1 1 0,2 0 0,-1 0 0,-8 15-1,10-16 5,1 0 0,1 1 0,0 0-1,0 0 1,0 0 0,1 0-1,0 1 1,1-1 0,0 1 0,0-1-1,1 1 1,-1 12 0,2-17-37,1 1 0,0-1-1,0 0 1,0 0 0,1 0 0,-1 0 0,1 0 0,0 0 0,0 0 0,0-1 0,1 1 0,-1-1 0,1 1 0,0-1 0,0 0 0,0 0 0,0 0 0,7 4 0,-7-5-20,0 0 1,-1-1 0,1 1 0,0-1-1,0 0 1,0 0 0,0 0-1,0 0 1,0 0 0,0 0-1,0-1 1,0 0 0,1 1 0,-1-1-1,0 0 1,0-1 0,0 1-1,1-1 1,-1 1 0,0-1 0,0 0-1,0 0 1,0 0 0,0 0-1,-1-1 1,5-2 0,14-16-368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17932,'-7'-4'1872,"1"4"-1288,6 2-904,1 1 88,5 2 376,1-1-352,0-3-392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 18036,'0'0'59,"0"0"0,0-1 0,0 1 0,0 0 0,0 0 0,1 0 1,-1-1-1,0 1 0,0 0 0,0 0 0,0 0 0,0 0 0,0 0 0,1-1 0,-1 1 1,0 0-1,0 0 0,0 0 0,1 0 0,-1 0 0,0 0 0,0 0 0,0 0 0,0-1 0,1 1 1,-1 0-1,0 0 0,0 0 0,1 0 0,-1 0 0,0 0 0,0 0 0,0 0 0,1 0 1,-1 0-1,0 1 0,0-1 0,0 0 0,1 0 0,-1 0 0,0 0 0,0 0 0,0 0 1,0 0-1,1 0 0,-1 1 0,0-1 0,1 14 1684,-10 30-241,6-32-1199,-84 383 891,85-382-1182,-1-4 15,2 1-1,-1 0 1,1 0-1,0-1 0,1 1 1,1 12-1,-1-21-16,0 0 0,1 0 0,-1 0 0,0 0 0,0 0-1,0 0 1,1 0 0,-1 0 0,1 0 0,-1 0 0,0 0 0,1 0 0,0-1-1,-1 1 1,1 0 0,0 0 0,-1 0 0,1-1 0,0 1 0,0 0 0,-1-1-1,1 1 1,0-1 0,0 1 0,0-1 0,0 1 0,0-1 0,0 1 0,0-1-1,0 0 1,0 0 0,0 1 0,0-1 0,0 0 0,0 0 0,0 0 0,0 0-1,2-1 1,2 0 34,0 0 0,0-1 0,-1 1 1,1-1-1,0-1 0,-1 1 0,8-6 0,13-9 162,-1-2 1,31-32 0,42-52 266,-68 72-347,42-52-30,90-132 1,-158 211-129,0-1 0,0 0 0,-1 0 1,1 0-1,1-6 0,-4 10 38,0 1 0,0 0 0,1-1 0,-1 1 0,0-1 0,0 1 0,0-1 0,0 1 0,0-1 0,0 1 1,0-1-1,0 1 0,-1-1 0,1 1 0,0-1 0,0 1 0,0-1 0,0 1 0,-1-1 0,1 1 0,0 0 0,0-1 0,-1 1 0,0-1 0,1 0-8,-1 1 0,0 0 0,0-1 0,0 1 0,0 0 0,0 0 0,0 0 0,0 0-1,0 0 1,0 0 0,0 0 0,0 0 0,0 0 0,0 0 0,0 0 0,0 0 0,-1 1 0,-21 6-93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18644,'3'36'2304,"2"-5"-1455,1 4-321,3-5 1112,4 1-512,1-2-191,5-6-665,1 0-552,1-13 296,-1 4-72,3-14-144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75 18436,'-1'-7'368,"-1"1"0,1 0 0,-1 0-1,-1 0 1,1 1 0,-1-1 0,0 0 0,-4-5 0,7 10-300,-1 0 0,0 0 0,0-1 1,0 1-1,0 0 0,0 0 0,-1 0 0,1 1 0,0-1 1,0 0-1,-1 0 0,1 1 0,0-1 0,-1 0 0,1 1 1,-1-1-1,1 1 0,-1 0 0,1 0 0,0-1 0,-1 1 1,1 0-1,-1 0 0,1 0 0,-1 1 0,1-1 0,-1 0 0,1 0 1,-1 1-1,1-1 0,-1 1 0,1-1 0,0 1 0,-1 0 1,1 0-1,0-1 0,0 1 0,-2 2 0,-4 2 6,1 1 0,0 0 1,0 1-1,1-1 0,0 1 0,0 0 0,0 0 0,1 1 0,-4 9 0,-2 6 7,-13 45 0,21-59-63,0 0 0,0 0 0,0 1 0,2-1 1,-1 14-1,1-21-14,0-1 0,0 1-1,0-1 1,0 1 0,0-1 0,1 1 0,-1-1 0,1 1 0,-1-1 0,1 1 0,-1-1 0,1 0 0,0 1 0,0-1 0,0 0-1,0 1 1,0-1 0,0 0 0,0 0 0,0 0 0,0 0 0,0 0 0,0 0 0,1 0 0,-1-1 0,0 1 0,1 0 0,-1-1-1,1 1 1,-1-1 0,1 1 0,-1-1 0,1 0 0,-1 1 0,1-1 0,-1 0 0,1 0 0,-1 0 0,1 0 0,-1-1 0,2 1-1,6-2 11,-1 0-1,0 0 1,-1-1-1,1 0 1,0 0-1,-1-1 1,0 0-1,1 0 0,10-9 1,3-4 25,30-31 1,-28 23-18,20-18-8,-43 42-15,0 1 0,1 0 1,-1-1-1,0 1 0,1-1 0,-1 1 0,0 0 1,1-1-1,-1 1 0,1 0 0,-1 0 0,0-1 1,1 1-1,-1 0 0,1 0 0,-1 0 1,1-1-1,-1 1 0,1 0 0,-1 0 0,1 0 1,-1 0-1,1 0 0,-1 0 0,1 0 1,-1 0-1,1 0 0,-1 0 0,1 0 0,-1 1 1,1-1-1,-1 0 0,1 0 0,-1 0 1,1 1-1,-1-1 0,1 0 0,-1 0 0,0 1 1,1-1-1,-1 0 0,0 1 0,1-1 0,-1 1 1,0-1-1,1 0 0,-1 1 0,0-1 1,0 1-1,1-1 0,-1 1 0,0-1 0,0 1 1,0-1-1,0 1 0,0-1 0,0 1 1,0-1-1,0 1 0,0-1 0,0 1 0,0-1 1,0 1-1,0 43-49,0-35 42,-1-3 2,1 1-1,0 0 1,1 0 0,-1 0 0,1 0-1,1 0 1,2 10 0,-3-16 8,0 1-1,0-1 1,0 1 0,0 0 0,0-1 0,0 0-1,1 1 1,-1-1 0,0 0 0,1 1 0,-1-1-1,1 0 1,-1 0 0,1 0 0,0-1 0,-1 1-1,1 0 1,0 0 0,0-1 0,-1 1 0,1-1-1,0 0 1,0 0 0,0 1 0,0-1 0,0 0-1,-1 0 1,1-1 0,0 1 0,0 0 0,0-1-1,3 0 1,11-4 19,0 0 0,-1-1 0,0 0 0,17-10 0,-15 7 5,-1 1 0,34-10 0,-49 17-26,1 1 0,-1-1 1,1 1-1,-1-1 0,1 1 0,-1 0 1,1-1-1,-1 1 0,1 0 1,-1 0-1,1 0 0,-1 0 0,1 0 1,-1 1-1,1-1 0,-1 0 0,1 1 1,-1-1-1,1 1 0,-1 0 1,0-1-1,1 1 0,-1 0 0,0 0 1,1 0-1,-1 0 0,0 0 0,0 0 1,1 1-1,0 2-12,-1 0 1,1 0-1,-1 0 1,0 0-1,0 0 1,-1 0-1,1 0 0,-1 7 1,3 14-457,-3-25 431,0 1 1,0-1-1,0 0 0,0 0 1,0 0-1,0 1 0,0-1 1,0 0-1,0 0 1,0 0-1,0 0 0,0 1 1,0-1-1,1 0 1,-1 0-1,0 0 0,0 0 1,0 0-1,0 1 0,0-1 1,0 0-1,1 0 1,-1 0-1,0 0 0,0 0 1,0 0-1,0 0 0,0 0 1,1 0-1,-1 0 1,0 1-1,0-1 0,0 0 1,1 0-1,-1 0 1,0 0-1,0 0 0,0 0 1,0 0-1,1 0 0,-1 0 1,0-1-1,0 1 1,0 0-1,0 0 0,1 0 1,-1 0-1,0 0 1,0 0-1,0 0 0,0 0 1,1 0-1,-1 0 0,0-1 1,0 1-1,0 0 1,0 0-1,8-8-2019,20-34 121,-7 10 743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16323,'-13'16'659,"1"1"-1,1 0 1,0 1-1,1 0 0,1 1 1,1 0-1,0 0 1,2 1-1,0 0 0,2 0 1,0 0-1,-2 27 1,6-43-621,0 0 1,0 0 0,0 0 0,1 1 0,-1-1 0,1 0-1,0 0 1,0-1 0,0 1 0,1 0 0,-1 0-1,1-1 1,0 1 0,0 0 0,0-1 0,1 0-1,-1 0 1,6 6 0,-3-6-34,0 1 1,0-1-1,0-1 0,0 1 0,1-1 0,-1 1 1,1-2-1,-1 1 0,1-1 0,0 1 1,0-1-1,7 0 0,55 0-38,9 0 28,-69 0-1,0 0 1,-1 0 0,1 1-1,-1 0 1,1 0-1,-1 1 1,10 5 0,-15-8 6,-1 1 0,1 0 1,0 0-1,-1 0 0,0 0 0,1 0 1,-1 1-1,0-1 0,1 0 1,-1 1-1,0-1 0,0 1 0,0-1 1,0 1-1,0-1 0,-1 1 0,1 0 1,0-1-1,-1 1 0,1 0 1,-1 0-1,1 0 0,-1-1 0,0 1 1,0 0-1,0 0 0,0 0 1,0-1-1,-1 1 0,1 0 0,0 0 1,-1 0-1,1-1 0,-1 1 0,0 0 1,1-1-1,-1 1 0,0 0 1,0-1-1,0 1 0,0-1 0,-1 0 1,1 1-1,-2 1 0,3-3 1,0 0 0,0 0 1,0-1-1,0 1 0,0 0 0,1 0 0,-1 0 0,0-1 0,0 1 0,0 0 1,0 0-1,0 0 0,0-1 0,0 1 0,0 0 0,0 0 0,0 0 1,0-1-1,0 1 0,0 0 0,0 0 0,0 0 0,0-1 0,0 1 0,0 0 1,0 0-1,-1 0 0,1 0 0,0-1 0,0 1 0,0 0 0,0 0 0,0 0 1,0 0-1,-1-1 0,1 1 0,0 0 0,0 0 0,0 0 0,0 0 1,-1 0-1,1 0 0,0 0 0,0-1 0,0 1 0,0 0 0,-1 0 0,1 0 1,0 0-1,0 0 0,0 0 0,-1 0 0,1 0 0,0 0 0,0 0 0,0 0 1,-1 0-1,1 0 0,0 0 0,0 0 0,0 0 0,-1 1 0,1-1 1,0 0-1,0 0 0,0 0 0,-1 0 0,1 0 0,0 1 0,5-18 52,-1 12-55,1 0 0,0 0 0,0 1 1,0 0-1,1 0 0,0 0 0,-1 0 0,1 1 0,0 0 1,0 0-1,1 1 0,-1 0 0,1 0 0,6-1 0,11-1-76,0 1-1,40 1 0,15-2-1107,-76 4 955,0-1 0,0 1 0,0-1 1,0 0-1,0 0 0,0 0 0,0 0 0,0 0 0,4-4 0,-6 5 167,-1-1 0,1 0-1,0 1 1,-1-1 0,1 0-1,0 0 1,-1 0 0,1 0 0,-1 1-1,0-1 1,1 0 0,-1 0-1,0 0 1,1 0 0,-1 0-1,0 0 1,0 0 0,0 0-1,0 0 1,0 0 0,0 0-1,0 0 1,0 0 0,0 0-1,-1 0 1,1 0 0,0 0-1,-1 0 1,1 0 0,0 0-1,-1 0 1,1 1 0,-2-3-1,-14-18-1020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14043,'22'-1'1416,"11"1"-904,4-3-288,10-1 353,5 1-65,4 1-160,8 2-120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147 266 16379,'-4'0'56,"0"0"-1,0 0 1,0 0-1,0 0 0,0 1 1,0-1-1,1 1 1,-1 0-1,0 1 0,0-1 1,0 0-1,1 1 0,-1 0 1,1 0-1,-5 3 1,3 0 63,0 0 1,0-1-1,0 2 1,1-1-1,0 0 1,0 1-1,0 0 1,-4 8-1,1 2 65,1 0 1,0 1-1,2-1 0,-1 1 0,2 0 1,-2 24-1,5-37-179,-1 4 55,0-1-1,1 1 1,0-1 0,2 11 0,-2-17-52,0 0 1,1 0 0,-1 0-1,0 0 1,0-1-1,0 1 1,1 0 0,-1 0-1,0 0 1,1-1-1,-1 1 1,1 0 0,-1-1-1,0 1 1,1 0 0,0-1-1,-1 1 1,1 0-1,-1-1 1,1 1 0,0-1-1,-1 0 1,1 1-1,0-1 1,0 1 0,-1-1-1,1 0 1,0 1-1,0-1 1,0 0 0,-1 0-1,1 0 1,0 0-1,0 0 1,0 0 0,0 0-1,-1 0 1,1 0-1,0 0 1,0 0 0,0 0-1,0-1 1,-1 1-1,1 0 1,0-1 0,0 1-1,-1 0 1,1-1-1,0 1 1,0-2 0,9-4 141,0 0 0,-1-1 0,0 0 0,0-1 0,-1 0 0,11-12 0,43-62 795,-56 75-840,19-31 363,-1 0 0,-2-2 0,-1 0 0,-2-1 0,22-74-1,-41 114-461,3-6 65,-1 0 1,-1 0 0,1 0-1,-1 0 1,0 0 0,-1-1 0,0-10-1,0 18-67,1-1 0,-1 1 0,0-1-1,0 1 1,0-1 0,0 1 0,0-1 0,-1 1 0,1-1-1,0 1 1,0-1 0,0 1 0,0-1 0,0 1-1,-1 0 1,1-1 0,0 1 0,0-1 0,-1 1-1,1 0 1,0-1 0,-1 1 0,1-1 0,0 1 0,-1 0-1,1 0 1,0-1 0,-1 1 0,1 0 0,-1 0-1,1-1 1,-1 1 0,1 0 0,-1 0 0,1 0-1,-1 0 1,1 0 0,-1-1 0,1 1 0,-1 0 0,1 0-1,-1 0 1,1 1 0,0-1 0,-1 0 0,1 0-1,-2 0 1,0 1-1,1 0 0,-1 0 0,0 1 0,0-1 0,0 1-1,1-1 1,-1 1 0,1-1 0,-1 1 0,-1 2 0,-10 19 80,2 1 1,0 0-1,1 1 0,2-1 1,-9 41-1,9-33 119,2-1 0,-3 64 0,8-76-221,1 1 0,1-1 0,1 1 0,1-1 0,1 0 0,6 21 0,7-10-1490,-6-23 587,-11-7 896,1 0 1,-1 0 0,1 0-1,-1-1 1,0 1-1,1 0 1,-1 0 0,1-1-1,-1 1 1,0 0 0,1 0-1,-1-1 1,0 1 0,0 0-1,1-1 1,-1 1-1,0 0 1,0-1 0,0 1-1,1-1 1,-1 1 0,0 0-1,0-1 1,0 1 0,0-1-1,0 1 1,0-1-1,0 1 1,0 0 0,0-1-1,2-20-743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2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169 348 15459,'-12'14'895,"0"-1"1,0 0-1,-17 14 0,15-15 80,1 0 1,-23 29-1,35-40-932,-29 46 1582,29-45-1547,0 0-1,-1 0 1,1 0 0,1 0 0,-1 0-1,0 1 1,0-1 0,1 0 0,-1 1-1,1-1 1,0 0 0,0 1 0,0-1-1,0 0 1,0 1 0,0-1 0,1 0-1,-1 1 1,1-1 0,0 3 0,0-4-60,0-1 1,0 1-1,0 0 1,1 0-1,-1 0 1,0-1-1,0 1 1,0 0-1,1-1 1,-1 1-1,0-1 1,0 0-1,1 1 1,-1-1-1,0 0 1,1 0-1,-1 0 1,0 0-1,1 0 1,-1 0-1,1 0 1,-1 0-1,0-1 1,0 1-1,1 0 1,-1-1-1,0 1 1,2-2-1,3 0 9,0 0 0,0-1 0,0 0 0,8-6 0,-1-2 0,0 0 1,-1-2 0,0 1 0,-1-2-1,0 1 1,-1-2 0,-1 1 0,0-1 0,-2 0-1,1-1 1,5-18 0,-11 29-53,0-1 0,0 1 0,-1-1-1,0 0 1,0 0 0,0-7 0,-1 13 21,0 1-1,0-1 1,0 0 0,0 0-1,0 0 1,-1 0 0,1 0-1,0 1 1,0-1 0,0 0-1,-1 0 1,1 0 0,0 0-1,0 0 1,0 0 0,-1 0-1,1 0 1,0 0 0,0 0-1,0 0 1,-1 1 0,1-1-1,0 0 1,0-1 0,-1 1-1,1 0 1,0 0 0,0 0-1,-1 0 1,1 0 0,0 0-1,0 0 1,0 0 0,-1 0-1,1 0 1,0 0 0,0-1 0,0 1-1,0 0 1,-1 0 0,1 0-1,0 0 1,0-1 0,0 1-1,0 0 1,0 0 0,-1 0-1,1-1 1,0 1 0,0 0-1,0 0 1,0 0 0,0-1-1,0 1 1,0 0 0,0 0-1,0-1 1,0 1 0,0 0-1,0 0 1,0 0 0,0-1-1,-12 17-99,12-16 103,-8 13-53,1 1 0,0-1-1,1 1 1,-6 21 0,10-29 19,0 0 1,0 1-1,1-1 0,0 0 1,0 1-1,1 0 1,0-1-1,0 1 0,0-1 1,1 1-1,0-1 1,3 12-1,-4-17 11,1 0 0,-1-1 0,1 1-1,-1 0 1,1 0 0,-1 0 0,1 0 0,-1-1 0,1 1-1,0 0 1,0-1 0,-1 1 0,1-1 0,0 1 0,0 0 0,0-1-1,-1 0 1,1 1 0,0-1 0,0 0 0,0 1 0,0-1 0,1 0-1,1 1-46,-1-1 0,1-1-1,-1 1 1,1 0-1,-1 0 1,1-1-1,-1 1 1,0-1 0,3-1-1,5-2-266,-1-1-1,1 0 1,10-8 0,21-17-1006,-2-2 1,41-42-1,63-79-1624,-135 144 2832,20-23-114,38-53 0,-57 65 779,-9 20-506,0 0 0,-1 0 0,1 0 0,0 0 0,0 0 0,0 0 0,-1-1 0,1 1 0,0 0 0,0 0 0,-1 0 0,1 0 0,0 0 0,-1 0 0,1 0 0,0 0 0,0 0 0,-1 0 0,1 0 0,0 0 0,0 0 0,-1 0 0,1 0 0,0 1 0,0-1 0,-1 0 0,1 0 0,0 0 0,0 0 0,-1 0 0,1 0 0,0 1 0,0-1 0,0 0 0,0 0 0,-1 1 0,-31 26 1323,16-9-796,1 0 1,1 1 0,0 1-1,2 0 1,-11 24 0,16-30-319,1 0-1,1 1 1,1 0 0,0 0-1,0 0 1,2 0 0,0 1-1,0 28 1,2-40-189,0 1 1,0-1-1,1 1 1,0-1-1,0 0 1,0 0-1,0 1 1,1-1-1,0 0 1,0 0-1,0 0 1,0-1-1,1 1 1,-1 0-1,1-1 1,0 1-1,0-1 1,7 5-1,-7-6-42,0 0-1,0 0 0,0-1 1,0 0-1,1 1 1,-1-1-1,1-1 0,-1 1 1,1 0-1,-1-1 0,1 0 1,-1 1-1,1-1 0,-1-1 1,1 1-1,-1 0 0,1-1 1,-1 0-1,1 0 0,-1 0 1,0 0-1,1-1 0,4-2 1,8-6-40,0 0 1,-1 0-1,0-2 0,-1 0 1,20-21-1,58-78-240,-69 81 168,4-3 12,128-175-131,-142 187 313,-26 29 330,-9 16-168,10-7-102,2 1 0,0 0 0,1 1 0,1 0-1,1 0 1,0 0 0,2 1 0,0 0 0,1 1 0,1-1-1,1 1 1,1-1 0,1 1 0,0-1 0,2 1 0,0-1-1,2 1 1,0-1 0,12 35 0,-2-29-34,-13-25-106,-1-1 1,0 1 0,1 0 0,-1-1-1,1 1 1,-1 0 0,1 0 0,-1-1-1,1 1 1,0-1 0,-1 1 0,1-1-1,0 1 1,-1-1 0,1 1 0,0-1-1,0 0 1,0 1 0,-1-1 0,1 0-1,0 1 1,0-1 0,0 0 0,0 0-1,-1 0 1,1 0 0,0 0 0,1 0-1,-1-1-6,-1 1 0,1-1-1,0 0 1,-1 1-1,1-1 1,-1 0-1,1 0 1,-1 0 0,1 1-1,-1-1 1,0 0-1,0 0 1,1 0 0,-1 0-1,0 0 1,0 0-1,0 0 1,0 0 0,0 0-1,0 1 1,0-1-1,0-2 1,-4-22-292,-1 11-46,-1-1 1,0 2-1,-1-1 1,0 1-1,-1 0 1,0 0-1,-18-18 0,-78-75-2217,98 101 2536,-2-4 243,-1 2 0,0-1 1,0 1-1,-14-7 1,52 25 85,1-1 0,0-2 0,0 0 0,0-2 1,1-2-1,0 0 0,0-2 0,48-3 0,-28-4-391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3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39 16267,'6'-31'2573,"-5"31"-2532,-1 0 0,0-1 0,0 1 0,0 0 0,0 0 0,0-1 0,0 1 0,0 0 0,0 0 0,0 0 0,0-1 0,0 1 0,0 0 0,0 0 0,0 0 1,0-1-1,0 1 0,0 0 0,0 0 0,0 0 0,0-1 0,-1 1 0,1 0 0,0 0 0,0 0 0,0-1 0,0 1 0,0 0 0,-1 0 0,1 0 0,0 0 0,0 0 0,0-1 0,0 1 1,-1 0-1,1 0 0,0 0 0,-12 13 1386,2 3-1009,0 1 0,2 0-1,-13 36 1,-12 58 224,28-91-461,2-9-98,-26 111 860,26-101-642,0 0 1,1 0-1,2 39 0,0-56-237,0 0-1,1-1 0,-1 1 0,1 0 1,0 0-1,0 0 0,1 0 1,-1-1-1,1 1 0,0 0 0,3 5 1,-3-7-34,-1-1 1,1 0-1,0 1 1,-1-1-1,1 0 1,0 1 0,0-1-1,0 0 1,0 0-1,0-1 1,0 1-1,0 0 1,0-1-1,0 1 1,0-1-1,0 0 1,1 1 0,-1-1-1,0 0 1,0-1-1,0 1 1,0 0-1,0 0 1,3-2-1,7-1 45,0 0 0,-1-2-1,1 1 1,-1-2 0,0 1-1,-1-1 1,1-1 0,10-9-1,79-71 306,-88 76-321,16-15-13,-2-2 0,0 0 0,-2-1 0,-2-2 0,0 0-1,-2-1 1,-1-1 0,-2-1 0,14-40 0,-30 70-120,8-29-176,-8 32 153,-1-1 1,0 1-1,0 0 0,1-1 0,-1 1 0,0-1 1,0 1-1,-1-1 0,1 1 0,0-1 1,0 1-1,-1-1 0,1 1 0,-1 0 1,1-1-1,-1 1 0,0 0 0,0 0 1,0-2-1,0 3 25,0-1 0,1 1 0,-1-1 0,0 1 0,1 0 0,-1 0 0,0-1 0,1 1 0,-1 0 0,0 0 0,0 0 0,1 0 0,-1 0 0,0 0 0,0 0 0,0 0 0,1 0 0,-1 0 0,0 0 0,0 0 0,1 1 0,-1-1 0,0 0 0,1 0 0,-1 1 0,0-1 0,1 1 0,-2 0 0,-18 15-691,1 5-175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3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14179,'0'18'1087,"0"1"0,1-1 1,1 0-1,1 0 0,8 28 0,-10-43-968,0 1-1,1 0 0,-1-1 1,1 0-1,-1 1 0,1-1 0,0 0 1,1 0-1,-1 0 0,0 0 0,1 0 1,0 0-1,-1-1 0,1 1 1,0-1-1,0 0 0,1 0 0,-1 0 1,0 0-1,1-1 0,-1 1 1,1-1-1,-1 0 0,1 0 0,0 0 1,0-1-1,-1 1 0,1-1 1,0 0-1,0 0 0,-1 0 0,1 0 1,5-2-1,3 0-105,0-1 0,-1-1 0,1 0 0,-1-1 0,0 0 0,0 0 1,0-1-1,18-14 0,-7 2-65,-1 0-1,34-37 1,-38 36 27,-1-1-1,-1-1 0,0 0 0,-2 0 1,-1-2-1,18-41 0,-29 62 25,-1 1 1,1-1-1,-1 0 0,1 1 0,-1-1 0,0 1 1,0-1-1,1 0 0,-1 1 0,0-1 0,-1-2 1,1 4-1,0 0 1,0 0-1,-1 0 1,1 0-1,0-1 1,0 1 0,-1 0-1,1 0 1,0 0-1,0 0 1,-1 0-1,1 0 1,0 0 0,0 0-1,-1 0 1,1 0-1,0 0 1,0 0-1,-1 0 1,1 0-1,0 0 1,0 1 0,-1-1-1,1 0 1,0 0-1,0 0 1,-1 0-1,1 0 1,0 0 0,0 1-1,0-1 1,0 0-1,-1 0 1,1 0-1,0 1 1,0-1 0,0 0-1,-1 1 1,-3 3 10,0 1 0,-1-1 1,2 2-1,-5 5 1,-4 9 150,-14 38 1,22-49-97,1 0 0,1 0 0,-1 1 0,2-1-1,-1 1 1,1 16 0,0-25-51,1 1 0,0-1 0,0 1 0,0-1 0,1 1 0,-1-1 0,0 0 0,0 1 0,1-1 0,-1 1 0,1-1 0,-1 0 0,1 1 0,0-1 0,0 0-1,-1 0 1,1 0 0,0 1 0,0-1 0,0 0 0,0 0 0,0 0 0,0 0 0,1-1 0,-1 1 0,0 0 0,0 0 0,1-1 0,-1 1 0,0-1 0,1 1 0,-1-1 0,0 1 0,1-1 0,-1 0 0,1 0 0,-1 0 0,1 0 0,-1 0 0,0 0 0,1 0 0,-1 0 0,3-1 0,3 0 19,1-1 1,-1 0 0,1-1 0,-1 0 0,0 0 0,11-7 0,3-4 33,0-1-1,-1-1 1,0-1-1,-2 0 0,0-2 1,-1 0-1,-1-1 1,0 0-1,-2-2 1,14-25-1,-23 29 7,-5 18-72,0 0 1,0 0 0,0-1 0,0 1 0,0 0-1,0 0 1,0 0 0,0-1 0,0 1 0,0 0-1,0 0 1,0 0 0,0 0 0,0-1 0,-1 1 0,1 0-1,0 0 1,0 0 0,0 0 0,0-1 0,0 1-1,0 0 1,-1 0 0,1 0 0,0 0 0,0 0-1,0 0 1,0 0 0,-1 0 0,1-1 0,0 1-1,0 0 1,0 0 0,-1 0 0,1 0 0,0 0 0,0 0-1,0 0 1,0 0 0,-1 0 0,-1 1 3,0 0 0,0 0 0,0 0 0,0 0 0,0 0 0,0 0 0,0 0 0,0 1 0,1-1 0,-1 1 0,-3 3 0,-8 10 8,0 2 0,0 0 0,2 0 0,-11 21 0,16-27 12,1 1-1,0 0 0,0-1 0,2 2 0,-1-1 0,1 0 0,-2 26 1,5-36-18,0 0 1,0 0 0,0 0 0,0 0 0,0 0 0,0 0-1,1 1 1,-1-1 0,1 0 0,-1 0 0,1 0 0,0 0 0,0 0-1,0-1 1,0 1 0,0 0 0,0 0 0,1 0 0,-1-1 0,0 1-1,1-1 1,-1 1 0,1-1 0,0 0 0,0 0 0,-1 1-1,1-1 1,0 0 0,0 0 0,0-1 0,0 1 0,0 0 0,0-1-1,0 1 1,0-1 0,0 0 0,4 1 0,2-1 11,0-1 1,0 1 0,-1-1-1,1 0 1,0-1-1,0 0 1,0 0 0,12-6-1,16-12 25,-1 0-1,0-2 1,-2-2-1,35-32 1,1 0-99,-68 56 49,0-1 1,0 0-1,0 0 0,0 1 0,0-1 1,0 0-1,0 1 0,0-1 1,0 1-1,0-1 0,1 1 0,-1 0 1,0-1-1,2 1 0,-3 0 3,1 0 0,-1 0 0,0 1 0,1-1 0,-1 0 0,0 0 0,0 0 0,1 1 0,-1-1 0,0 0 0,0 0 1,1 1-1,-1-1 0,0 0 0,0 0 0,0 1 0,1-1 0,-1 0 0,0 1 0,0-1 0,0 0 0,0 1 0,0-1 0,0 0 0,0 1 0,0-1 0,0 0 0,0 1 0,0-1 0,0 0 0,0 1 0,-8 36-118,7-33 120,-12 38-34,5-22 38,2 0 1,1 1-1,0 0 1,1 0-1,-1 23 1,5-43-3,0 0 1,0-1-1,0 1 1,0-1-1,0 1 1,0 0-1,0-1 1,0 1-1,0-1 1,0 1-1,1-1 1,-1 1-1,0 0 1,0-1-1,0 1 1,1-1-1,-1 1 1,0-1-1,1 1 1,-1-1-1,0 1 1,1 0-1,8-7 232,6-19 320,-2-13-174,-2-1 0,-2-1 0,8-63 0,-17 103-379,7-69 140,-5 68-152,-1 1-1,1 0 1,-1 0 0,1 0-1,0 0 1,-1 0 0,1 0-1,-1 0 1,1 1 0,-1-1-1,1 1 1,-1-1 0,1 1-1,-1-1 1,3 2 0,8 2-38,12 0-9,1-1-1,-1-1 0,29-1 1,-28-2 42,1 2 0,-1 1 1,28 6-1,-52-8 15,1 0 1,0 0-1,0 1 0,0-1 1,-1 1-1,1-1 0,0 1 1,-1-1-1,1 1 0,0 0 1,-1 0-1,1 0 1,-1 0-1,1 0 0,-1 0 1,0 1-1,1-1 0,-1 0 1,0 1-1,0-1 0,0 1 1,0-1-1,0 1 0,0 0 1,0-1-1,-1 1 0,1 0 1,-1-1-1,1 1 0,-1 0 1,0 0-1,1 0 0,-1-1 1,0 1-1,0 0 0,0 0 1,0 0-1,-1-1 1,1 1-1,-1 0 0,1 0 1,-1 0-1,1-1 0,-1 1 1,-1 2-1,-7 15-33,-1 0 0,-17 23 0,26-41 33,0 1 0,-1 0 1,1 0-1,0 0 0,0 0 1,0 0-1,1 0 1,-1 0-1,0 0 0,1 0 1,-1 0-1,1 0 0,0 1 1,0-1-1,-1 0 0,1 0 1,1 0-1,-1 1 1,0-1-1,1 0 0,-1 0 1,2 4-1,0-4 2,-1 1 0,1-1 1,0 0-1,-1 0 0,1 0 0,0 0 1,1-1-1,-1 1 0,0-1 0,0 1 0,1-1 1,-1 0-1,1 1 0,-1-1 0,1 0 1,-1-1-1,1 1 0,2 0 0,4 0 5,0 0 0,0 0 0,0-1 0,0 0 0,-1-1-1,1 0 1,0 0 0,0-1 0,-1 0 0,1 0 0,-1-1-1,1-1 1,-1 1 0,0-1 0,9-6 0,-3 1-2,0 0 0,-1-1 1,0-1-1,-1 0 0,0 0 1,-1-1-1,14-18 0,-21 23 7,0 0-1,0 0 0,0-1 0,-1 0 0,0 1 1,4-15-1,-7 20-6,1-1 1,-1 1-1,0-1 1,0 1-1,0-1 1,0 1-1,0 0 1,0-1-1,-1 1 1,1-1-1,-2-3 1,1 4-3,0 1 0,1 0 0,-1 0 0,0 0 0,0 0 0,0 0 1,0 0-1,0 0 0,0 0 0,0 0 0,0 0 0,0 1 0,0-1 0,-1 0 0,1 1 1,0-1-1,-1 1 0,1-1 0,0 1 0,-1 0 0,1 0 0,-2-1 0,3 1-3,-1 0 1,1 0-1,0 0 0,0 0 0,0 0 0,0 0 0,0 0 0,0 0 0,0 0 0,0 0 0,0 0 1,0 0-1,-1 0 0,1 0 0,0 0 0,0 0 0,0 0 0,0 0 0,0 0 0,0 0 1,0 0-1,0 0 0,0 0 0,0 0 0,-1 0 0,1 0 0,0 0 0,0 0 0,0 0 0,0 0 1,0 0-1,0 0 0,0 0 0,0 1 0,0-1 0,0 0 0,0 0 0,0 0 0,0 0 0,0 0 1,0 0-1,-1 0 0,1 0 0,0 0 0,0 0 0,0 0 0,0 1 0,0-1 0,0 0 1,0 0-1,0 0 0,0 0 0,0 0 0,0 0 0,0 0 0,0 0 0,5 7-64,8 5 8,-5-9 46,0 0-1,0-1 1,0 0 0,0 0-1,0 0 1,0-1-1,0-1 1,10 1-1,68-7 7,-59 1 25,0 0 1,-1-1 0,1-2 0,-1-1 0,-1-1-1,30-15 1,-52 23-14,0 1-1,-1-1 1,1 1-1,0-1 1,-1 0-1,1 0 0,-1 0 1,0-1-1,1 1 1,2-4-1,-5 5-4,0 1-1,0 0 1,0 0-1,0 0 0,0 0 1,0 0-1,0-1 1,0 1-1,0 0 1,0 0-1,1 0 0,-1-1 1,0 1-1,0 0 1,0 0-1,0 0 0,0 0 1,0-1-1,0 1 1,0 0-1,-1 0 1,1 0-1,0-1 0,0 1 1,0 0-1,0 0 1,0 0-1,0 0 1,0 0-1,0-1 0,0 1 1,0 0-1,-1 0 1,1 0-1,0 0 0,0 0 1,0-1-1,0 1 1,0 0-1,-1 0 1,1 0-1,0 0 0,0 0 1,-12-1 9,-11 4-7,11 1-6,1 0 0,0 0 0,-1 1 0,1 1 0,1 0 0,-1 1 0,1 0 0,0 0 0,1 1 0,0 0 0,0 1 0,1 0 0,0 0-1,0 1 1,1 0 0,-8 14 0,14-21 1,-1 0-1,1 0 0,0 0 1,0 1-1,0-1 1,1 0-1,-1 1 0,1-1 1,0 1-1,0-1 1,0 1-1,0-1 0,0 0 1,1 1-1,0-1 1,-1 1-1,1-1 0,0 0 1,1 0-1,-1 0 1,1 0-1,2 5 0,-1-4-34,0-1 0,0 1 0,0 0 0,1-1 0,0 0 0,-1 0 0,1 0 0,0-1 0,0 1-1,1-1 1,-1 0 0,0 0 0,1 0 0,-1 0 0,9 1 0,-1-2-1,0 0 0,-1 0 0,1-1 0,0-1 0,-1 0 0,22-4 0,25-12-119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3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68 223 12731,'0'1'184,"0"-1"1,0 0-1,0 1 1,0-1-1,0 0 1,0 0-1,0 1 1,0-1-1,0 0 1,0 0-1,0 1 1,1-1-1,-1 0 1,0 0-1,0 1 1,0-1-1,1 0 1,-1 0-1,0 1 1,0-1-1,0 0 1,1 0-1,-1 0 1,0 0-1,0 0 1,1 1-1,-1-1 1,0 0-1,1 0 1,-1 0-1,0 0 1,1 0-1,13 0 1325,12-7-1046,-5-2 739,0-1 1,38-23-1,-50 27-996,0 0 1,0 0 0,-1-1-1,0-1 1,-1 0 0,1 0-1,-1 0 1,8-13 0,-14 18-161,1 0 0,0 0 1,-1 0-1,0 0 1,0-1-1,0 1 0,0 0 1,0-1-1,0 1 1,-1 0-1,0-1 0,0 1 1,0-5-1,0 6-25,-1 0-1,1 1 1,-1-1 0,0 0-1,0 0 1,0 1 0,0-1-1,0 0 1,0 1 0,0-1-1,0 1 1,-1-1 0,1 1-1,0-1 1,-1 1-1,1 0 1,-1 0 0,0 0-1,1 0 1,-1 0 0,0 0-1,0 0 1,0 1 0,-2-1-1,-3-1-3,0 0 0,0 0 0,-1 1 0,1 0 0,0 1 0,-1 0 0,1 0 0,0 0 0,0 1 0,-1 0 0,1 1 0,-12 3 0,9-1-22,0 0 1,0 0-1,1 1 0,0 1 1,0-1-1,0 1 0,1 1 1,-12 11-1,12-10-12,1 0 0,0 0 0,0 1 0,1 0 1,0 1-1,0-1 0,1 1 0,-4 13 0,6-16 9,1 0-1,0 0 1,1 1-1,-1 0 1,1-1-1,1 1 1,0-1 0,0 1-1,0 0 1,1-1-1,0 1 1,2 8-1,-1-12 4,-1 0 0,1 0 0,0 0 0,0 0-1,0 0 1,0 0 0,1-1 0,-1 1-1,1-1 1,0 0 0,0 0 0,1 0-1,-1 0 1,0 0 0,1-1 0,0 1-1,0-1 1,-1 0 0,1 0 0,0-1-1,1 1 1,-1-1 0,0 0 0,0 0-1,1 0 1,6 0 0,3 0-7,0 0 1,0-2-1,-1 0 0,1 0 1,0-1-1,-1-1 0,19-5 1,3-5-5,-1 0-1,-1-3 1,54-32 0,-41 17-52,74-63 1,-93 65-125,-24 26 35,-13 15-4,-1 3 117,1-1 0,0 1 0,1 1 0,-12 27 0,18-36 56,0-1 1,1 1-1,0-1 1,0 1-1,1 0 1,0 0 0,0 0-1,1 0 1,0 0-1,0 0 1,0-1-1,1 1 1,0 0-1,0 0 1,3 9-1,-3-14 4,1 1 0,-1-1 0,0 1 0,1-1 0,0 1 0,-1-1 0,1 0 0,0 0 1,0 0-1,0 0 0,0 0 0,0 0 0,1-1 0,-1 1 0,1-1 0,4 3 0,-3-3 8,1 1 0,0-1 1,0 0-1,0 0 1,0-1-1,0 1 0,0-1 1,9-1-1,1-1 21,0-1 0,0 0 0,0-2 1,29-11-1,-3-4 16,46-30 1,-1 1-200,-65 41 57,-20 8 78,-1-1-1,1 1 1,-1 0-1,1 0 1,-1 0 0,0 0-1,1 0 1,-1 0 0,1 0-1,-1 0 1,1 0 0,-1 1-1,0-1 1,1 0 0,-1 0-1,1 0 1,-1 0-1,0 1 1,1-1 0,-1 0-1,0 0 1,1 1 0,-1-1-1,1 2-4,-1-1 0,1 1 0,-1 0 0,1-1 0,-1 1 0,0 0 0,0 0 0,0-1 0,0 1 0,0 0 0,-1-1 0,1 1 0,-1 2 0,0 24 22,1-27-7,0 0 0,0 0 0,1 0 0,-1 0 0,0 0 0,1 0 0,-1 0 0,0 0 0,1 0 0,-1 0 0,1 0 0,0-1 0,-1 1 0,1 0 0,0 0 0,-1 0 0,1-1 0,0 1 0,0-1 0,0 1 0,0 0 0,-1-1 0,1 0 0,2 1 0,2 1 21,1-1 1,0 0-1,0 0 1,0 0-1,0-1 0,0 0 1,0 0-1,0 0 1,9-3-1,57-15 141,-57 14-142,118-40 27,22-7-450,-151 50 375,4-1-41,0 0 0,1 0-1,12 0 1,-21 2 56,1-1-1,0 1 1,-1 0-1,1 0 1,0 0-1,0 0 1,-1 0-1,1 0 0,0 0 1,-1 0-1,1 0 1,0 1-1,0-1 1,-1 0-1,1 0 1,0 1-1,-1-1 1,1 0-1,0 1 1,-1-1-1,1 0 1,-1 1-1,1-1 1,-1 1-1,1-1 1,-1 1-1,1-1 1,-1 1-1,1 0 1,-1-1-1,0 1 1,1 0-1,-1-1 1,0 1-1,1 0 0,-1-1 1,0 1-1,0 0 1,0-1-1,0 1 1,0 0-1,0 0 1,0-1-1,0 1 1,0 0-1,0-1 1,0 1-1,0 0 1,0 0-1,-1 1 1,-4 11 7,-1 0 0,0 0 0,-1-1 0,-9 14 0,-2 4 82,11-18-58,5-8-134,0 0 0,0 0 0,0 0 0,0 0 0,-1 0 0,0-1 0,0 1 0,0-1 0,-5 5 0,7-8 103,1 0 0,0 0-1,0 0 1,0 0-1,-1 0 1,1 1-1,0-1 1,0 0 0,0 0-1,-1 0 1,1 0-1,0 0 1,0 0-1,0 0 1,-1 0 0,1-1-1,0 1 1,0 0-1,0 0 1,-1 0-1,1 0 1,0 0-1,0 0 1,0 0 0,0 0-1,-1 0 1,1-1-1,0 1 1,0 0-1,0 0 1,0 0 0,0 0-1,-1 0 1,1-1-1,0 1 1,0 0-1,0 0 1,0 0 0,0-1-1,0 1 1,0 0-1,0 0 1,0 0-1,0-1 1,-2-10-166,1-9-123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3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22813,'-2'7'2064,"0"-4"-1744,4-3-848,3-3 1889,0-14-985,3-2-240,5-5-216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3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14923,'2'2'170,"1"1"-1,0 0 0,0-1 1,0 1-1,0-1 1,0 0-1,0 0 1,0 0-1,1-1 0,-1 1 1,1-1-1,-1 0 1,1 0-1,0 0 1,0 0-1,-1-1 0,1 1 1,0-1-1,0 0 1,-1 0-1,1 0 1,7-2-1,6-1 400,0-1 0,-1 0 0,28-11 1,-5-1-131,-2-1 1,0-2-1,0-2 1,-2-1-1,-1-2 1,-1-1-1,0-1 1,-3-2 0,30-35-1,-59 62-431,35-46 261,-34 43-239,1 0 1,-1 0 0,0 0-1,-1-1 1,1 1-1,-1 0 1,0-1 0,0 1-1,0 0 1,0-7 0,-1 10-26,0 0 0,0 0 0,0 0 1,0 0-1,-1 0 0,1 0 0,0 0 1,-1 0-1,1 0 0,0 0 0,-1 0 1,1 0-1,-1 0 0,0 0 0,1 1 1,-1-1-1,0 0 0,1 0 0,-1 1 1,0-1-1,0 0 0,0 1 0,1-1 1,-1 1-1,0-1 0,0 1 0,0-1 1,0 1-1,0 0 0,0 0 0,0-1 1,0 1-1,0 0 0,0 0 0,0 0 1,0 0-1,0 0 0,0 0 0,0 0 1,0 0-1,0 1 0,0-1 0,-2 1 1,-4 0-6,0 1 0,0 0 0,0 0 0,-13 7 1,7-2-12,1 1 0,0 0 0,0 1 0,1 0 0,0 1 1,1 0-1,0 1 0,1 0 0,-14 21 0,14-18 13,0 0-1,1 1 1,1 0-1,1 0 1,0 1-1,1-1 1,1 1-1,-4 21 1,7-29 6,1 0-1,-1 1 1,1-1-1,1 0 1,-1 0-1,1 0 1,1 0 0,0 0-1,0 0 1,0 0-1,1 0 1,0-1-1,5 10 1,-4-11-27,0-1 0,1 1 0,-1 0 0,1-1 0,0 0 0,1 0 0,-1-1 0,1 1 0,0-1-1,0-1 1,0 1 0,0-1 0,1 0 0,-1 0 0,12 2 0,-9-2 1,0-1-1,1 0 0,-1 0 1,1-1-1,-1-1 0,1 1 1,0-2-1,13-1 0,21-14-91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16107,'0'0'77,"1"0"0,-1 0 0,0 0 0,0 0-1,0 0 1,1 1 0,-1-1 0,0 0 0,0 0-1,0 0 1,1 0 0,-1 0 0,0 0 0,0 1-1,0-1 1,0 0 0,1 0 0,-1 0 0,0 0-1,0 1 1,0-1 0,0 0 0,0 0 0,0 0-1,0 1 1,0-1 0,0 0 0,0 0-1,1 0 1,-1 1 0,0-1 0,0 0 0,0 0-1,0 1 1,-1-1 0,4 17 903,-1 1 1,-1-1-1,-2 24 1,1 5-177,1-32-617,-1 36 445,4 0 0,11 64 0,-14-108-568,0-1 0,1 1-1,0-1 1,0 1-1,0-1 1,0 0-1,1 0 1,0 0-1,0 0 1,7 7-1,-8-10-29,0 0-1,0-1 1,0 1-1,0-1 1,1 1-1,-1-1 1,0 0-1,1 0 0,-1 0 1,1 0-1,-1 0 1,1-1-1,-1 1 1,1-1-1,0 0 1,-1 1-1,1-1 0,-1-1 1,1 1-1,0 0 1,-1 0-1,1-1 1,-1 0-1,5-1 0,3-2 48,0 0 1,-1-1-1,1-1 0,-1 1 0,0-1 0,-1-1 0,0 0 0,0 0 0,0-1 0,12-15 0,-2-2 98,0 0 1,21-43-1,-29 50-148,0-1-1,-1 0 0,-1 0 1,-1-1-1,8-39 1,-14 48-92,-3 18-50,-2 19-48,3-2 13,0 1-1,5 36 1,-3-48 101,1-1 0,1 0 0,0 0 0,1 0 0,0 0-1,11 21 1,-13-31 46,-1 1-1,1 0 0,0-1 1,0 1-1,0-1 1,0 0-1,0 0 1,0 1-1,1-2 0,-1 1 1,1 0-1,-1 0 1,1-1-1,0 1 0,-1-1 1,1 0-1,0 0 1,0 0-1,3 1 0,-1-2 14,1 0 0,-1 0 0,0 0 0,0 0 0,0-1 0,0 0 0,1 0 0,-1 0 1,0 0-1,7-4 0,5-3 78,1-2 1,-1 0-1,-1 0 1,30-26 0,-19 12 166,42-47 0,-57 57-203,0-1 0,-1-1 0,-1 0 0,0-1-1,7-17 1,-13 10-816,-4 21-201,2 12 280,2 2 203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3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20180,'-2'5'251,"0"0"0,-1 0 0,1-1 0,-1 1-1,0-1 1,0 1 0,-1-1 0,1 0 0,-7 6-1,-10 12 174,-111 154 2401,104-134-2448,1 0 0,-28 67-1,48-97-323,1 2 0,1-1 0,0 0 1,1 1-1,0 0 0,1 0 0,0 0 0,1 16 0,1-25-77,1 0 1,0 0-1,-1-1 1,1 1-1,1 0 0,-1 0 1,1-1-1,0 1 0,0-1 1,0 1-1,1-1 1,-1 0-1,1 0 0,0 0 1,0 0-1,1-1 0,-1 1 1,1-1-1,0 0 0,0 0 1,0 0-1,0 0 1,0-1-1,0 1 0,1-1 1,5 2-1,0-1-194,-1-1 0,1 1 0,0-1 1,-1-1-1,1 0 0,0 0 0,0-1 0,11-1 0,1-2-115,0 0 1,34-11-1,-2-4-330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3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20108,'6'11'1889,"-10"8"-1017,-5 5-248,-7 11 976,-5 2-295,-5 3-401,-4 6-144,-6-2-136,0-2-136,2-8-280,4-4-208,5-8-368,5-5-336,4-11-888,5-6 1312,2-9-240,2-4-193</inkml:trace>
  <inkml:trace contextRef="#ctx0" brushRef="#br0" timeOffset="1">9 41 16035,'18'11'2049,"5"15"-953,0 4-352,9 5 1241,1 0-481,4-2-264,3-1-240,-1-8-527,0 1-329,-2-7-705,-3-5-495,-5-8 848,1-3-184,-3-2-160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3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19492,'9'27'1769,"5"6"-1065,2 6-200,0 8 592,1 3-24,-9 3-176,0 0-175,-10 0-201,-6 6-136,-12 0-368,-8 1-296,-10 0-776,-5-4 911,-8-10-127,-4-9-152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17660,'0'3'2176,"-2"4"-1400,-9 12-344,-4 7 1817,-2 9-1345,-1 7-312,-4 10-392,-1-1-72,2 2-72,-1-4 8,8-5-40,1-6-40,4-11-448,-2-11-272,5-15-2112,0-2 2495,6-17-359,2-7-312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3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17092,'11'4'1960,"12"-1"-1048,6 3-352,15-6 1137,9 0-569,12-3-344,1-4-160,-3-1-592,-7 1-336,-13 2-784,-13 2-1361,-23 7 2017,-10 3-376,-27 6-304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3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16107,'16'6'2129,"8"1"-1185,16-4-368,9-3 1441,10 1-1041,4-1-184,4 0-928,-2-3 1536,-5-1-1216,-7 1-88,-14-2-48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4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13259,'-13'15'8393,"-8"7"-4090,-119 109-3216,-42 24-3018,173-148-502,12-15 1608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4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16652,'1'4'1872,"4"5"-1216,3 5-88,5 6 1113,6 3-569,1 3-160,11 3-200,2 2-64,6-2-120,3-2-175,-4-7-874,1-3-487,0-7 864,-3 0-216,-9-4-144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18564,'10'-6'2120,"-6"4"-823,-2 12 423,1 8-496,-2 7-544,1 5-231,3 6-313,1 0-64,0 3-160,1-5-144,-1-5-513,-1-3-303,1-8 856,-3-5-208,-3-3-136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4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16171,'14'0'1873,"9"1"-1009,4-1-336,10 0 1153,3-1-545,3-1-864,0-1-408,-4 3 232,-6-1-128,-11 4-208</inkml:trace>
  <inkml:trace contextRef="#ctx0" brushRef="#br0" timeOffset="1">170 97 16171,'3'2'523,"1"0"-1,0 0 0,0 0 0,0 0 0,0-1 0,0 0 1,0 0-1,1 0 0,-1 0 0,5-1 0,15 5 1444,-22-4-1850,0-1 0,0 1-1,0 0 1,0 0 0,0 0 0,0 0 0,0 0-1,0 0 1,0 1 0,-1-1 0,1 1 0,-1-1-1,1 1 1,1 2 0,-2-2-79,0-1 0,-1 0 0,1 1-1,-1-1 1,0 0 0,1 1 0,-1-1 0,0 1-1,0-1 1,0 1 0,0-1 0,0 1 0,0-1-1,0 1 1,-1-1 0,1 0 0,0 1 0,-1-1 0,1 1-1,-1-1 1,0 0 0,1 1 0,-3 1 0,-4 8 0,-1-1 0,-1 0 0,1 0 0,-15 11 0,14-14-32,1 1 0,0 1 0,0 0 0,0 0 0,1 0 0,-6 12 0,12-20-6,1-1 0,0 0 0,0 1 0,0-1 0,0 1 0,-1-1 0,1 1 0,0-1 1,0 1-1,0-1 0,0 0 0,0 1 0,0-1 0,0 1 0,0-1 0,0 1 0,0-1 0,0 1 1,0-1-1,1 1 0,-1-1 0,0 1 0,0-1 0,0 0 0,1 1 0,-1-1 0,0 1 0,0-1 1,1 0-1,-1 1 0,0-1 0,1 0 0,0 1 0,20 7-11,32-5-220,-45-3 108,14 0-431,1-1 0,0-1 0,0-2 0,32-8 0,-21 1-4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4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16876,'0'13'1720,"0"7"-864,-5 7-232,2 9 817,-2 6-225,0 3-184,1 3-56,-2-2-312,2-3-119,3-8-241,-1-5-112,4-9-360,2-7-336,2-10-809,1-2 1105,-2-5-176,-2-4-152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4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 15843,'-3'6'1929,"11"1"-945,11-4-328,15-4 1369,8-4-665,11-2-416,3-2-184,4-2-320,0 2-344,-11 2-768,-6 3-416,-16 2 864,-9 1-176,-14 5-184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4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17316,'3'1'280,"0"0"0,0 0 0,0 0 0,0 0 0,0 0 0,1-1 1,-1 1-1,0-1 0,0 0 0,1 0 0,-1 0 0,5-1 0,3 1 568,-7 0-636,59 5 2171,-58-5-2266,-1 1 1,1 0-1,-1 0 1,0 0-1,0 1 1,0 0-1,0 0 1,0 0-1,0 0 1,0 0-1,5 5 1,-8-5-94,0-1 1,0 0 0,0 1 0,0-1 0,0 0 0,-1 1-1,1-1 1,-1 1 0,1-1 0,-1 1 0,1-1 0,-1 1 0,0-1-1,0 1 1,0 0 0,0-1 0,0 1 0,0-1 0,0 1 0,0-1-1,0 1 1,-1 0 0,1-1 0,-1 1 0,1-1 0,-2 2 0,-1 3 4,0 0 1,0 0-1,-1-1 1,0 0-1,-4 6 1,-19 17 79,-35 28-1,21-19-44,39-35-60,0-1 0,0 1 0,0 0 0,0 0 0,1 0-1,-1 1 1,-2 3 0,4-6-3,0 0 0,0 0 0,0 1 0,0-1 0,0 0 0,0 0 0,0 1 0,0-1 0,0 0-1,0 0 1,0 0 0,0 1 0,0-1 0,0 0 0,0 0 0,0 1 0,0-1 0,0 0 0,0 0 0,1 0 0,-1 1 0,0-1-1,0 0 1,0 0 0,0 0 0,0 0 0,1 1 0,-1-1 0,0 0 0,0 0 0,0 0 0,1 0 0,13 2 18,16-3-299,0-2 0,-1-1 0,1-1 0,-1-2 0,30-10 0,-17 0-39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4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22021,'1'7'2520,"4"2"-1432,0-6-495,2-2 2183,2-1-1544,10-8-999,1-4-746,3-9 553,-3-4-176,-3-8-224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13883,'13'20'2240,"1"5"-847,0 1-497,8 3 2001,2 1-1177,2 0-416,-5-1-392,4-1-1096,-4-9-424,1-6 552,-4-12-208,-2-12-152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4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10 17908,'0'0'70,"0"0"1,0 0 0,0-1-1,0 1 1,1 0 0,-1 0-1,0-1 1,0 1 0,0 0-1,0 0 1,0-1 0,0 1-1,0 0 1,0-1 0,0 1-1,1 0 1,-1 0 0,0-1-1,0 1 1,-1 0 0,1-1-1,0 1 1,0 0 0,0 0-1,0-1 1,0 1-1,0 0 1,0 0 0,0-1-1,0 1 1,-1 0 0,1 0-1,0-1 1,0 1 0,0 0-1,-1 0 1,1-1 0,-11 7 1247,-13 18 21,12-6-1019,1 0-1,1 1 0,1 0 1,-9 29-1,-21 84 206,32-101-312,-7 56 1,13-72-210,0 0 1,1 0-1,1 0 1,0 0-1,7 29 1,-7-40-118,0 0 0,1 0 0,-1 0 0,1 0 0,0 0 0,1 0 1,-1 0-1,0-1 0,1 1 0,0-1 0,0 0 0,0 1 1,0-1-1,0-1 0,5 4 0,-1-2-46,0-1-1,0 1 0,0-1 1,0-1-1,0 1 1,1-1-1,14 2 1,22 1-492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4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18996,'10'-2'747,"10"-2"709,1 1 0,32 0 1,-48 2-1281,0 2 1,0-1-1,0 0 1,-1 1-1,1 0 1,0 0-1,-1 0 1,1 1-1,0 0 1,-1 0-1,0 0 1,1 0-1,-1 1 1,0-1-1,0 1 1,6 6-1,-9-8-147,0 0-1,0 1 0,0-1 1,0 1-1,0 0 0,0-1 0,0 1 1,0 0-1,-1 0 0,1-1 0,-1 1 1,1 0-1,-1 0 0,0 0 0,0 0 1,0-1-1,0 1 0,0 0 0,0 0 1,0 2-1,-1 0-4,-1 0-1,1 0 1,-1 1 0,0-1-1,0 0 1,0-1 0,0 1-1,-4 4 1,-4 5 13,-1-2 0,0 1 0,-22 16 0,-16 3 67,17-12-137,37-16-60,0-1-1,0 0 1,0 0 0,0 0 0,0-1-1,7 2 1,2 1-74,11 3 9,-1 1 1,-1 1-1,1 2 0,22 13 1,-46-24 157,1 0 1,0 1-1,-1-1 1,1 0-1,-1 1 1,1-1-1,0 0 0,-1 1 1,1-1-1,-1 1 1,1-1-1,-1 1 1,0-1-1,1 1 1,-1-1-1,1 1 1,-1 0-1,0-1 1,0 1-1,1 0 1,-1-1-1,0 1 1,0 0-1,0-1 1,1 1-1,-1 0 0,0-1 1,0 2-1,-1-1 13,0 0 0,1 0 0,-1 0 0,0 0 0,1 0 0,-1-1 0,0 1 0,0 0 0,0 0 0,0-1 0,1 1 0,-1-1 0,0 1 0,0 0 0,-2 0 0,-8 3 176,0-1-1,-18 5 1,23-7-112,-23 6 231,-142 27 1603,154-35-2921,25-4-638,24-7-28,-10 7 778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4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15403,'9'-4'849,"1"2"-1,0-1 1,0 2-1,0-1 1,0 1-1,1 1 1,-1 0-1,13 1 1,-21-1-735,1 1 0,0 0 0,-1-1 0,1 1 0,-1 0 0,1 0 0,-1 0 0,0 1 0,1-1 0,-1 0 0,0 1 0,0 0 0,0-1 0,0 1 0,0 0 0,0 0 0,0 0 0,-1 0 0,1 1 0,-1-1 0,0 0 0,1 1 0,-1-1 0,0 1 0,0-1 0,-1 1 0,1-1 0,0 1 0,-1 0 0,0-1 0,0 1 0,1 0 0,-2-1 0,1 1 0,0 0 0,-1 2 0,0 7-21,-1-1 0,-1 0 0,0 0 0,0 0 0,-1 0 0,0 0 0,-1-1 0,0 1 0,-8 9 0,-11 15 78,-32 37 1,11-16 28,44-54-200,-1 0-1,0 0 0,1 0 0,0 1 0,-1-1 0,1 0 0,0 1 0,0-1 0,0 0 0,1 1 1,-1-1-1,0 1 0,1 4 0,0-6-6,0 0-1,0-1 1,0 1 0,0 0 0,1 0 0,-1-1-1,0 1 1,1-1 0,-1 1 0,0 0 0,1-1-1,-1 1 1,1-1 0,-1 1 0,1-1 0,-1 1-1,1-1 1,0 1 0,0 0 0,1 0-29,0 0 0,1 0 0,-1 0 0,0-1-1,1 1 1,-1-1 0,0 1 0,4-1 0,14 0-421,0 0 0,0-2 0,1 0 0,29-8 1,-43 8 409,41-8-459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4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 19228,'-5'13'1905,"10"-9"-1073,6 2-288,10-3 992,8-3-344,4 0-375,4-3-145,4-3-544,-1-2-512,-5-7 400,-6-6-96,-12-8-144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4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18012,'6'3'2536,"-3"0"-1551,-7 7-409,-5 7 2040,-8 12-1519,-5 5-249,-5 9-384,-2 0-176,-4 5-192,-1-1-48,4-8-256,-2-6-296,5-13-793,1-6-1583,5-11 2384,1-3-376,4-10-417</inkml:trace>
  <inkml:trace contextRef="#ctx0" brushRef="#br0" timeOffset="1">32 116 17132,'22'18'2336,"7"-1"-1344,8 3-303,8 0 1111,5 0-432,2 0-248,2-1-751,1-2-498,-4-6-919,-4-5 968,-5-4-312,-5-2-136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5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17684,'15'17'2280,"-2"3"-1376,9 4-279,-1 5 935,4 8-312,-2 4-104,-5 3-391,-5 2-177,-11 3-272,-5-1-112,-13-2-56,-7-3-72,-4-8-360,-5-4-472,-1-11 656,0-1-88,5-11-104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5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 17260,'1'-1'235,"0"0"0,0 0-1,0 0 1,0 0 0,0 0 0,0 0 0,0 0 0,0 0 0,0 1 0,1-1 0,-1 0 0,0 1 0,0-1 0,1 1 0,-1-1 0,0 1 0,1 0 0,-1 0-1,1-1 1,-1 1 0,0 0 0,1 0 0,-1 0 0,2 1 0,35 3 2232,-35-3-2371,1-1-1,-1 1 1,0 0-1,0 1 0,0-1 1,0 0-1,0 1 1,0 0-1,0 0 1,0 0-1,-1 0 1,1 0-1,-1 0 1,1 1-1,-1-1 1,0 1-1,0 0 1,3 4-1,-4-4-75,0 0 1,-1 0-1,1 0 0,-1 0 1,1 0-1,-1 0 0,0 0 0,0 0 1,0 0-1,-1 0 0,1 0 1,-1-1-1,1 1 0,-1 0 1,0 0-1,0 0 0,0 0 0,-1-1 1,1 1-1,-1-1 0,-2 4 1,-11 15 82,0-2 1,-26 26-1,27-30-59,13-15-45,1 0 0,-1 1-1,1-1 1,0 0 0,-1 1-1,1-1 1,0 0-1,-1 1 1,1-1 0,0 0-1,-1 1 1,1-1 0,0 1-1,0-1 1,-1 1 0,1-1-1,0 0 1,0 1-1,0-1 1,0 1 0,0-1-1,0 1 1,0-1 0,0 1-1,0-1 1,0 1 0,0-1-1,0 1 1,0-1 0,0 1-1,0-1 1,0 1-1,0-1 1,1 1 0,-1-1-1,0 1 1,0-1 0,0 0-1,1 1 1,-1-1 0,0 1-1,1-1 1,-1 0-1,0 1 1,1-1 0,-1 0-1,1 0 1,-1 1 0,0-1-1,1 0 1,-1 0 0,1 1-1,-1-1 1,1 0-1,-1 0 1,1 0 0,-1 0-1,1 0 1,-1 0 0,1 0-1,42 5-135,-27-4 92,-11 0 31,1 0 0,-1 0 0,0 1 0,-1 0 0,1 0 0,0 0 1,0 0-1,5 4 0,-9-5 13,0 0 1,0-1-1,0 1 0,0 0 1,0 0-1,0-1 1,-1 1-1,1 0 1,0 0-1,0 0 0,-1 0 1,1 0-1,0 0 1,-1 0-1,1 0 1,-1 1-1,0-1 0,1 0 1,-1 0-1,0 0 1,0 0-1,1 1 1,-1-1-1,0 0 0,0 0 1,0 1-1,-1-1 1,1 0-1,0 0 0,0 0 1,-1 1-1,1-1 1,0 0-1,-1 0 1,1 0-1,-1 0 0,0 0 1,1 0-1,-1 0 1,0 0-1,-1 1 1,-2 3 30,-1 0 0,0 0 0,-1-1 0,1 1 0,-1-1 1,0-1-1,-11 6 0,-49 18 196,39-17-257,7-5-986,15-7-393,11-7 717,9-5 159,6-6-220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5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17564,'8'0'2200,"-5"0"-1392,-10 11-207,-4 2 1439,-7 10-800,-3 3-256,-5 7-391,-4 1-121,1 5-144,1-2-16,5-6-328,3 0-288,8-9-720,8-1 1712,10-11-808,-1-3-32,13-9-96</inkml:trace>
  <inkml:trace contextRef="#ctx0" brushRef="#br0" timeOffset="1">293 260 17988,'-143'113'7653,"141"-112"-7568,1 1-1,-1-1 0,0 1 1,0 0-1,1-1 0,-1 1 1,0 0-1,1 0 0,0 0 1,0 0-1,-2 4 0,3-6-72,0 1-1,0-1 1,-1 1-1,1-1 0,0 1 1,1-1-1,-1 0 0,0 1 1,0-1-1,0 1 0,0-1 1,0 0-1,0 1 1,0-1-1,1 1 0,-1-1 1,0 0-1,0 1 0,1-1 1,-1 0-1,0 1 0,0-1 1,1 0-1,-1 1 1,1-1-1,18 7 20,15-3-329,50 1-1,-68-6-130,1 1-1,0-2 0,-1 0 0,1-2 1,16-4-1,-6-3-91,-6-3-198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8:5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15467,'-16'15'1825,"-1"5"-897,1 2-344,-1 2 1048,0 4-255,1 0-401,3-1-152,3-1-736,6-1-480,6-8 416,8-3-72,9-7-176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0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 16612,'-7'0'1656,"0"2"-1264,6 1 440,4-5-328,5-5-192,11-4-216,-1-2-72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19364,'-2'12'1929,"-2"7"-1433,-3 7-224,1 4 1128,-1 7-816,1 3-256,3 1-200,2-1-80,1-7-240,1-3-192,3-10-432,-2-6-248,-1-5 760,-1-8-176,0 1-161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0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17332,'-21'30'5303,"2"-3"-4436,0 1 0,-20 42 0,39-70-862,0 1 0,-1-1-1,1 0 1,0 0 0,0 0 0,0 0-1,0 1 1,0-1 0,0 0 0,0 0-1,0 0 1,0 0 0,0 1 0,0-1-1,0 0 1,0 0 0,0 0 0,0 0-1,0 1 1,0-1 0,0 0 0,0 0 0,0 0-1,0 1 1,0-1 0,0 0 0,0 0-1,0 0 1,0 0 0,0 0 0,0 1-1,1-1 1,-1 0 0,0 0 0,0 0-1,0 0 1,0 0 0,0 1 0,0-1-1,1 0 1,-1 0 0,0 0 0,0 0-1,0 0 1,0 0 0,1 0 0,-1 0-1,0 0 1,0 0 0,0 0 0,0 0-1,1 0 1,-1 0 0,0 0 0,0 0 0,0 0-1,1 0 1,-1 0 0,0 0 0,0 0-1,0 0 1,0 0 0,1 0 0,-1 0-1,0 0 1,20-7 65,1 1-41,-18 5-30,1 1-1,-1 1 1,1-1-1,-1 0 1,0 1-1,1 0 1,-1 0-1,1 0 1,-1 0-1,0 0 1,0 1-1,0-1 1,0 1-1,0 0 1,5 3-1,-2 1-3,1 0 0,-1 0 0,0 0 0,0 1 0,5 8 0,-11-14 11,1 0 1,0 0-1,-1 0 1,1 0 0,-1 0-1,1 0 1,-1 1-1,0-1 1,1 0-1,-1 0 1,0 0-1,0 0 1,0 1-1,0-1 1,0 0-1,0 0 1,0 0 0,-1 1-1,1-1 1,0 0-1,-1 0 1,1 0-1,0 0 1,-1 0-1,1 0 1,-1 1-1,0-1 1,1 0-1,-1-1 1,0 1 0,0 0-1,0 0 1,-1 1-1,-4 3 69,0 0 0,0 0 0,-1-1 0,-8 4 0,4-1 9,1-1 75,-1 0 0,0 0-1,0-1 1,0-1 0,0 0-1,-1 0 1,-12 2-1,21-6-228,0 1-1,1-1 1,-1 0-1,0 0 1,0 0-1,1 0 1,-1 0-1,0 0 0,1-1 1,-1 1-1,0-1 1,1 0-1,-1 0 1,1 0-1,-1 0 0,1 0 1,0-1-1,-1 1 1,1-1-1,0 1 1,0-1-1,0 0 0,0 0 1,0 0-1,0 0 1,1 0-1,-1 0 1,1 0-1,-1-1 1,1 1-1,0-1 0,0 1 1,0-1-1,0 1 1,0-1-1,1 0 1,-1-4-1,-1-30-1072,4 20 283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0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19844,'8'3'1801,"-1"-3"-1161,0 0-272,4 0 832,2 2-344,6-1-312,1 0-184,2 1-231,-2-2-186,-2 0-535,1 0-352,-6-2-1384,-2-3 1944,2-5-377,-3-3-247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0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15851,'-11'29'2209,"2"-4"-1249,-2 0-328,2 0 1873,2 0-1449,3 1-176,-1-3-304,4-5-168,4-3-192,1-5-152,6-5-320,2 0-208,-1-5-512,1-2-216,0-2-385,0-2 1089,-3-2-344,1-1-232</inkml:trace>
  <inkml:trace contextRef="#ctx0" brushRef="#br0" timeOffset="1">118 153 14515,'-1'4'1592,"-5"6"-807,-1 2-281,0 6 1080,-3 1-288,3 5-367,-3-1-177,3 0-200,-2-3-80,3-4-184,2 0-288,3-6-808,1-3-1225,2-6 1713,7-1-248,4 0-248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0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18804,'0'0'147,"-1"0"-1,0 0 1,1 0-1,-1 0 1,1 0-1,-1 0 1,1 0 0,-1 1-1,1-1 1,-1 0-1,1 0 1,-1 0-1,1 1 1,-1-1 0,1 0-1,-1 1 1,1-1-1,0 0 1,-1 1-1,1-1 1,-1 1-1,1-1 1,0 1 0,-1-1-1,1 0 1,0 1-1,0-1 1,-1 2-1,-13 17 954,13-18-1011,-28 37 749,19-26-868,1 0-1,0 1 1,0 0 0,-13 29-1,40-65-2848,-10 6 2154</inkml:trace>
  <inkml:trace contextRef="#ctx0" brushRef="#br0" timeOffset="1">57 2 14043,'-4'8'1840,"1"3"-863,-1 3-369,2 4 1936,2 2-1223,3 0-505,3 0-160,4-3-304,4-1-296,7-6-704,1-5-248,4-5 672,-3 0-177,-1-2-175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0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14755,'66'-12'3494,"93"-30"1,-33 8-1907,-3 6-890,1 5 0,132-6-1,-247 28-741,1 0-1,-1 1 0,0 0 0,1 0 0,-1 1 1,0 1-1,0 0 0,0 0 0,14 5 0,-23-7 18,1 1-1,-1-1 0,1 0 1,-1 1-1,0-1 0,1 0 1,-1 1-1,1-1 0,-1 1 1,0-1-1,1 0 0,-1 1 1,0-1-1,0 1 0,1-1 1,-1 1-1,0-1 1,0 1-1,0 0 0,1-1 1,-1 1-1,0-1 0,0 1 1,0-1-1,0 1 0,0 0 1,0-1-7,0 0 0,0 0 0,0 0 1,0 0-1,-1-1 0,1 1 0,0 0 1,0 0-1,0 0 0,0 0 0,0-1 1,0 1-1,0 0 0,0 0 0,0 0 1,0 0-1,0 0 0,-1 0 0,1-1 1,0 1-1,0 0 0,0 0 0,0 0 1,0 0-1,0 0 0,-1 0 0,1 0 1,0 0-1,0 0 0,0-1 1,0 1-1,-1 0 0,1 0 0,0 0 1,0 0-1,0 0 0,0 0 0,-1 0 1,1 0-1,0 0 0,0 0 0,0 0 1,0 1-1,-1-1 0,1 0 0,0 0 1,0 0-1,0 0 0,0 0 0,0 0 1,-1 0-1,1 0 0,0 0 0,0 0 1,0 1-1,0-1 0,0 0 0,0 0 1,0 0-1,-1 0 0,1 0 0,0 0 1,0 1-1,0-1 0,0 0 0,-14-27-822,4 9 329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20 378 19844,'-6'7'823,"-7"7"361,13-11-621,9-7 37,9-7-358,0-1 1,-1-1-1,-1 0 0,0-1 0,15-17 0,66-84 324,-71 78 77,-1-2 0,36-74 0,-77 189 153,-6 8-792,-25 114-48,45-169-242,5-15-260,-3-14 515,1 0-1,-1 0 1,0 0 0,0 0-1,0 1 1,1-1 0,-1 0-1,0 0 1,0 0-1,0 0 1,1 0 0,-1 1-1,0-1 1,0 0 0,1 0-1,-1 0 1,0 0 0,0 0-1,1 0 1,-1 0-1,0 0 1,0 0 0,1 0-1,-1 0 1,0 0 0,0 0-1,1 0 1,-1 0 0,0 0-1,0 0 1,1-1-1,-1 1 1,0 0 0,0 0-1,1 0 1,-1 0 0,0 0-1,0-1 1,0 1-1,1 0 1,7-7-137,-1-1 0,0 0 0,0 0 0,-1 0 0,0-1 0,9-16 0,-9 14-9,22-36-545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0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15963,'-5'8'376,"-24"37"2024,-31 65-1,53-94-2124,0 0 0,2 0 1,0 0-1,0 1 0,2 0 1,0-1-1,1 1 0,0 23 1,2-35-192,0 1 1,1-1-1,0 1 0,0-1 1,0 0-1,0 1 1,1-1-1,0 0 1,0 0-1,0 0 0,5 7 1,-5-10-44,-1 0 0,1 0 0,0 0 0,0-1 0,-1 1 1,1 0-1,0-1 0,0 1 0,1-1 0,-1 0 0,0 0 0,0 0 0,1 0 1,-1 0-1,0 0 0,1-1 0,-1 1 0,1-1 0,-1 0 0,1 1 0,-1-1 0,1 0 1,-1-1-1,1 1 0,-1 0 0,1-1 0,2 0 0,0-1 64,0 1 0,0-1-1,-1 0 1,1-1 0,-1 1-1,1-1 1,-1 0 0,0 0-1,0 0 1,0 0 0,-1-1-1,1 0 1,-1 1 0,0-1-1,0-1 1,0 1 0,3-6-1,-5 7-52,0 1-1,0-1 1,0 1-1,0-1 0,0 0 1,-1 0-1,1 1 0,-1-1 1,0 0-1,1 0 0,-1 0 1,-1 1-1,1-1 1,0 0-1,-1 0 0,1 1 1,-1-1-1,0 0 0,0 1 1,0-1-1,0 1 1,-1-1-1,1 1 0,-1-1 1,1 1-1,-1 0 0,0 0 1,0 0-1,0 0 1,0 0-1,0 0 0,-4-2 1,2 1-114,-1 0 1,1 1-1,0 0 0,-1 0 1,1 0-1,-1 1 1,1-1-1,-1 1 1,0 0-1,0 0 1,0 1-1,1 0 1,-1-1-1,0 2 1,0-1-1,0 0 0,0 1 1,1 0-1,-1 0 1,-6 3-1,10-4-47,1 0 0,-1 1 0,1-1 0,-1 0 0,1 1 0,-1-1 0,1 0 0,-1 1 0,1-1 0,-1 1 0,1-1 0,-1 1-1,1-1 1,0 1 0,-1-1 0,1 1 0,0-1 0,-1 1 0,1 0 0,0-1 0,0 1 0,0-1 0,0 1 0,-1 0 0,1-1 0,0 2 0,0-2 61,1 1 1,-1-1-1,0 0 1,0 1-1,1-1 1,-1 0 0,0 1-1,1-1 1,-1 0-1,0 1 1,1-1 0,-1 0-1,0 0 1,1 1-1,-1-1 1,1 0 0,-1 0-1,0 0 1,1 0-1,-1 1 1,1-1 0,-1 0-1,1 0 1,-1 0-1,1 0 1,-1 0-1,0 0 1,1 0 0,-1 0-1,1 0 1,-1-1-1,1 1 1,-1 0 0,0 0-1,1 0 1,-1 0-1,1-1 1,17-6-1077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0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19580,'-8'17'1929,"5"9"-1161,0 0-304,3 5 1032,-1 2-488,2 3-359,2 0-129,3-5-272,-1-3-144,1-7-176,0-4-184,-2-8-400,0-2-209,-12-21-2719,-1-5 2743,-1-5-223</inkml:trace>
  <inkml:trace contextRef="#ctx0" brushRef="#br0" timeOffset="1">2 115 18540,'-1'-5'2296,"2"2"-1479,9 0-265,6 0 1392,5-1-768,4-2-239,3-1-873,4-2-440,1-2 1216,-2-3-768,-2-2-112,-3 0-16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0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19524,'-11'23'2345,"-3"1"-1545,-5 8-288,0 4 1152,-1 2-591,2 4-217,0-4-352,3 0-144,3-8-376,4-4-224,3-15-560,5-9-353,-3-18-2151,3-11 2320,0-6-313</inkml:trace>
  <inkml:trace contextRef="#ctx0" brushRef="#br0" timeOffset="1">0 75 17444,'6'12'1952,"1"2"-896,5-1-351,3 1 1159,5-1-400,6 0-408,3-3-95,2-4-393,-1-5-848,-1-3 1080,-3-10-728,0-5-88,-3-2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0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37 17180,'4'-3'651,"0"1"1,1 0 0,-1-1 0,0 0-1,6-6 1,9-6 3621,-27 23-3140,-1 1 1,-10 15-1,-3 2-859,-30 32 381,-76 111-1,137-205-1922,-6 22 541,3-15-461,3-30 0,-7 26 426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16764,'13'12'1840,"6"-4"-1064,6-2-344,7-3 1001,4-3-529,5-4-1128,-1-3 576,1-8-368,-4-1-104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1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17508,'-2'2'266,"1"0"0,0 1 1,0-1-1,0 1 0,0-1 1,0 1-1,1 0 0,-1-1 0,1 1 1,0 0-1,0-1 0,0 1 1,0 0-1,0 0 0,0-1 0,1 1 1,0 0-1,-1-1 0,1 1 1,1 2-1,1 1 72,-1 0 0,1 0 1,0 0-1,0-1 0,1 0 0,-1 0 0,8 8 1,-2-4-102,1-1 1,0-1-1,0 0 1,1 0 0,0-1-1,0-1 1,19 8-1,88 21-1058,-91-28-252,-6-2 225,-15-2 281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1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12979,'6'20'2175,"0"0"1,2-1 0,0 0 0,12 19-1,47 67 1084,-46-75-3121,-1 1 0,-2 1-1,25 58 1,-30-50-113,-1 2-1,-3 0 1,-1 0-1,1 45 1,-2 174 46,-7-247-69,1 35 47,-3-1 0,-3 1 0,-15 75 0,16-108-153,0 0 0,-1 0 0,-1 0 1,0-1-1,-1 0 0,-1 0 0,0-1 0,-1 0 1,-1 0-1,0-1 0,-1 0 0,0-1 0,-1 0 0,-16 12 1,13-15-603,0 0 0,-1-1 0,0-1 1,-26 9-1,24-10 327,-11 6-522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1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30 13179,'20'-20'2939,"-9"11"1855,-19 25-2222,-210 329 218,44-79-2218,135-201-472,3 2 1,4 1-1,-44 133 1,66-167-89,3 1 0,0 0 1,3 0-1,-1 43 0,5-53-10,1-1 0,2 0 0,0 0-1,2 0 1,0-1 0,2 1-1,9 22 1,-11-33-74,1 0 0,0-1 0,1 0 0,0 0-1,1 0 1,1-1 0,-1 0 0,2 0 0,0-1 0,0 0-1,1-1 1,0 0 0,0-1 0,1 0 0,0-1 0,0 0-1,20 7 1,28 1-178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1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29 17340,'33'-29'2716,"-73"66"584,20-10-3064,0 0 0,2 1 0,-20 43 1,-32 97 338,57-130-360,1 1 0,-7 47 1,16-68-198,1 0 0,0 1 0,2-1 1,0 0-1,1 0 0,1 1 1,5 21-1,-6-34-47,1 1 0,0-1 0,0 0-1,0 0 1,1-1 0,0 1 0,0 0 0,0-1 0,1 0-1,0 0 1,0 0 0,0 0 0,0-1 0,1 1-1,0-1 1,0 0 0,0-1 0,0 1 0,0-1 0,1 0-1,0 0 1,0-1 0,0 1 0,6 0 0,44 7-225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1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58 17188,'7'-6'751,"0"0"1,0 1 0,0 0-1,1 1 1,0-1-1,0 2 1,0-1 0,0 1-1,16-4 1,-12 4-370,2 0 0,-1 1 0,0 1-1,0 0 1,24 2 0,-36-1-364,0 0 0,0 0 0,0 0-1,0 0 1,0 0 0,0 0 0,0 1 0,0-1 0,0 0-1,0 1 1,0-1 0,0 0 0,-1 1 0,1-1 0,0 1-1,0 0 1,0-1 0,0 1 0,-1 0 0,1-1-1,0 1 1,-1 0 0,1 1 0,0-1-6,-1 0 1,0 0-1,0 0 1,0 0-1,0 0 0,0 0 1,0 0-1,0 0 1,0 0-1,-1 0 0,1 0 1,0 0-1,-1 0 1,1 0-1,-1 0 0,1 0 1,-2 2-1,-4 5 25,0 0 1,0 0-1,-13 12 0,14-16-17,-60 54 82,47-43-83,0 0-1,0 2 1,2 0-1,0 0 1,-24 36 0,39-52-23,0 0 0,1 0 0,-1 0 0,1 0 0,-1 0 0,1 0 0,-1 0 0,1 0 0,-1 0 0,1 0 0,0 0 0,-1 0 0,1 0 1,0 1-1,0-1 0,0 0 0,0 0 0,0 0 0,0 0 0,0 0 0,1 0 0,-1 0 0,0 1 0,1-1 0,-1 0 0,0 0 0,1 0 0,-1 0 0,1 0 0,0 0 1,-1-1-1,1 1 0,0 0 0,-1 0 0,1 0 0,0 0 0,0-1 0,0 1 0,1 0 0,4 2-38,-1-1 1,1 0-1,0 0 0,0-1 0,0 1 0,6-1 1,-1 1-15,0 0 0,17 3-203,51 15 0,-71-17 222,-1 0 1,1 1 0,0 0 0,-1 0 0,0 0 0,0 1 0,0 0-1,-1 0 1,1 1 0,9 11 0,-14-15 34,-1-1 0,0 1-1,0-1 1,0 1 0,0 0 0,0-1 0,0 1 0,0 0-1,0 0 1,-1 0 0,1-1 0,-1 1 0,1 0-1,-1 0 1,0 0 0,0 0 0,0 0 0,0 0 0,0 2-1,-1-2 22,1-1-1,-1 1 1,0 0 0,0-1-1,0 1 1,0 0-1,0-1 1,0 1-1,0-1 1,-1 0-1,1 1 1,0-1-1,-1 0 1,1 0-1,-1 0 1,-2 1 0,-4 2 121,0 0 0,0-1 0,-1 0 0,0-1 0,1 0 0,-17 2 0,2-2 178,0 0-1,0-2 0,0-1 1,-28-3-1,50 4-370,0 0 1,0 0-1,1 0 0,-1 0 0,0-1 0,1 1 0,-1 0 0,0 0 0,0 0 0,1 0 1,-1-1-1,0 1 0,1 0 0,-1-1 0,1 1 0,-1-1 0,0 1 0,1 0 0,-1-1 1,1 1-1,-1-1 0,0 0 0,2 0-18,-1 1 1,0-1-1,1 1 0,-1-1 1,0 1-1,1-1 1,-1 1-1,1-1 0,-1 1 1,1 0-1,-1-1 0,1 1 1,-1 0-1,1-1 0,-1 1 1,1 0-1,-1 0 1,1-1-1,0 1 0,35-10-1121,-5 3 420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1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20332,'-14'2'2217,"8"1"-2029,0 0 1,0 1-1,0-1 1,0 1-1,1 1 1,-1-1-1,1 1 1,-8 9 0,-35 48 767,43-55-931,-17 25 289,-37 71 0,51-87-244,1 0-1,1 1 1,0 0 0,2 0-1,0 0 1,-4 32 0,8-44-45,0-1 1,0 1-1,0 0 0,1-1 0,-1 1 1,1 0-1,0-1 0,0 1 1,1-1-1,-1 1 0,1-1 0,5 9 1,-5-11-7,0 1 0,0-1 1,0 0-1,0 1 1,1-1-1,-1 0 0,1 0 1,0-1-1,-1 1 0,1 0 1,0-1-1,0 0 0,0 0 1,0 0-1,0 0 1,0 0-1,0-1 0,1 1 1,4-1-1,1 0 23,-1 0 0,1-1 1,-1 0-1,0 0 0,1-1 0,-1-1 0,0 1 1,0-1-1,0 0 0,11-7 0,-14 7 2,0 0 0,-1 0 0,1 0 0,0 0-1,-1-1 1,0 0 0,0 0 0,0 0 0,0-1 0,-1 1 0,0-1-1,0 0 1,0 1 0,0-1 0,-1-1 0,4-8 0,-6 12-30,0-1 1,0 0-1,0 0 1,0 0-1,0 1 1,0-1-1,-1 0 1,1 0-1,-1 1 1,0-1-1,0 0 1,0 1-1,0-1 1,0 1-1,-1-1 1,1 1-1,-1 0 1,1-1-1,-1 1 1,0 0-1,0 0 1,0 0-1,0 0 1,0 1-1,0-1 1,-1 1-1,1-1 1,-1 1-1,1 0 1,-1 0-1,1 0 1,-4-1-1,2 0-148,0 1 1,0-1-1,0 1 0,0 0 0,0 0 1,0 1-1,-1-1 0,1 1 1,0 0-1,0 0 0,-1 1 0,1-1 1,0 1-1,0 0 0,0 0 0,0 0 1,0 0-1,0 1 0,0-1 1,-5 5-1,8-6 101,1 0 0,-1 1 0,1-1 0,-1 1 0,1-1 0,-1 1 0,1-1 0,-1 1 0,1-1 0,0 1 0,-1-1 0,1 1 0,0 0 0,0-1 0,-1 1 0,1-1 0,0 1 0,0 0 0,0-1 0,0 1 0,0 0 0,0-1-1,0 1 1,0 0 0,0-1 0,0 1 0,0 0 0,0-1 0,0 1 0,1 0 0,-1-1 0,1 2 0,12 5-699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1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17260,'-8'3'2152,"8"4"-1040,7 1-423,14-1 1471,6-1-576,14-2-527,4-1-241,9-3-608,-1 0-664,0-13 464,-2-6-88,-9-7-120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2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18196,'-3'5'1432,"3"3"-1088,1 2-176,2-8 472,3-1-335,1-1-754,0-6 521,-1-12-144,-2-7-104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2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56 15819,'4'-12'1468,"-3"8"-1049,0 0 1,1 1 0,-1-1 0,0 1 0,1-1 0,0 1-1,0-1 1,0 1 0,0 0 0,6-6 0,-7 11-143,-1 0 1,1 0-1,0 0 0,-1 0 1,0 0-1,1 0 1,-1 0-1,0 0 0,0 0 1,0 0-1,-1 3 1,1-3-117,-1 29 604,0-23-673,0 0 0,1 1 0,0-1 0,0 0 0,3 10 0,-3-16-89,1 1 1,0-1-1,0 1 0,0-1 1,0 1-1,1-1 1,-1 0-1,0 0 0,1 0 1,0 0-1,-1 0 0,1 0 1,0 0-1,0 0 1,0-1-1,0 1 0,1-1 1,-1 1-1,0-1 1,5 2-1,22 9-2,-6-3-11,25 14 0,-42-19 1,1 0 1,0 1 0,-1 0 0,0 0 0,0 0 0,0 1 0,8 10 0,-13-14 7,1 0-1,-1 0 1,0 0-1,1 0 1,-1 0-1,0 0 1,0 0 0,-1 1-1,1-1 1,0 0-1,-1 0 1,1 1-1,-1-1 1,0 0 0,0 1-1,0-1 1,0 0-1,0 1 1,0-1-1,-1 0 1,1 1 0,-1-1-1,0 0 1,1 0-1,-1 1 1,0-1-1,0 0 1,-1 0 0,1 0-1,0 0 1,-1 0-1,1-1 1,-1 1-1,1 0 1,-1-1 0,0 1-1,0-1 1,-3 3-1,-5 2 36,0 0 0,0 0-1,-1-1 1,0 0 0,0-1-1,-17 4 1,21-6-27,-22 6 115,-39 5-1,62-12-257,-1 0 0,0-1-1,0 0 1,0 0 0,0 0-1,0-1 1,0 0 0,0 0-1,0-1 1,0 0 0,-10-5-1,14 6 97,1 0 0,0 0-1,0 0 1,0 0 0,1-1 0,-1 1-1,0-1 1,0 0 0,1 1-1,-1-1 1,1 0 0,0 0-1,-1 0 1,1 0 0,0 0-1,-1-3 1,-2-14-435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2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19452,'19'-1'1849,"4"-1"-1129,4 2-304,7-1 752,5 1-216,4 0-280,0 0-312,-1 1-848,-2 1-424,-4-2 736,0 0-152,1-9-128</inkml:trace>
  <inkml:trace contextRef="#ctx0" brushRef="#br0" timeOffset="1">866 30 18044,'-3'23'1880,"-16"4"-1056,-2 1-319,-8 13 951,-4 0-312,-1 6-416,0 2-192,-1-2-272,1-2-128,8-8-400,3-5-264,7-11-480,3-7-272,6-14 960,1-7-256,4-11-241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316 372 19004,'1'-1'137,"-1"0"1,0 0-1,1 1 0,-1-1 0,0 0 1,0 0-1,0 0 0,0 0 0,0 0 1,0 0-1,0 0 0,0 0 1,0 0-1,0 0 0,0 0 0,-1 0 1,1 0-1,0 0 0,-1 1 0,1-1 1,-1 0-1,1 0 0,-1 0 0,1 1 1,-1-1-1,0-1 0,-1 1 46,0 0 0,0 0-1,0-1 1,0 1 0,0 0-1,0 1 1,0-1-1,0 0 1,0 1 0,0-1-1,-3 0 1,-3 0 68,0 1-1,0 0 1,0 0-1,0 0 1,-13 3 0,8 0-229,1 1 0,0 0 0,0 1 0,0 1 1,1 0-1,-16 10 0,21-12-35,0 0 0,1 0 0,-1 1 1,1 0-1,0 0 0,0 0 0,1 1 0,-1-1 0,1 1 0,0 0 0,1 0 1,-6 14-1,8-20 12,1 1 0,0 0 0,0-1 1,0 1-1,-1-1 0,1 1 0,0 0 0,0-1 1,0 1-1,0 0 0,0-1 0,0 1 0,0 0 1,1-1-1,-1 1 0,0-1 0,0 1 1,0 0-1,1-1 0,-1 1 0,0-1 0,0 1 1,1-1-1,-1 1 0,1 0 0,-1-1 1,0 0-1,1 1 0,-1-1 0,1 1 0,-1-1 1,1 1-1,-1-1 0,1 0 0,0 1 0,-1-1 1,1 0-1,-1 0 0,1 0 0,0 1 1,-1-1-1,1 0 0,0 0 0,-1 0 0,1 0 1,0 0-1,-1 0 0,1 0 0,-1 0 0,1 0 1,0 0-1,-1-1 0,2 1 0,4-1 2,-1 0 0,1 0 0,-1-1 0,1 1-1,5-4 1,4-2 26,-1-1-1,1-1 0,-2-1 1,1 0-1,-1 0 0,-1-1 1,0-1-1,0 0 1,-1-1-1,-1 0 0,0-1 1,-1 0-1,0 0 0,-1-1 1,-1 0-1,0 0 0,-1-1 1,-1 0-1,-1 0 1,0 0-1,-1-1 0,0 1 1,-2-1-1,0 0 0,-1-21 1,-1 31-13,1 1 0,-1-1 0,-1 1 0,1-1 0,-1 1 0,0 0 0,-1 0 0,1 0 0,-6-9 0,6 13-13,1 0 1,-1 0 0,0 0 0,1 0-1,-1 0 1,0 0 0,0 0 0,-1 1-1,1-1 1,0 1 0,0 0 0,-1-1-1,1 1 1,-1 0 0,1 0 0,-1 1-1,1-1 1,-1 0 0,1 1 0,-1 0-1,0-1 1,1 1 0,-1 0 0,0 1-1,-3-1 1,-4 3-7,1-1 0,0 2 0,0-1 0,0 1 0,0 0-1,0 1 1,1 0 0,0 1 0,0-1 0,-11 12 0,-6 7-161,-34 42 0,21-16-839,36-46 815,-1 0-1,1 0 1,0 0 0,0 1-1,0-1 1,0 1-1,1-1 1,0 1 0,0 0-1,0 6 1,3-1-353,2-4-169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2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18364,'4'-4'1688,"3"8"-1056,2 3-191,4 6 935,4 4-280,5 2-488,2 1-128,6-1-96,3 2-48,4-4-368,5-1-336,-1-4 1265,1-2-897,0 0 40,-4-2-8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2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17508,'14'2'404,"-1"0"1,1-1 0,0-1 0,0 0-1,0-1 1,0 0 0,0-1 0,17-5-1,18-2 525,410-47 2703,3 28-2601,-136 38-954,-30 0-1168,-275-9 748,-6 0-427,-22-2-945,-11-4 1205,-3-5-59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2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51 13851,'26'-50'10225,"-200"344"-5963,171-289-4194,-8 12 36,4-6-15,0-1 0,0 1 0,1 1 1,1-1-1,0 1 0,-5 18 0,10-29-82,0 0 0,-1 0 0,1 0 0,0 0 0,0 0-1,0 0 1,0 0 0,0 0 0,1-1 0,-1 1 0,0 0 0,0 0 0,1 0-1,-1 0 1,0 0 0,1-1 0,-1 1 0,1 0 0,-1 0 0,1-1 0,-1 1-1,1 0 1,0-1 0,0 2 0,1-1 0,-1 0 0,1 0 0,0 0 0,0-1 0,0 1 0,0 0 0,0-1 0,0 1 0,0-1 0,3 1 0,5-1-17,0 0 1,1 0-1,13-3 0,-20 3-5,17-3-381,-1-1 0,0-1-1,21-7 1,-32 9 120,1-1-1,-1 0 1,0-1 0,0 0 0,-1 0-1,0-1 1,0 0 0,10-10-1,0-5-535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2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18636,'-15'22'1872,"0"2"-1031,-1 2-297,-1 3 792,-2 1-176,5 3-352,1 0-143,3 0-337,1-2-232,5-1-600,2-2-337,7-7-1775,8-5 2216,7-12-360,3-4-329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2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44 459 16564,'-44'38'3314,"166"-139"2206,-2-12-3948,-68 58-1411,-1-2 0,56-85 0,-92 117-57,-13 21-19,-9 16-44,-41 75-9,4 1 0,-55 156 0,95-232-63,2-6-34,0-1 0,0 1 1,1 0-1,0 0 0,0 0 1,0-1-1,1 1 0,0 8 1,0-13 23,0 0 1,0 0-1,0 0 1,0 0-1,0-1 1,0 1-1,1 0 1,-1 0-1,0 0 1,1 0-1,-1-1 1,0 1-1,1 0 1,-1 0-1,1-1 1,-1 1-1,1 0 1,0-1-1,-1 1 1,1-1-1,0 1 1,-1 0-1,1-1 1,1 1-1,0-1-45,-1 1-1,0-1 1,1 0-1,-1 0 0,1 0 1,-1 0-1,0 0 1,1-1-1,-1 1 1,0 0-1,1-1 1,-1 1-1,0 0 1,2-2-1,4-1-161,-1-1 0,1 0 0,-1-1 0,0 1-1,5-6 1,12-14-448,24-31 0,-10 6-217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16756,'-28'36'1470,"1"1"1,-29 53 0,44-68-1117,1 1 0,1 0 0,1 1 0,1 0 0,-8 43 0,15-61-282,1 0 1,-1 0-1,1 0 1,0 0-1,0-1 1,1 1-1,0 0 0,0 0 1,0 0-1,3 8 1,-3-12-37,0 0-1,0 0 1,1 0 0,-1 0 0,0 0-1,1-1 1,-1 1 0,1 0 0,-1-1 0,1 1-1,0-1 1,-1 0 0,1 1 0,0-1-1,0 0 1,0 0 0,0 0 0,0-1-1,0 1 1,1 0 0,-1-1 0,0 1 0,0-1-1,0 0 1,1 0 0,-1 0 0,0 0-1,0 0 1,0 0 0,1 0 0,2-1-1,1-1 84,0 0 0,-1 0 0,1 0 0,0 0-1,-1-1 1,1 0 0,-1 0 0,0-1-1,0 1 1,0-1 0,0 0 0,-1 0 0,0-1-1,0 0 1,0 1 0,0-1 0,-1 0 0,1-1-1,-1 1 1,-1-1 0,1 1 0,2-9-1,-3 9-50,-1 0 0,1 0 0,-1 0 0,0 0-1,0-1 1,-1 1 0,0 0 0,0-1 0,0 1-1,0 0 1,-1 0 0,0-1 0,0 1-1,0 0 1,-1 0 0,1 0 0,-1 0 0,0 0-1,-1 0 1,1 1 0,-1-1 0,0 1 0,0 0-1,-1-1 1,1 1 0,-7-5 0,7 7-121,0 0 0,0 0 0,-1 0 1,1 0-1,-1 1 0,0 0 0,1-1 1,-1 1-1,0 0 0,0 1 0,0-1 1,-6 0-1,9 1-17,0 0 1,-1 0-1,1 0 1,-1 0-1,1 1 1,0-1-1,0 0 0,-1 0 1,1 1-1,0-1 1,-1 1-1,1-1 1,0 1-1,0 0 1,0-1-1,0 1 1,0 0-1,-1 0 0,1 0 1,1 0-1,-1 0 1,0 0-1,0 0 1,0 0-1,0 0 1,1 0-1,-1 0 1,1 1-1,-1-1 1,1 0-1,-1 1 0,1-1 1,0 0-1,-1 0 1,1 1-1,0-1 1,0 0-1,0 3 1,0-3 36,0 0 0,0-1 0,0 1 0,0 0 0,1 0 1,-1 0-1,0 0 0,0 0 0,1-1 0,-1 1 0,1 0 1,-1 0-1,0 0 0,1-1 0,-1 1 0,1 0 0,0-1 1,-1 1-1,1 0 0,0-1 0,-1 1 0,1-1 0,0 1 1,0-1-1,-1 1 0,1-1 0,0 0 0,1 1 0,18 1-663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20244,'-19'22'2057,"-5"15"-1233,-5 3-296,2 9 1024,-2 2-455,9 2-313,2-1-184,10-9-408,6-7-192,3-12-488,3-5-336,2-11-577,-3-8-799,-9-10 1312,-7-5-161</inkml:trace>
  <inkml:trace contextRef="#ctx0" brushRef="#br0" timeOffset="1">1 205 18892,'7'-3'1888,"6"-1"-1175,4 2-265,6-2 944,6 0-280,5-2-576,1 5-400,2-1-928,-4 1 1792,0-2-1008,-5-1-88,-3-1-16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21509,'-4'11'2000,"-2"11"-1496,-10 8-224,-2 6 1016,-8 8-799,-3 6-105,-4 5-160,0-4-8,0-2-168,3-6-176,6-11-544,2-7-305,9-15-527,2-8 1152,4-16-272,1-8-272</inkml:trace>
  <inkml:trace contextRef="#ctx0" brushRef="#br0" timeOffset="1">43 54 20412,'17'13'1873,"5"7"-1233,2 1-224,6 4 688,3 0-208,6 0-343,-2-4-305,5-5-857,-1-3-503,1-13 928,-2-4-240,-1-12-128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4 16692,'-1'0'35,"1"0"1,0 0 0,0-1 0,0 1 0,0 0-1,0 0 1,0 0 0,0 0 0,0 0 0,0 0-1,0 0 1,0 0 0,0-1 0,0 1 0,0 0-1,0 0 1,0 0 0,0 0 0,0 0 0,0 0 0,0 0-1,0 0 1,1-1 0,-1 1 0,0 0 0,0 0-1,0 0 1,0 0 0,0 0 0,0 0 0,0 0-1,0 0 1,0 0 0,0 0 0,0 0 0,0 0-1,1 0 1,-1-1 0,0 1 0,0 0 0,0 0-1,0 0 1,0 0 0,0 0 0,0 0 0,0 0 0,1 0-1,-1 0 1,0 0 0,0 0 0,0 0 0,0 0-1,0 0 1,0 0 0,0 0 0,0 0 0,1 1-1,-1-1 1,0 0 0,0 0 0,0 0 0,0 0-1,0 0 1,0 0 0,0 0 0,0 0 0,12 8 1043,11 14 669,-12-7-1274,0-1 0,-2 2 0,0 0 0,0 0 1,-2 0-1,0 1 0,-1 0 0,5 22 0,-4-6-84,-1 1 0,-1 0 1,-1 50-1,-6-39-244,-1 1 1,-3-1 0,-2 0-1,-1 0 1,-3-1-1,-1-1 1,-3 0-1,-1 0 1,-30 53 0,-4-10-438,-3-1 1,-3-3-1,-79 85 1,75-100 14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21709,'5'2'1784,"-5"5"-1216,2 4-248,1 8 672,-2 1-215,3 10-305,1 0-96,0 5-200,3-2-232,2-3-792,1-3-505,-1-15 1105,-4-8-208,-2-10-192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1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15483,'-1'18'2105,"7"0"-849,8-3-400,12-3 1761,7-2-809,11 1-424,3-4-191,6-3-329,0-1-264,-4 0-760,-4-2-704,-7-1 768,-3-3-160,-12-2-184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20180,'-35'28'3358,"22"-13"-2962,0 1 0,-16 25 0,26-36-393,-1 1 1,1-1-1,1 1 0,-1 0 0,1 0 1,0 1-1,0-1 0,1 0 0,-1 0 1,1 1-1,0 10 0,1-16 5,0 0-1,1 0 1,-1 1-1,0-1 1,0 0 0,0 1-1,1-1 1,-1 0-1,1 0 1,-1 0-1,1 0 1,0 1-1,-1-1 1,1 0-1,0 0 1,0 0-1,-1 0 1,1 0 0,0-1-1,0 1 1,0 0-1,0 0 1,0 0-1,3 0 1,-2 0 7,1 0 0,0-1 1,-1 1-1,1-1 0,0 1 1,0-1-1,0 0 0,-1 0 1,1-1-1,0 1 0,3-1 1,5-2 49,0 0 0,0-1 1,-1 0-1,18-10 0,-14 5-24,1 0 1,-1-1-1,-1-1 0,0 0 1,0-1-1,-1-1 1,-1 0-1,0 0 0,16-28 1,-22 31-99,-10 13-24,-10 16-8,-21 44-71,33-56 88,0 0 1,0 0-1,1 0 0,0 1 1,0-1-1,-2 16 0,4-21 51,0-1-1,0 1 1,0-1-1,1 1 1,-1-1-1,0 1 1,1-1-1,-1 1 1,0-1-1,1 1 1,0-1-1,-1 0 1,1 1-1,0-1 1,0 0-1,0 0 1,0 1-1,0-1 1,0 0-1,0 0 1,0 0-1,0 0 1,0 0-1,1 0 1,-1-1-1,0 1 1,2 0-1,3 2 2,0-1 0,0-1 0,0 1 0,1-1 0,7 0 0,20 2-218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3 360 18892,'-3'0'1896,"13"-3"-1127,9-8-289,15-9 1296,13-4-544,14-5-463,7-4-161,8-4-216,2 1-24,-2 0-272,-5 2-248,-13 5-656,-12 5-321,-15 5 865,-9 2-176,-11 10-200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16059,'1'1'258,"0"-1"0,0 1 0,0-1-1,0 1 1,1-1 0,-1 1-1,0 0 1,0-1 0,0 1-1,-1 0 1,1 0 0,0 0 0,0 0-1,0 0 1,-1 0 0,1 0-1,0 0 1,-1 0 0,1 0-1,-1 0 1,1 0 0,-1 1 0,1-1-1,-1 1 1,0 2 34,1-1 1,-1 0-1,0 1 1,-1-1-1,1 0 0,-1 1 1,1-1-1,-3 6 1,-2 5 22,-1 0 1,-1 0 0,-8 12-1,-20 26 287,23-37-440,2 0 0,-1 1 1,-8 21-1,19-37-154,-1 1 1,1 0-1,0-1 0,-1 1 0,1 0 0,0 0 1,0-1-1,-1 1 0,1 0 0,0-1 0,0 1 0,0 0 1,0 0-1,0-1 0,0 1 0,0 0 0,0 0 1,1-1-1,-1 1 0,0 0 0,0 0 0,1-1 1,-1 1-1,0 0 0,1-1 0,-1 1 0,0-1 0,1 1 1,0 0-1,1 0 3,-1 0-1,1 0 1,-1 0 0,1-1-1,-1 1 1,1-1 0,-1 0-1,1 1 1,0-1 0,-1 0-1,1 0 1,3 0 0,6 0 21,-1-2 0,1 1 0,12-4 1,96-30-1431,-105 30 1070,-1-1 0,0-1 0,0 1 0,0-2 0,-1 0 0,17-15 0,-9 1-398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19356,'-13'33'2425,"-2"-2"-1537,2 6-344,0 2 1384,3 0-767,3 1-249,4-1-880,3-3-712,6-11 640,3-5-128,2-10-168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13283,'17'-28'2672,"-13"21"-1727,-1 0-1,1 0 1,1 1-1,5-6 1,-7 12 1179,-1 8-1458,-3 8-262,-14 95 712,8-77-1074,2 0 0,2 1 0,1-1 1,4 61-1,-2-92-38,1 1 0,-1 0 1,1 0-1,0-1 0,0 1 1,1 0-1,-1-1 0,1 0 1,0 1-1,0-1 0,3 5 1,-4-7-3,0 0-1,1 0 1,-1 0 0,0 0 0,1 0 0,-1 0 0,1-1 0,-1 1 0,1-1 0,-1 1 0,1-1 0,-1 1 0,1-1 0,0 0 0,-1 0 0,1 1 0,-1-1 0,1-1 0,0 1 0,-1 0 0,1 0 0,-1 0 0,1-1 0,0 1 0,-1-1 0,1 1-1,1-2 1,8-3 7,0-1 0,-1 0-1,0 0 1,0-1 0,0 0-1,-1-1 1,15-15-1,54-70 75,-72 85-73,131-193 176,-123 180-190,-14 21 4,0 0 0,0 0 0,0 1-1,0-1 1,0 0 0,0 0 0,0 0-1,0 0 1,0 0 0,0 0 0,0 0-1,0 0 1,0 1 0,1-1-1,-1 0 1,0 0 0,0 0 0,0 0-1,0 0 1,0 0 0,0 0 0,0 0-1,1 0 1,-1 0 0,0 0 0,0 0-1,0 0 1,0 0 0,0 0-1,0 0 1,1 0 0,-1 0 0,0 0-1,0 0 1,0 0 0,0 0 0,0 0-1,0 0 1,0 0 0,1 0 0,-1 0-1,0 0 1,0 0 0,0 0-1,0 0 1,0 0 0,0 0 0,0 0-1,1-1 1,-1 1 0,0 0 0,0 0-1,0 0 1,0 0 0,0 0-1,0 0 1,0 0 0,0-1 0,0 1-1,0 0 1,0 0 0,0 0 0,0 0-1,0 0 1,0 0 0,0-1 0,0 1-1,0 0 1,0 0 0,0 11-4,0-11 4,-17 118-68,-2 17-25,17-111 87,1 1 0,1 0 0,5 36-1,-4-56 9,0 0-1,0 1 1,0-1-1,1 0 1,-1 0-1,1-1 1,1 1-1,-1 0 1,4 5-1,-4-8 9,-1 0 0,1-1 0,0 1 0,0 0 0,-1-1-1,1 1 1,0-1 0,0 0 0,1 0 0,-1 0 0,0 0 0,0 0-1,1 0 1,-1 0 0,0-1 0,1 1 0,-1-1 0,0 1-1,1-1 1,-1 0 0,1 0 0,4-1 0,0 0 34,1-1 0,0 0 0,-1 0 0,1-1 0,-1 0 0,0 0 1,0-1-1,0 0 0,7-5 0,9-9 185,24-22 0,-44 38-208,35-35 399,-1 0 1,44-60-1,-59 68-378,-1-2 0,-2 0 0,-2-1 0,18-44 0,-30 54-1267,-4 17 392,-3 12 14,0 4 91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55 17628,'21'-55'6145,"-39"120"-5787,3 0 1,-10 87-1,23-132-705,-5 44 77,7-60 298,0 1 0,0-1 0,1 1 0,0-1 0,-1 1 0,1-1 0,1 0 1,-1 0-1,1 1 0,-1-1 0,5 6 0,2 1-119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17492,'-15'43'1271,"-2"1"0,-37 64 1,17-33-77,30-62-1018,-27 59 955,-36 103 1,63-153-1091,1-1 0,1 1 0,1 1 0,1-1 0,0 1 0,2-1 0,1 1 0,1 0 0,6 37 0,-6-52-178,1 1 0,1-1 1,0 0-1,0 0 0,1 0 1,0 0-1,0 0 0,0-1 1,1 0-1,0 0 0,8 8 0,-10-12 5,1 0-1,-1 0 1,1 0-1,0-1 0,0 1 1,0-1-1,0 0 0,0 0 1,0-1-1,1 1 1,-1-1-1,1 0 0,-1 0 1,1 0-1,-1 0 0,1-1 1,0 0-1,-1 0 1,1 0-1,-1-1 0,1 0 1,7-1-1,34-15-564,6-7-135</inkml:trace>
  <inkml:trace contextRef="#ctx0" brushRef="#br0" timeOffset="1">866 389 19212,'6'0'1736,"-10"12"-1015,-5 5-265,-7 11 1024,-2 7-264,-5 11-464,-5 5-135,1 9-65,-3-2-72,3-4-168,0 1-72,2-11-344,4-4-304,2-14-816,3-9 1832,2-22-776,1-8-88,4-20-136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18044,'11'16'2184,"2"2"-1400,2 4-279,0 4 1039,8 1-616,0 3-56,7-3-648,2-2-416,1-8-920,1-4-176,1-12 928,-2-5-264,-2-12-257</inkml:trace>
  <inkml:trace contextRef="#ctx0" brushRef="#br0" timeOffset="1">640 1 19996,'-6'36'1657,"5"7"-1113,0-2-208,1 10 616,4 0-296,4 2-40,-2 2-104,0-1-208,-6 3-55,-10 8-217,-4 1-265,-12 3 434,-7-5-201,-12 1-40,1-4-9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21533,'1'6'1888,"15"-6"-1200,7 0-280,14-6 712,6-1-175,16 1-305,7-1-312,3 0-584,1 1-384,-10 6-705,-7 0 1089,-20 8-272,-16 2-216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18700,'14'11'2200,"13"-5"-1479,16-6-329,6-2 1208,16-3-1080,6-2-184,7-2-1072,-4 0 792,1-2-320,-5 1-128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19:3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52 18180,'0'-2'157,"0"0"0,0 1 1,0-1-1,0 0 0,0 1 1,-1-1-1,1 0 0,0 1 1,-1-1-1,1 0 0,-1 1 1,1-1-1,-1 1 0,0-1 0,0 1 1,0-1-1,0 1 0,0-1 1,0 1-1,-2-2 0,1 1 52,-1 0-1,0 1 0,1-1 0,-1 1 1,0 0-1,0 0 0,1-1 0,-1 2 1,0-1-1,-6-1 0,0 1 99,-1 1 1,1 0-1,-1 0 0,1 1 0,-1 0 0,-15 4 0,5 1-141,1 1 1,-1 0-1,1 2 0,1 0 0,0 1 1,0 1-1,1 1 0,-22 20 0,26-21-125,0 1 1,2 1-1,-1 0 0,2 0 0,0 1 0,0 0 0,1 1 0,1 0 0,1 1 1,-9 25-1,13-34-29,1 1 1,1 0-1,-1-1 0,1 1 1,1 0-1,0 0 1,0 0-1,0 0 1,1 0-1,0-1 1,0 1-1,1 0 1,0-1-1,1 1 0,3 9 1,-2-12-6,-1 1 0,1 0 0,-1-1 0,1 0 1,1 0-1,-1 0 0,1-1 0,0 1 0,0-1 0,0 0 0,1 0 0,-1-1 1,1 0-1,0 0 0,0 0 0,0-1 0,0 0 0,12 3 0,-2-2 12,1-2-1,-1 0 0,1 0 0,-1-2 0,1 0 0,-1 0 1,0-2-1,0 0 0,0-1 0,0-1 0,0 0 1,15-8-1,-5 2 21,-1-2 0,0-1 0,-1-2 1,0 0-1,-1-1 0,23-23 0,-36 31-19,-1 0 1,0-1-1,-1 0 0,0-1 1,-1 0-1,0 0 0,-1-1 0,7-14 1,-12 21-60,1 1 0,-1-1 1,1 0-1,-2 1 1,1-1-1,0 0 0,-1 1 1,0-1-1,0 0 0,0 0 1,-1 1-1,1-1 1,-1 0-1,0 1 0,-1-1 1,1 1-1,-1-1 1,0 1-1,0 0 0,0 0 1,0-1-1,-1 1 0,0 1 1,0-1-1,-5-5 1,0 2-77,1 1-1,-2 0 1,1 0 0,0 0 0,-1 1 0,0 1 0,0 0 0,0 0 0,-1 0 0,0 2 0,1-1 0,-1 1 0,-12-1 0,-28 1-438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15435,'-3'8'4847,"-12"11"-2444,14-18-2282,-122 158 1214,119-156-2707,5-9 794,6-12 157,2 4-40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3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47 14995,'1'-12'592,"7"-22"6327,-8 34-6852,1 23 1178,-10 364 1709,1-61-221,6-469-2120,-22-150 1,22 278-722,3 18-2,5 15 45,-3-9 44,0-1-1,1 1 1,0-1 0,1-1-1,0 1 1,0 0-1,0-1 1,1 0 0,9 8-1,-12-13 18,0 1 1,0-1-1,0 0 0,1-1 0,-1 1 0,0 0 0,1-1 1,-1 0-1,1 0 0,-1 0 0,1 0 0,0 0 0,-1-1 1,1 0-1,0 1 0,-1-2 0,1 1 0,0 0 0,-1-1 1,1 1-1,-1-1 0,1 0 0,0 0 0,-1-1 0,0 1 1,5-3-1,-2 0 2,1 0 0,0-1 0,-1 0 1,0-1-1,-1 1 0,1-1 0,-1-1 1,0 1-1,0 0 0,-1-1 0,0 0 0,0 0 1,0 0-1,-1-1 0,0 1 0,-1-1 1,0 0-1,0 0 0,-1 0 0,2-13 0,-6 13-32,-2 14 3,-3 15-18,6-11 38,1 1 0,0-1 0,0 1 0,1-1 0,1 1 0,0-1 0,2 12 0,-3-19 14,1 0 0,0-1 0,0 1 0,0 0 1,0-1-1,0 1 0,1-1 0,-1 1 0,1-1 0,0 0 0,-1 1 0,1-1 1,0 0-1,0 0 0,1 0 0,-1-1 0,0 1 0,1 0 0,-1-1 1,1 0-1,-1 1 0,1-1 0,-1 0 0,1 0 0,0-1 0,0 1 1,-1 0-1,1-1 0,0 0 0,5 1 0,2-2 13,-1 0 1,1 0-1,-1-1 1,0 0-1,0-1 1,0 0-1,0 0 0,0-1 1,0 0-1,-1 0 1,0-1-1,0 0 0,10-9 1,-9 7-1,1-1 1,-2 0-1,1-1 0,-1 0 1,0-1-1,-1 1 0,0-1 1,-1-1-1,0 1 0,5-14 0,-15 73-1047,4-42 656,0 1-1,0-1 1,1 1-1,-1-1 1,2 1-1,-1-1 1,4 11-1,-4-17 331,-1 0-1,1 0 1,-1-1-1,1 1 1,-1 0 0,1 0-1,-1-1 1,1 1-1,0 0 1,-1 0 0,1-1-1,0 1 1,0-1-1,0 1 1,-1-1 0,1 1-1,0-1 1,0 0 0,0 1-1,0-1 1,0 0-1,0 0 1,0 1 0,-1-1-1,1 0 1,2 0-1,12-2-734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3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20988,'-9'49'2164,"-3"50"-1,8-27-1489,6 81 0,-2-144-674,1 0 18,-1 0-1,1 0 1,0 0 0,5 15-1,-6-23-10,1 1 0,-1-1 0,1 1 0,-1-1 0,1 0-1,0 1 1,0-1 0,-1 0 0,1 0 0,0 1 0,0-1 0,0 0 0,0 0 0,0 0-1,1 0 1,-1 0 0,0-1 0,0 1 0,1 0 0,-1-1 0,0 1 0,1 0 0,-1-1-1,0 1 1,1-1 0,-1 0 0,1 0 0,-1 1 0,1-1 0,-1 0 0,1 0 0,-1 0-1,1-1 1,-1 1 0,3-1 0,5-1 20,-1-1-1,0-1 1,1 1-1,-2-1 1,1-1-1,10-7 1,46-38 70,-27 19-52,-15 13-42,-14 11-44,0 0-1,0 0 1,18-9-1,-26 16 40,0 0 0,0 0-1,1-1 1,-1 1-1,0 0 1,0 0-1,0 0 1,1 0-1,-1 0 1,0 0 0,0-1-1,1 1 1,-1 0-1,0 0 1,0 0-1,0 0 1,1 0-1,-1 0 1,0 0 0,0 0-1,1 0 1,-1 0-1,0 0 1,0 0-1,1 0 1,-1 1 0,0-1-1,0 0 1,0 0-1,1 0 1,-1 0-1,0 0 1,0 0-1,0 0 1,1 1 0,-1-1-1,0 0 1,0 0-1,0 0 1,0 1-1,1-1 1,-1 0-1,0 0 1,0 0 0,0 1-1,0-1 1,0 0-1,0 0 1,0 0-1,0 1 1,0-1-1,0 0 1,0 0 0,0 1-1,0-1 1,0 0-1,0 0 1,0 1-1,0-1 1,0 0-1,0 0 1,0 0 0,0 1-1,-4 15-50,3-15 52,-2 7-28,-12 39-102,14-44 122,1 0 1,-1 1 0,0-1 0,1 0-1,0 1 1,0-1 0,0 0 0,0 1 0,1-1-1,-1 0 1,2 5 0,-1-7 4,-1 0 0,1 0 1,0 0-1,0 0 0,-1 0 0,1-1 1,0 1-1,0 0 0,0-1 0,0 1 1,0 0-1,0-1 0,0 1 0,0-1 0,0 1 1,0-1-1,0 0 0,0 1 0,0-1 1,1 0-1,-1 0 0,0 0 0,0 0 1,0 0-1,0 0 0,0 0 0,1 0 0,-1-1 1,0 1-1,1-1 0,35-11-240,-21 3 72,-1 0 0,0-1 1,-1-1-1,0 0 1,-1-1-1,0 0 0,0-1 1,-2 0-1,0-1 0,11-17 1,-8 8 130,-1 0 0,-1-1 0,0 0 0,-2-1 1,-2 0-1,7-27 0,-15 52 56,0 0 1,0 0-1,0 0 1,0 0-1,1 0 0,-1 0 1,0 0-1,0 0 1,0 0-1,0 0 1,0 0-1,0 0 0,0 0 1,0 0-1,0 0 1,0 0-1,0 0 1,0 0-1,1 0 0,-1 0 1,0 0-1,0 0 1,0 0-1,0 0 1,0 0-1,0 0 0,0 0 1,0 0-1,0 0 1,0 0-1,0 0 0,0 0 1,1 0-1,-1 0 1,0 0-1,0 0 1,0 0-1,0 0 0,0-1 1,0 1-1,3 17 69,-1 23-209,-1 27 84,2 55 5,-1-104 46,0-1 0,1 0 1,1 0-1,11 31 0,-6-33 81,-9-15-88,0 0 0,0 0 0,0 0 1,0 1-1,0-1 0,0 0 0,1 0 1,-1 0-1,0 0 0,0 0 0,0 0 1,0 0-1,0 0 0,0 0 0,1 0 0,-1 0 1,0 0-1,0-1 0,0 1 0,0 0 1,0 0-1,0 0 0,0 0 0,1 0 1,-1 0-1,0 0 0,0 0 0,0 0 0,0 0 1,0 0-1,0 0 0,0-1 0,0 1 1,0 0-1,0 0 0,1 0 0,-1 0 1,0 0-1,0 0 0,0 0 0,0-1 0,0 1 1,0 0-1,0 0 0,0 0 0,0 0 1,0 0-1,0 0 0,0-1 0,0 1 1,0 0-1,0 0 0,0 0 0,0 0 0,0 0 1,0-3 5,0 0 0,-1-1 0,1 1 0,0 0 0,-1 0-1,0 0 1,1 0 0,-3-4 0,-10-17-211,-1 1 0,0 0-1,-29-33 1,-4-6 18,47 61 194,-1 1 0,1-1 0,-1 1 0,1-1-1,0 1 1,-1-1 0,1 1 0,0-1 0,-1 1 0,1-1 0,0 1 0,0-1 0,0 0 0,0 1 0,-1-1 0,1 0 0,0 1 0,0-1-1,0 1 1,0-1 0,0 0 0,0 1 0,1-1 0,-1 0 0,0 1 0,0-1 0,0 1 0,1-1 0,-1 0 0,1 0 5,0 0 0,0 1 1,0-1-1,0 1 1,0-1-1,0 1 1,0-1-1,0 1 1,0 0-1,1-1 0,-1 1 1,0 0-1,0 0 1,2 0-1,9 0 73,-1 1 0,18 3 0,-22-3-65,28 5-75,-11-2-830,29 1 0,-52-4 807,0-1 1,0 0-1,0 0 1,0 0-1,0 0 1,0 0 0,0 0-1,0 0 1,0-1-1,0 1 1,0 0-1,0-1 1,-1 1-1,1 0 1,0-1 0,0 1-1,1-1 1,-2 0 36,0 0 0,1 0-1,-1 1 1,0-1 0,0 0 0,0 0 0,0 0 0,0 1 0,0-1 0,0 0 0,0 0 0,0 1 0,-1-1 0,1 0 0,0 0-1,0 1 1,-1-1 0,1 0 0,0 1 0,-1-1 0,1 0 0,-1 1 0,0-2 0,-13-18-756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4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19068,'7'2'1896,"12"-2"-1263,10-2-281,6 2 888,3 3-496,5 0-304,0 0-40,-7 1-312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185 100 20836,'-3'-8'423,"0"0"-1,0 0 0,-1 0 0,-1 1 1,1-1-1,-1 1 0,0 0 0,-1 0 1,-9-9-1,13 15-315,0-1-1,0 1 1,0-1-1,0 1 1,-1 0-1,1-1 1,0 1 0,-1 0-1,1 1 1,-1-1-1,1 0 1,-1 1 0,1-1-1,-6 1 1,5 0-41,0 1 0,0-1 0,0 1 0,0 0 0,0 0 0,0 0 0,1 0 0,-1 1 0,0-1 0,1 1 0,-1 0 0,1-1 0,0 1 0,-1 0 0,-3 4 0,1 0-39,1 1-1,-1-1 1,1 1 0,0-1 0,1 1-1,-1 0 1,1 1 0,1-1-1,-3 9 1,3-10-29,1-1 1,0 1-1,0 0 0,1-1 1,-1 1-1,1 0 1,0-1-1,1 1 0,-1 0 1,1-1-1,0 1 0,1-1 1,2 8-1,-2-10 5,-1 0 1,1-1-1,0 1 1,1-1-1,-1 1 0,0-1 1,1 0-1,-1 0 1,1 0-1,0 0 1,0 0-1,-1-1 0,1 1 1,0-1-1,0 0 1,1 0-1,-1 0 0,0 0 1,0 0-1,0-1 1,1 0-1,-1 1 0,0-1 1,1 0-1,3-1 1,3 0 8,0 0 1,0-1-1,0 0 1,-1 0 0,1-1-1,-1 0 1,12-6-1,-7 2 15,0-2-1,0 0 0,0 0 0,-1-1 0,-1-1 0,16-16 1,-20 19-18,-1-2 1,1 1-1,-1-1 1,-1 0-1,0-1 1,0 1-1,-1-1 1,0 0 0,3-16-1,-9 26-33,-5 7 11,-5 11-6,6-6 7,0 1 0,1 0 0,0 0-1,1 0 1,0 0 0,1 1 0,-2 22 0,4-33 17,0 0 0,0 0 0,0 0 0,0-1-1,0 1 1,1 0 0,-1 0 0,1 0 0,-1-1 0,1 1 0,-1 0 0,1-1 0,0 1 0,0 0 0,0-1 0,0 1 0,0-1 0,0 0 0,0 1 0,1-1 0,-1 0 0,0 0 0,3 2 0,-2-2 4,1 0 0,0 0 0,0 0 0,-1 0 0,1-1 1,0 1-1,0-1 0,0 0 0,0 0 0,0 0 0,0 0 1,-1 0-1,5-2 0,4 0 24,0-1 0,0-1 0,0 1 0,-1-2 0,1 0 0,11-7 0,-14 6-11,1-1-1,-1 0 0,-1-1 1,1 1-1,-1-1 0,7-12 0,-5 9-73,0-1-1,12-10 0,-21 28-40,0 0-1,0 0 1,-1-1-1,0 1 0,-2 9 1,0 1 11,2-8 60,0 0 0,0 0 0,1 0 0,0-1 0,0 1 0,1 0 0,2 10 0,-2-16 24,-1 0 0,1 0 1,0 0-1,0 0 0,0 0 1,0-1-1,0 1 0,0 0 1,0 0-1,1-1 0,-1 1 1,1-1-1,-1 1 0,1-1 1,0 1-1,-1-1 0,1 0 1,0 0-1,0 0 0,0 0 1,0 0-1,0 0 1,0-1-1,0 1 0,0-1 1,0 1-1,0-1 0,0 0 1,0 0-1,4 0 0,2 0 16,-1-1-1,0 0 0,0-1 1,0 1-1,0-1 0,0-1 1,0 1-1,-1-1 0,1-1 1,-1 1-1,0-1 0,0 0 1,0 0-1,0-1 0,7-7 1,-3 2-9,0-2 1,0 1-1,-1-1 1,0-1-1,-1 1 1,8-20-1,-18 40-65,0-1 0,0 0 0,1 0 0,0 1 0,0-1 0,1 16 0,0-21 5,0 1 0,0-1-1,0 1 1,0-1 0,0 1-1,1-1 1,-1 1 0,1-1-1,0 0 1,0 1 0,0-1-1,0 0 1,0 1 0,1-1-1,-1 0 1,1 0 0,-1 0-1,1 0 1,0 0 0,-1-1 0,1 1-1,0 0 1,0-1 0,0 0-1,1 1 1,-1-1 0,0 0-1,0 0 1,1 0 0,-1 0-1,0-1 1,4 2 0,18-1-228,-1 0-83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4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18836,'-3'1'179,"0"0"1,0 0-1,1 1 1,-1-1-1,0 1 1,0-1-1,1 1 0,-1 0 1,1 0-1,0 0 1,0 1-1,0-1 0,0 0 1,0 1-1,0 0 1,-2 3-1,-3 8 342,0 0 1,-5 15-1,8-20 51,-9 26-28,1 0 0,2 1-1,2 1 1,1-1 0,2 1-1,-1 65 1,7-43-342,3 0 1,3-1 0,21 89-1,-23-125-435,2 33 1,-24-94-407,-75-276 191,90 311 483,2 0 1,-1 1-1,0-1 1,1 0-1,0 0 1,-1 0-1,1 1 1,1-1-1,-1 0 0,1 0 1,1-6-1,-1 8-37,0 1-1,1-1 1,-1 1-1,0-1 1,1 1-1,-1-1 1,1 1-1,-1 0 1,1 0-1,-1 0 1,1 0-1,0 0 1,0 0-1,0 0 1,-1 1-1,1-1 1,0 1-1,0-1 1,0 1-1,0 0 1,0-1-1,0 1 1,0 0-1,4 1 1,26 0-562,48 7 0,-56-5 415,35 3-241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4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18236,'2'35'2040,"-10"5"-1087,-4 1-353,-6 7 992,0-1-128,-9 0-463,1-1-265,0-9-264,0-1-184,2-9-360,4-5-192,-3-11-576,3-6-353,0-14 913,-2-7-208,2-12-232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4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18140,'29'23'2040,"11"3"-1079,4 1-393,9 0 952,6 2-160,0-3-808,1-3-624,-1-4 232,-5-2-128,-8-7-256</inkml:trace>
  <inkml:trace contextRef="#ctx0" brushRef="#br0" timeOffset="1">1005 88 21421,'1'0'1960,"24"1"-1384,0-2-256,8-2 1321,7-1-897,3 4-816,0 0-368,-4 1-721,-3 2 977,-16 1-192,-6 5-184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4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18036,'32'0'2048,"8"2"-1384,13-2-279,6-3 1063,3 0-1320,-1-4 376,-3 6-352,-4 1-112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81 16179,'2'-4'365,"0"1"-1,0-1 0,0 1 0,0-1 0,-1 0 0,1 1 0,-1-1 0,0 0 0,0-6 0,0 9-241,-1-1 0,0 1 0,0 0 0,0-1 0,-1 1 0,1 0 0,0-1-1,0 1 1,-1 0 0,1-1 0,-1 1 0,1 0 0,-1 0 0,1 0 0,-1-1 0,0 1-1,0 0 1,1 0 0,-1 0 0,0 0 0,0 0 0,0 0 0,0 1 0,0-1-1,0 0 1,0 0 0,-1 1 0,1-1 0,0 1 0,0-1 0,-1 1 0,1-1 0,-2 1-1,-2-1 37,1 0 0,0 0-1,-1 1 1,1 0-1,0 0 1,-1 0 0,1 1-1,0-1 1,0 1-1,-1 0 1,1 0-1,-5 2 1,1 1-52,1-1 0,0 1 0,-1 1-1,1-1 1,-12 12 0,6-4-90,1 1 1,0 0-1,1 1 1,0 1-1,-12 22 1,13-18 0,0 1 1,1 0 0,1 0-1,-6 29 1,12-41-6,0 0 1,0-1 0,1 1 0,1 0-1,0 0 1,0 0 0,0 0-1,1 0 1,0 0 0,0 0-1,1-1 1,0 1 0,0 0-1,1-1 1,4 9 0,-5-13 0,1 1 0,-1-1 0,1 1 0,-1-1 0,1 0 0,0 0 0,0-1 0,0 1 0,1-1 0,-1 1 0,1-1 0,-1 0 0,1 0 0,5 2 0,-3-2 11,0-1-1,0 1 1,1-1-1,-1-1 1,0 1-1,1-1 1,-1 0 0,11-1-1,-4-2 38,1 0 0,-1 0 0,0-1 0,0-1 0,0 0 0,-1 0 0,1-2 0,11-8 0,-17 11-16,-1 0 0,0-1 0,-1 0 0,1 0 0,-1-1 0,0 0 0,0 0 0,-1 0 0,1 0 0,-1-1 0,-1 1 0,5-12 0,-7 15-38,0-1-1,0 1 1,0-1-1,0 1 0,-1-1 1,0 1-1,0-1 1,0 0-1,0 1 0,0-1 1,-1 1-1,0-1 0,1 1 1,-1-1-1,-1 1 1,1 0-1,0-1 0,-1 1 1,0 0-1,1 0 0,-1 0 1,-1 0-1,1 0 1,0 1-1,-1-1 0,1 1 1,-1-1-1,-4-2 1,3 2-136,-1 0 0,0 0 1,0 1-1,0 0 1,0 0-1,0 0 1,-1 0-1,1 1 1,-8-2-1,11 3 29,0 0 1,0-1-1,0 1 0,0 0 0,0 0 0,0 0 0,-1 0 0,1 0 0,0 1 0,0-1 0,0 0 0,0 1 0,0 0 0,0-1 0,0 1 1,1 0-1,-1 0 0,0 0 0,0 0 0,1 1 0,-1-1 0,0 0 0,1 1 0,0-1 0,-1 1 0,-1 2 0,3-4 77,0 1-1,0-1 0,-1 0 0,1 1 1,0-1-1,0 0 0,0 1 1,0-1-1,0 0 0,0 1 0,0-1 1,0 0-1,0 1 0,0-1 1,0 0-1,0 1 0,0-1 0,0 0 1,1 1-1,-1-1 0,0 0 1,0 1-1,0-1 0,0 0 0,0 0 1,1 1-1,-1-1 0,0 0 1,1 1-1,10 5-840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4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19980,'-31'39'3217,"24"-31"-2818,0 0 0,1 1 0,-7 11 0,9-13-183,1 0-1,-1 0 0,2 1 0,-1-1 0,1 1 1,0-1-1,0 1 0,1 0 0,0 0 0,1 0 1,0 12-1,1-16-175,-1 0 0,1 0 1,0 0-1,0 0 0,1 0 0,-1 0 0,1 0 1,0-1-1,0 1 0,0-1 0,0 1 0,0-1 1,1 0-1,0 1 0,0-1 0,0-1 0,0 1 1,0 0-1,0-1 0,1 0 0,-1 1 0,1-1 1,6 2-1,-4-2-159,-1 0 0,1-1-1,-1 1 1,1-1 0,0-1 0,-1 1 0,1-1 0,0 0 0,0 0 0,-1-1 0,1 1 0,0-1 0,-1 0 0,1-1 0,0 0-1,-1 0 1,0 0 0,0 0 0,1-1 0,-1 0 0,-1 0 0,1 0 0,5-5 0,-4 3-213,0 0 1,-1 0-1,0-1 1,0 0-1,-1 0 0,0 0 1,0 0-1,0-1 1,0 1-1,-1-1 1,0 0-1,-1 0 1,0 0-1,0 0 0,0-1 1,-1 1-1,1-14 1,-2 21 331,0-1-1,1 1 1,-1 0 0,0 0-1,0 0 1,0 0 0,0 0-1,0 0 1,0 0 0,0-1 0,0 1-1,0 0 1,0 0 0,0 0-1,0 0 1,0 0 0,0 0 0,0-1-1,0 1 1,0 0 0,0 0-1,0 0 1,0 0 0,0 0-1,0 0 1,0 0 0,0-1 0,0 1-1,0 0 1,0 0 0,0 0-1,0 0 1,0 0 0,0 0 0,-1 0-1,1-1 1,0 1 0,0 0-1,0 0 1,0 0 0,0 0-1,0 0 1,0 0 0,0 0 0,-1 0-1,1 0 1,0 0 0,0 0-1,0 0 1,0 0 0,0 0-1,0 0 1,-1 0 0,1 0 0,0 0-1,0 0 1,0 0 0,0 0-1,0 0 1,0 0 0,-1 0 0,1 0-1,0 0 1,0 0 0,0 0-1,0 0 1,0 0 0,-9 12 378,-6 20 537,6-10-163,2 1 0,-9 44-1,14-55-750,1-1 0,0 0 0,1 1 0,0-1 1,0 1-1,1-1 0,1 0 0,3 15 0,-4-24-19,0 1 0,0-1 1,0 1-1,0-1 0,0 0 0,0 1 0,1-1 0,-1 0 1,1 0-1,-1 0 0,1 0 0,0 0 0,0 0 1,0-1-1,0 1 0,4 2 0,13 4-327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17156,'4'5'1992,"2"2"-1304,-2 2-208,3 3 1193,0 0-753,2 4-200,0-2-224,-1 1-88,2-1-152,2-1-72,-2-3-168,0-1-80,1-4-400,-1 0-320,-3-5 1720,-1-3-1016,-6-4-64,0-2-16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4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18628,'30'0'2008,"22"-3"-1151,9-3-305,23-1 1064,10 1-304,19-1-343,6 3-185,0 1-328,-4 0-120,-12 2-272,-8-1-136,-16 2-440,-11-1-280,-27-1-633,-11-2-1775,-20-2 2527,-9 5-503,-11 1-208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4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14595,'-14'37'7575,"-3"-1"-4468,8-18-2338,1 1 0,1 0 0,-7 22 0,14-39-759,-1 0 0,1 0 0,0 0 0,0 1 0,-1-1 0,1 0 0,0 0 0,1 0 0,-1 0 0,0 0 0,1 0 0,-1 0 0,1 0 0,0 0 0,-1 0 0,1 0 0,0 0 0,0 0 0,0 0 0,1 0 0,-1-1 0,0 1 0,1 0 0,-1-1 0,1 1 0,-1-1 0,1 0 0,0 0 0,0 1 0,-1-1 1,1 0-1,0 0 0,0-1 0,4 2 0,7 2-288,0-1 1,0 0 0,0-1-1,22 1 1,-4-1-220,-9 1 106,42 7-699,-60-10 1038,-1 1-1,1 0 0,-1 1 1,1-1-1,-1 0 1,0 1-1,1 0 1,-1 0-1,0 0 0,0 0 1,-1 0-1,1 1 1,0-1-1,2 4 1,-5-5 74,1 1 1,0-1-1,-1 0 1,1 1-1,-1-1 1,0 1-1,1-1 1,-1 1-1,0-1 1,0 1-1,0-1 1,0 1-1,0-1 1,0 1-1,0-1 1,-1 1 0,1-1-1,-1 0 1,1 1-1,-1-1 1,1 1-1,-1-1 1,0 0-1,1 1 1,-1-1-1,0 0 1,0 0-1,0 0 1,0 0-1,0 0 1,0 0-1,0 0 1,-1 0 0,-1 1-1,-5 4 248,-1 0 0,0 0 0,-15 6 0,-89 39 1577,93-43-1597,0-1 1,-1-1-1,-36 6 1,52-12-429,0 1 0,0-1 1,0 0-1,0 0 0,0 0 0,1-1 1,-9-2-1,11 3 61,0-1 0,0 0 0,1 1-1,-1-1 1,1 0 0,-1 0 0,1 0 0,-1-1-1,1 1 1,-1 0 0,1 0 0,0-1 0,0 1-1,0-1 1,0 1 0,0-1 0,0 1 0,0-1-1,0 0 1,1 1 0,-1-1 0,1 0 0,-1-2-1,-1-26-619,5-6-298</inkml:trace>
  <inkml:trace contextRef="#ctx0" brushRef="#br0" timeOffset="1">105 10 19268,'24'0'2209,"3"3"-1465,12 3-360,8 1 1224,6 0-696,2 0-536,2-7-160,2-7-103,-2-9-129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5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18412,'-10'-3'1760,"13"3"-743,16 0 287,12 0-328,17-1-424,5 0-168,5-2-264,4 3-104,-8-2-360,-5-1-288,-13 3-520,-7 0 928,-28 6-216,-8 0-144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5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4273,'-12'11'10010,"11"-1"-7841,14 0-1113,13-9-416,7 1 2152,14-2-1663,6-3-401,7-1-1056,0-2-568,2 2 792,0 1-224,-6 1-233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5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18612,'1'1'109,"0"-1"0,-1 1 0,1-1 0,0 0 0,-1 1-1,1-1 1,0 0 0,-1 1 0,1-1 0,0 0 0,0 0 0,-1 0 0,1 0 0,0 0 0,0 0 0,-1 0 0,1 0 0,0 0-1,0 0 1,0 0 0,-1-1 0,1 1 0,0 0 0,1-1 0,22-9 330,-23 10-278,30-16 382,-2 0 0,0-2 0,-1-1 0,0-2 0,-2 0 1,-1-2-1,0-1 0,-2 0 0,-1-2 0,33-50 0,-53 74-507,15-29 216,-16 29-236,0 0 0,0 1 0,-1-1 0,1 1 0,0-1-1,-1 0 1,0 0 0,1 1 0,-1-1 0,0 0 0,0 0 0,0 0 0,0 1 0,0-3-1,-1 5-9,0 0-1,0 0 1,0 0-1,0 0 1,0 0-1,0 1 1,0-1-1,1 0 0,-1 1 1,0-1-1,0 3 1,-17 54-48,2 0-1,-13 92 1,27-141-80,1 0 1,1 0-1,-1 0 1,2 1-1,1 15 1,-1-24 45,-1 1 0,0 0 1,1-1-1,-1 1 1,1-1-1,0 1 0,0 0 1,-1-1-1,1 0 0,0 1 1,0-1-1,0 1 1,1-1-1,-1 0 0,0 0 1,0 0-1,1 0 0,-1 0 1,0 0-1,1 0 1,-1 0-1,1 0 0,0-1 1,-1 1-1,1 0 0,-1-1 1,1 0-1,0 1 1,0-1-1,-1 0 0,1 0 1,0 0-1,-1 0 1,1 0-1,0 0 0,2-1 1,14-2-575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5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20500,'4'-4'226,"-1"0"0,1 0 0,-1 0 0,1 0 0,0 1-1,1 0 1,-1 0 0,0 0 0,1 0 0,0 1 0,0-1-1,0 1 1,0 0 0,0 1 0,0-1 0,0 1 0,0 0-1,1 1 1,-1-1 0,0 1 0,1 0 0,-1 0-1,6 1 1,-7 0-182,1-1 1,-1 1-1,0 0 0,0 0 0,0 0 0,0 0 0,0 1 0,0 0 0,0 0 0,0 0 0,-1 0 0,1 0 1,-1 1-1,1 0 0,-1-1 0,0 1 0,0 1 0,-1-1 0,1 0 0,0 1 0,-1-1 0,0 1 1,0 0-1,0-1 0,0 1 0,-1 0 0,1 0 0,-1 1 0,1 3 0,-2-1-35,0-1-1,0 0 0,-1 1 1,1-1-1,-1 0 1,-1 0-1,1 0 1,-1 0-1,0 0 0,0 0 1,-1 0-1,0 0 1,-3 5-1,-8 10 48,-30 37 0,33-45-30,-23 27 59,21-27-31,0 1-1,2 1 0,-18 27 0,28-41-48,0 1 1,0-1 0,1 0 0,-1 1 0,0-1-1,1 1 1,-1-1 0,1 1 0,0 0 0,-1-1 0,1 1-1,0-1 1,0 1 0,0 0 0,0-1 0,0 1-1,0-1 1,1 1 0,-1-1 0,0 1 0,1 0 0,-1-1-1,1 1 1,1 2 0,0-3-31,0 1 0,-1 0 1,1-1-1,0 1 0,0-1 0,1 0 0,-1 0 0,0 0 1,0 0-1,1 0 0,-1 0 0,0 0 0,1-1 1,2 1-1,10 1-488,0-1 0,0 0 0,30-4-1,41-9-428,-40 3 332</inkml:trace>
  <inkml:trace contextRef="#ctx0" brushRef="#br0" timeOffset="1">435 368 18044,'-8'14'2336,"0"5"-1495,6-1-353,1 4 1528,1 2-960,1 4-288,2 0-632,0-1-448,4-1-856,5-3 1024,-2-8-200,1-7-120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5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17 17644,'-3'0'243,"-1"1"0,1 0 1,0 0-1,-1 0 0,1 0 0,0 0 1,0 1-1,0 0 0,0-1 0,0 1 1,0 0-1,1 0 0,-1 1 0,0-1 1,1 1-1,0-1 0,0 1 1,-1 0-1,2 0 0,-1-1 0,-2 6 1,-1 1 21,0 1 0,0 0 0,1 0 0,0 1 0,-2 15 1,5-22-217,0 0 1,1 0 0,-1 0-1,1 0 1,0 0 0,1 0-1,-1 0 1,1 0-1,-1 0 1,1 0 0,0 0-1,1 0 1,-1 0 0,1-1-1,0 1 1,0 0 0,0-1-1,3 4 1,3 3 26,1 0 1,1-1-1,-1 0 1,15 9-1,-15-12-60,0 1 0,0 0 0,-1 1 0,-1 0 0,1 0 0,9 14 0,-16-20-14,0-1 0,0 1 0,0 0-1,0 0 1,-1 0 0,1 0 0,0 0-1,-1 0 1,0 0 0,0 0 0,1 0 0,-1 0-1,0 1 1,-1-1 0,1 0 0,0 0-1,-1 0 1,1 0 0,-2 3 0,1-2 1,-1 1 0,0-1 0,0 1 0,-1-1 0,1 0 1,-1 0-1,0 0 0,1 0 0,-6 4 0,-1-1 38,1 1-1,-2-2 1,1 1-1,0-2 1,-1 1-1,-18 5 1,23-9 6,0 1 1,0-2-1,-1 1 0,1 0 1,0-1-1,0 0 0,0-1 1,-1 1-1,-8-3 0,12 3-32,1 0-1,0-1 0,0 1 1,0-1-1,0 1 0,0-1 0,0 0 1,0 1-1,0-1 0,0 0 1,0 1-1,0-1 0,1 0 0,-1 0 1,0 0-1,0 0 0,1 0 1,-1 0-1,0-1 0,1 0-8,-1 0 0,1 1 0,0-1 0,0 0-1,0 0 1,0 1 0,0-1 0,0 0 0,1 1 0,-1-1-1,1 0 1,-1 1 0,1-1 0,-1 0 0,1 1 0,0-1-1,1-1 1,3-5-26,0 1-1,1 0 1,-1 0-1,1 1 1,0 0-1,1 0 1,9-7-1,57-34-89,-3 2 243,-61 38-87,0 0-1,-1 0 1,0-1 0,-1 0 0,0-1 0,0 0 0,-1 0-1,9-14 1,-13 19-24,-1 0-1,1-1 0,-1 1 0,0 0 0,0 0 1,0-1-1,0 1 0,-1 0 0,1-1 0,-1 1 1,-1 0-1,1-1 0,0 1 0,-1-1 0,0 1 1,0 0-1,0 0 0,-1-1 0,1 1 0,-1 0 1,0 0-1,0 1 0,-6-8 0,3 5 11,0 0 0,0 0 0,-1 1 0,0-1 0,0 1 0,-1 1 0,1-1 0,-1 1 0,0 0-1,0 1 1,-15-6 0,20 8-86,0 1 0,-1-1 1,1 0-1,0 1 0,-1 0 0,1-1 0,0 1 0,-1 0 0,1 0 0,0 0 0,-1 0 0,1 1 0,0-1 1,-1 1-1,1-1 0,0 1 0,0 0 0,-1 0 0,1 0 0,0 0 0,0 0 0,0 1 0,0-1 0,0 0 1,1 1-1,-1 0 0,0-1 0,1 1 0,-1 0 0,1 0 0,-1 0 0,1 0 0,0 0 0,0 0 1,0 0-1,0 0 0,0 0 0,1 1 0,-1-1 0,0 0 0,1 1 0,0 2 0,-2 8-319,8-5-117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5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18788,'9'0'434,"0"-1"0,-1-1 0,1 1 0,-1-2 1,1 1-1,-1-1 0,0 0 0,9-5 0,6-4 400,28-20 1,-41 25-670,0-1 0,0 0 0,-1-1 0,0 1 0,10-15-1,-15 19-111,-1 0-1,0-1 1,0 1-1,-1-1 1,1 0-1,-1 0 1,0 0-1,-1 0 1,1 0-1,-1 0 0,0 0 1,0-1-1,-1 1 1,1-10-1,-1 13-42,0 1 0,0 0-1,0-1 1,0 1 0,-1 0-1,1-1 1,0 1 0,-1 0-1,1 0 1,-1-1 0,1 1-1,-1 0 1,0 0 0,1 0-1,-1 0 1,0-1 0,0 1-1,0 0 1,0 1 0,0-1-1,0 0 1,0 0 0,0 0-1,0 0 1,0 1 0,0-1-1,-1 1 1,1-1-1,0 1 1,0-1 0,-1 1-1,1 0 1,0-1 0,-1 1-1,1 0 1,0 0 0,-1 0-1,1 0 1,0 0 0,-1 1-1,1-1 1,0 0 0,0 0-1,-1 1 1,1-1 0,0 1-1,-2 0 1,-4 2 15,1 0-1,-1 0 0,1 0 1,0 1-1,0 0 0,0 0 1,-8 8-1,2 0-18,1 1-1,0 0 1,1 1-1,-8 15 1,14-22-11,0-1 0,1 1 0,0 0 0,1 0 0,-1 0 1,1 0-1,0 0 0,1 1 0,0-1 0,0 0 0,1 12 0,0-17 4,0 0-1,0-1 1,1 1-1,-1 0 1,1 0-1,-1-1 1,1 1-1,0 0 1,-1-1-1,1 1 1,0 0-1,0-1 0,0 1 1,0-1-1,1 0 1,-1 1-1,0-1 1,1 0-1,2 2 1,-1-1-1,0-1 1,0 0 0,0 1 0,0-1-1,1 0 1,-1-1 0,0 1 0,1-1-1,-1 1 1,4-1 0,4 0 0,0-1 0,-1-1 0,1 1 1,-1-2-1,18-5 0,-4-2 30,-1-1 0,0-1 0,-1-1 0,0-2 0,-1 0 0,23-21 0,-42 34-29,0 1 1,0-1 0,0 0-1,0 1 1,1-1-1,-1 1 1,0-1 0,5-1-1,-6 3-1,-1 0 0,0 0 0,0 0 0,1 0 0,-1 0 0,0 0 0,0 0 0,1 0 0,-1 1 0,0-1 1,0 0-1,1 0 0,-1 0 0,0 0 0,0 0 0,0 0 0,1 0 0,-1 1 0,0-1 0,0 0 0,0 0 0,1 0 0,-1 0 0,0 1 0,0-1 0,0 0 0,0 0 0,0 0 0,0 1 0,1-1 0,-1 0 0,1 16-32,-2-7 1,0-3 21,0 0 0,1 0 0,0 0-1,0 1 1,1-1 0,1 7 0,-2-12 18,1 0 1,-1 1-1,1-1 0,-1 0 0,1 1 0,0-1 1,-1 0-1,1 0 0,0 0 0,0 0 0,0 0 1,0 0-1,0 0 0,0 0 0,0 0 1,1 0-1,-1 0 0,0-1 0,0 1 0,1 0 1,-1-1-1,0 1 0,1-1 0,-1 0 0,1 1 1,-1-1-1,0 0 0,1 0 0,-1 0 0,1 0 1,-1 0-1,2 0 0,15-3 82,-1 1 0,1-2-1,-1-1 1,0 0 0,26-11 0,19-7 126,-55 21-189,6-2-5,0 0 0,1 1 0,-1 1 0,20-2 0,-31 4-23,1 0-1,-1 0 0,1 0 0,-1 0 0,0 0 1,1 1-1,-1-1 0,1 1 0,-1 0 0,0-1 1,1 1-1,-1 0 0,0 0 0,0 1 0,0-1 1,0 0-1,0 1 0,0-1 0,0 1 0,0 0 0,-1-1 1,1 1-1,0 0 0,-1 0 0,0 0 0,1 0 1,-1 0-1,0 1 0,0-1 0,0 0 0,1 5 1,-1-1-10,-1 1 0,1-1 1,-1 1-1,-1 10 0,0-11 9,1 0 0,0 0-1,0 0 1,0-1 0,1 1 0,1 6-1,-2-11-10,1-1 0,-1 1-1,0-1 1,1 1-1,-1-1 1,1 1 0,-1-1-1,0 1 1,1-1 0,-1 1-1,1-1 1,-1 1 0,1-1-1,0 0 1,-1 1-1,1-1 1,-1 0 0,1 0-1,0 1 1,-1-1 0,1 0-1,0 0 1,-1 0-1,1 0 1,-1 0 0,1 0-1,0 0 1,-1 0 0,1 0-1,0 0 1,-1 0 0,1 0-1,0 0 1,-1-1-1,1 1 1,0 0 0,-1 0-1,1-1 1,-1 1 0,1 0-1,-1-1 1,1 1 0,-1-1-1,1 0 1,2-1-129,0 1 0,0-1 0,-1 0 0,1 0 0,-1-1 0,1 1 0,-1 0 0,2-4-1,1-5-170,-5-1-100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5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19980,'0'10'1937,"-3"-1"-1481,4-1-264,3 2 968,6 5-1600,0 0 616,11 0-280,1 1-136,10 2-88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5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 18212,'-6'-1'522,"-1"1"1,0 0-1,0 0 1,0 1-1,1 0 0,-1 0 1,0 0-1,1 1 1,-1 0-1,-8 4 0,12-5-475,0 0 0,0 0-1,1 1 1,-1-1 0,1 1-1,-1-1 1,1 1 0,0 0-1,-1 0 1,1 0 0,0 0 0,0 0-1,1 1 1,-1-1 0,0 0-1,1 1 1,-1-1 0,1 1-1,0 0 1,0-1 0,0 1-1,0 0 1,0 0 0,1 0-1,-1 0 1,1 3 0,0-3-71,1-1 1,0 0 0,-1 0-1,1 0 1,0 1-1,0-1 1,1 0-1,-1 0 1,0 0 0,1-1-1,-1 1 1,1 0-1,-1 0 1,1-1 0,0 1-1,0-1 1,2 2-1,41 23-714,-31-18 419,-11-7 250,1 1 1,-1 0-1,0 0 0,0 1 1,0-1-1,0 1 1,0 0-1,-1-1 0,1 1 1,-1 0-1,1 0 0,-1 1 1,2 4-1,-3-6 87,0 0 0,-1 0-1,0 1 1,1-1 0,-1 0-1,0 0 1,0 0 0,0 0 0,-1 0-1,1 1 1,0-1 0,-1 0-1,1 0 1,-1 0 0,0 0-1,0 0 1,0 0 0,0 0-1,0-1 1,0 1 0,0 0 0,0 0-1,-1-1 1,1 1 0,-1-1-1,-1 2 1,-2 1 82,1 0 1,-1 0-1,0 0 0,0-1 1,0 0-1,-1 0 0,1 0 1,-11 3-1,14-6-113,1 1 1,0-1-1,-1 1 1,1-1-1,0 0 1,-1 0-1,1 0 1,0 0-1,-1 0 1,1 0-1,-1 0 1,1 0 0,0 0-1,-1 0 1,1-1-1,0 1 1,-1-1-1,1 1 1,0-1-1,0 1 1,0-1-1,-1 0 1,1 0-1,0 0 1,0 1-1,0-1 1,0 0-1,0 0 1,0 0-1,1 0 1,-1-1-1,0 1 1,0 0-1,1 0 1,-1 0-1,1-1 1,-1 1-1,1 0 1,-1-1-1,1 1 1,0 0-1,0-1 1,0-2-1,0-17-235,4 0-101</inkml:trace>
  <inkml:trace contextRef="#ctx0" brushRef="#br0" timeOffset="1">288 102 16916,'13'3'652,"-1"0"0,1-1 1,0 0-1,0-1 1,0-1-1,0 0 0,0-1 1,22-3-1,-27 2-454,0 1-1,0-2 0,0 1 1,0-1-1,-1 0 1,1-1-1,-1 1 0,0-2 1,0 1-1,0-1 1,0 0-1,-1 0 0,0-1 1,10-11-1,-16 17-181,1-1-1,0 1 1,-1-1 0,1 0-1,-1 1 1,1-1-1,-1 0 1,1 0-1,-1 1 1,1-1 0,-1 0-1,0 0 1,0 0-1,1 0 1,-1 1 0,0-1-1,0 0 1,0 0-1,0 0 1,0 0-1,0 0 1,0 1 0,0-1-1,0 0 1,0 0-1,0 0 1,-1 0 0,1 0-1,0 1 1,-1-1-1,1 0 1,-1 0-1,1 1 1,-1-1 0,1 0-1,-1 0 1,1 1-1,-1-1 1,0 0 0,-2 0 9,1-1 1,0 1 0,-1 0 0,1 0 0,-1 1 0,1-1 0,-1 1 0,1-1 0,-1 1 0,1 0 0,-1 0-1,-4 0 1,-6 2-1,1 0-1,-1 0 0,1 2 1,0 0-1,0 0 0,0 1 1,1 0-1,-1 1 0,-11 8 0,15-9-24,-1 1 0,1 1 0,0-1 0,0 1 0,1 1 0,0-1 0,1 1 0,-1 0 0,1 1 0,1-1 0,-8 16 0,12-22-22,0 0 0,0 0 0,0 1 0,1-1 0,-1 0-1,0 1 1,1-1 0,0 0 0,-1 1 0,1-1 0,0 1 0,0-1 0,1 1 0,-1-1-1,0 0 1,1 1 0,-1-1 0,1 0 0,0 1 0,0-1 0,0 0 0,0 0 0,0 1 0,1-1-1,-1 0 1,0 0 0,1-1 0,0 1 0,-1 0 0,1 0 0,0-1 0,0 1 0,0-1-1,0 0 1,0 1 0,3 0 0,3 1-224,0 0 0,0 0 0,0-1 0,0 0 0,1 0 0,-1-1 0,1 0 0,-1-1 0,12 0 0,-2-1-55,-1-2-1,1 0 1,25-7-1,4-6-480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13715,'11'3'2256,"4"-2"-1191,6-1-409,5-1 2104,1 1-1575,0-2-393,-1 2 888,-3-2-1264,-12 2-96,-5 2 32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5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18644,'-5'34'2714,"-1"36"-1,6 89-8,1-110-2389,-1-45-301,0 5 24,0 0-1,1 0 1,0 0 0,0-1-1,5 17 1,-5-23-58,0 0 1,-1-1 0,1 1-1,0 0 1,0-1 0,1 1-1,-1-1 1,0 1 0,0-1-1,1 1 1,-1-1 0,1 0-1,-1 0 1,1 1 0,0-1-1,-1 0 1,1-1 0,0 1-1,0 0 1,-1 0 0,1-1-1,0 1 1,0-1 0,0 0-1,0 1 1,0-1 0,0 0-1,0 0 1,0 0 0,0 0-1,0-1 1,2 0 0,47-12-646,6-1-23,-53 13 605,1 1 0,0-1-1,-1 1 1,1 0 0,-1 0-1,1 1 1,-1-1 0,1 1-1,7 2 1,-11-2 74,0-1 0,0 0 0,0 1 0,0-1 1,0 1-1,0 0 0,0-1 0,0 1 0,0 0 0,0-1 0,-1 1 0,1 0 0,0 0 1,0 0-1,-1-1 0,1 1 0,-1 0 0,1 0 0,-1 0 0,1 0 0,-1 0 1,1 2-1,-1-1 11,0 0 1,0 1-1,0-1 0,0 0 1,0 0-1,0 0 1,-1 0-1,1 0 0,-1 0 1,0 0-1,0 3 1,-4 4 91,0 0 0,-1 1 0,-11 13 0,15-21-72,-46 55 874,48-57-886,0 0 1,0 0-1,-1 1 0,1-1 0,0 0 0,0 0 1,0 1-1,0-1 0,0 0 0,0 1 0,0-1 1,-1 0-1,1 0 0,0 1 0,0-1 0,0 0 1,0 1-1,0-1 0,0 0 0,0 1 0,1-1 1,-1 0-1,0 0 0,0 1 0,0-1 0,0 0 1,0 0-1,0 1 0,0-1 0,1 0 0,-1 0 1,0 1-1,1-1 0,11 6 185,24-2-46,-29-4-97,25 3 153,50 3-1108,-71-6 582,-1 0 1,1-1-1,-1 0 0,1-1 1,13-4-1,-7-2-142,-6-2-157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5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16956,'-12'0'1936,"17"-6"-1024,8-1-320,11 3 961,6 2-129,7 2-696,9 3-560,0 0 48,-6-3-64,-8-1-184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5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17108,'1'2'249,"1"-2"0,-1 1-1,1 0 1,-1 0 0,1 0 0,0-1 0,-1 1 0,1-1 0,0 1 0,-1-1 0,1 0 0,0 1 0,-1-1 0,1 0 0,0 0 0,0 0 0,-1-1 0,1 1 0,2-1-1,36-10 1517,-31 8-1208,6-2-221,0-1 0,-1 0 1,1-1-1,-1 0 0,0-1 1,-1-1-1,0 0 0,0-1 1,-1 0-1,-1-1 0,16-17 0,-25 25-300,0 0 0,0 0 0,-1 0 0,1 0 0,0 0 0,-1 0 0,0-1 0,0 1 0,0 0 0,0-1 0,0 1 0,-1-1-1,0 1 1,1-1 0,-1 0 0,-1 1 0,1-1 0,0 1 0,-1-1 0,0 1 0,0-1 0,0 1 0,0 0 0,-3-5 0,3 5-22,-1 1 1,0-1-1,0 1 1,0-1-1,0 1 1,0 0-1,0 0 1,-1 0-1,1 0 1,-1 1-1,1-1 1,-1 1-1,0-1 1,0 1-1,0 0 1,1 0-1,-1 0 1,0 0-1,0 1 1,0-1-1,0 1 1,-1 0-1,1 0 1,0 0-1,0 0 1,0 0-1,0 1 1,-3 0-1,-3 2-14,0 0 0,0 0 0,0 1-1,1 0 1,-1 0 0,1 1 0,0 0 0,1 1-1,-1-1 1,1 1 0,0 1 0,-8 9 0,10-11-7,1 0 0,-1 1 1,1 0-1,1 0 0,-1 0 1,1 1-1,0-1 0,0 1 1,0-1-1,1 1 0,0 0 1,1 0-1,0 0 0,0 0 1,0 1-1,1 11 0,0-17 4,0-1 0,1 0 0,-1 1 0,0-1 0,1 1 0,-1-1 0,1 0 0,0 0 0,-1 1 0,1-1 0,0 0 0,0 0 0,0 0-1,-1 1 1,1-1 0,0 0 0,1 0 0,-1-1 0,0 1 0,0 0 0,2 1 0,0-1-1,0 1 0,1-1-1,-1 0 1,1 0 0,-1-1 0,1 1-1,-1-1 1,6 1 0,5-2-6,1 0-1,-1-1 1,19-5 0,45-18-37,2 0 23,-71 23 8,1 0 1,0 1 0,0-1-1,0 2 1,0 0-1,11 1 1,-19-1 8,0 0 0,0 1-1,0-1 1,0 1 0,0-1 0,0 1 0,0 0 0,0 0-1,0 0 1,0 0 0,0 0 0,-1 0 0,1 0 0,0 1-1,-1-1 1,1 1 0,1 2 0,0 1-13,0-1 0,-1 1 0,0 0 0,0 0 0,2 7 0,-3-7 10,1 0 0,0 1 1,0-1-1,5 8 0,-6-12 14,0 1 0,1 0 1,-1-1-1,1 1 0,-1-1 0,1 0 0,-1 1 1,1-1-1,0 0 0,0 0 0,0 0 0,-1 0 0,1 0 1,0-1-1,0 1 0,4 0 0,1 0 15,0 0 0,1-1 1,-1 0-1,0-1 0,1 0 0,-1 0 0,0 0 0,0-1 0,12-4 0,62-30 144,-73 32-145,26-15 32,-24 13-62,0 1 1,0-1-1,1 1 1,0 1-1,14-4 0,-24 7 8,-1 1 0,0 0 0,1 0 0,-1 0 0,1 0 0,-1 0 0,0 0 0,1 0 0,-1 0 0,1 0 0,-1 0-1,0 0 1,1 0 0,-1 0 0,1 0 0,-1 0 0,0 0 0,1 1 0,-1-1 0,0 0 0,1 0 0,-1 0 0,0 0 0,1 1 0,-1-1-1,0 0 1,1 1 0,-1-1 0,0 0 0,1 1 0,-2 12-91,-17 24-231,12-27 37,-15 21-699,20-29 748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5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18044,'0'8'656,"0"0"0,0 0 0,1-1 0,0 1 0,1 0 0,4 14 0,-5-19-575,0-1 0,0 0 1,0 0-1,1 0 0,-1 0 0,1 0 0,-1 0 0,1 0 1,0 0-1,0-1 0,0 1 0,0 0 0,0-1 0,0 0 1,0 1-1,1-1 0,-1 0 0,0 0 0,1-1 1,-1 1-1,0 0 0,1-1 0,-1 1 0,1-1 0,4 0 1,2 0 31,0 0 0,0 0 0,0-2 0,0 1 1,0-1-1,0 0 0,12-5 0,4-4 225,27-15 0,-36 17-181,1 0 0,0 2 1,1 0-1,26-8 0,-42 15-154,-1 0 1,1-1-1,-1 1 1,0 0-1,1 0 1,-1 0-1,1 0 0,-1 0 1,1 1-1,-1-1 1,0 0-1,1 1 1,-1-1-1,0 1 1,1-1-1,-1 1 0,0-1 1,0 1-1,1 0 1,-1 0-1,0 0 1,0 0-1,0 0 1,0 0-1,0 0 1,0 0-1,0 0 0,-1 0 1,1 0-1,0 0 1,0 2-1,2 4 17,0 1 0,-1-1 0,0 1 0,2 13 0,3 11 6,-6-30-45,0 0 0,-1 0 0,1-1 1,0 1-1,0 0 0,0 0 0,1-1 0,-1 1 1,0 0-1,0-1 0,1 0 0,-1 1 0,1-1 1,0 0-1,-1 1 0,1-1 0,0 0 0,-1 0 1,1-1-1,2 2 0,-1-1-57,1-1 0,-1 1 0,0-1 0,0 0 0,0 0 0,1 0 0,-1 0 0,0-1 0,0 1 0,1-1 0,3-1 0,8-4-272,0-1 0,-1 0 0,0-1 0,14-10-1,-21 13 270,7-4-547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0:5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19812,'-14'3'1553,"12"9"-1217,2-1-216,15 6 264,3 5-528,11-2-2537,1 0 2337,9 3-344,4-3-288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0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170 168 16548,'-10'1'456,"0"1"1,1 0-1,-1 0 1,1 1 0,-1 0-1,1 1 1,0 0-1,0 0 1,-9 7-1,13-8-300,0 0-1,0 1 1,1-1-1,-1 1 1,1 0-1,0 0 0,0 1 1,0-1-1,1 1 1,-1 0-1,1 0 1,0 0-1,0 0 0,1 0 1,0 1-1,-2 7 1,3-11-126,1 0 0,-1 0 0,1 0 0,0-1 0,0 1 0,0 0 0,0 0 0,0 0 0,0 0 0,0 0 0,1 0 0,-1 0 0,1 0 0,-1 0 0,1-1 0,0 1 0,0 0 0,0 0 0,0-1 0,0 1 0,0-1 0,0 1 0,3 2 0,-1-3 6,-1 1-1,1 0 0,0-1 0,0 1 1,0-1-1,0 0 0,0 0 0,1-1 0,-1 1 1,0 0-1,0-1 0,7 0 0,2 0 34,1-1-1,-1-1 1,1 0-1,-1 0 1,0-2-1,16-5 0,-13 3-1,-1-2 0,0 0 0,0 0 0,-1-1 0,0-1 0,-1 0 0,0-1-1,-1 0 1,18-23 0,-16 17-27,0-1-1,-2-1 1,0 0-1,-1 0 1,-2-1-1,12-35 1,-15 24-60,-7 20-12,2 11 30,0-1 1,0 1 0,0 0-1,0 0 1,-1 0-1,1 0 1,0 0-1,0 0 1,-1 0 0,1 0-1,0 0 1,0 0-1,0 0 1,-1 0 0,1 0-1,0 0 1,0 0-1,0 0 1,-1 0-1,1 0 1,0 0 0,0 0-1,0 0 1,-1 0-1,1 0 1,0 0-1,0 1 1,0-1 0,-1 0-1,1 0 1,0 0-1,0 0 1,0 0-1,0 1 1,0-1 0,-1 0-1,1 0 1,0 0-1,0 0 1,0 1 0,0-1-1,0 0 1,0 1-1,-6 7-6,0 0-1,0 0 1,1 1 0,1 0-1,-7 15 1,-13 51 136,20-61-68,0 0 0,1 1 0,1-1 0,-1 19 0,3-31-42,0 1 1,0 0 0,0 0 0,0-1 0,0 1-1,1 0 1,-1-1 0,1 1 0,0 0 0,-1-1-1,1 1 1,1-1 0,-1 1 0,0-1 0,1 1-1,-1-1 1,1 0 0,-1 0 0,1 0 0,0 0 0,0 0-1,0 0 1,0 0 0,1-1 0,-1 1 0,0-1-1,1 1 1,-1-1 0,6 2 0,1-1-3,0-1 1,0 0-1,0-1 0,1 1 1,-1-2-1,0 1 0,0-1 1,0-1-1,0 0 1,0 0-1,0-1 0,0 0 1,0 0-1,11-7 0,-3 1-153,0-1 0,-1 0-1,-1-1 1,1-1-1,25-25 1,-38 33 45,2-1-201,-6 7-12,-13 18-136,10-12 401,1 0 0,0 1-1,0-1 1,0 1 0,1 0 0,1-1-1,-2 12 1,3-17 50,0 0 0,0 0 1,1 0-1,-1 0 0,0-1 0,1 1 0,0 0 0,0 0 0,0-1 0,0 1 1,0 0-1,0-1 0,1 1 0,-1-1 0,1 0 0,-1 1 0,1-1 0,0 0 0,0 0 1,0 0-1,0 0 0,1-1 0,-1 1 0,0 0 0,1-1 0,-1 0 0,5 2 0,4 1 40,-1-1-1,0-1 0,1 0 0,-1 0 0,1-1 0,0 0 0,0-1 0,-1-1 0,1 1 0,15-4 0,-9 1 7,-1-1 0,1-1 0,-1 0 0,1-1-1,26-15 1,-34 16-55,-1 0 0,1-1 0,-2 0-1,1 0 1,10-12 0,-16 15-9,0 1 1,0 0 0,0-1-1,0 1 1,0-1 0,-1 0-1,1 0 1,-1 1 0,0-1-1,0 0 1,0 0 0,0 0-1,0 0 1,-1-1-1,1 1 1,-1 0 0,0 0-1,0 0 1,0 0 0,0 0-1,-1-5 1,0 7 2,1 0 0,0 0 0,-1 0 0,1 0 0,-1 0 0,0 0 0,1 0 0,-1 0 0,0 0 1,1 0-1,-1 0 0,0 0 0,0 1 0,0-1 0,0 0 0,0 1 0,0-1 0,0 1 0,0-1 0,0 1 0,0-1 0,0 1 0,0 0 0,0-1 0,0 1 0,-1 0 1,1 0-1,0 0 0,0 0 0,0 0 0,0 0 0,0 0 0,-1 0 0,1 0 0,0 1 0,0-1 0,0 0 0,-2 2 0,-1-1 2,1 0 0,0 1 0,-1 0 0,1-1-1,0 1 1,0 0 0,0 1 0,0-1 0,1 0 0,-1 1-1,-3 4 1,4-4 0,0 0 0,0 0-1,0 0 1,1 0 0,-1 1-1,1-1 1,0 0 0,0 1-1,0-1 1,0 0 0,1 1-1,0-1 1,-1 1 0,1 0-1,0-1 1,1 1 0,-1-1-1,1 1 1,-1-1 0,1 0-1,0 1 1,0-1 0,1 0-1,-1 1 1,1-1 0,1 3-1,0-1-46,1-1 1,-1 0-1,1 0 0,0 0 0,0-1 0,0 1 0,0-1 0,1 0 0,0 0 0,-1 0 0,1-1 0,0 0 0,0 1 0,0-2 0,0 1 0,8 1 0,20 1-120,-4-2-48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0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19220,'-17'0'1184,"1"5"-1648,8-4 432,6 2 704,5 0-408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0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19476,'1'3'236,"1"0"1,0-1-1,-1 1 0,1 0 0,-1 0 0,0 0 0,0 0 1,0 0-1,0 0 0,-1 0 0,1 0 0,-1 1 0,0 5 1,1-2 113,11 186 3455,-3-45-3005,-9-136-736,1 0 0,1-1 0,0 1 0,1-1 0,5 17 0,-7-26-44,0 0 0,0 0 0,0 0 0,0 0 0,0 0-1,1 0 1,-1 0 0,1 0 0,-1-1 0,1 1 0,-1-1 0,1 1 0,0-1 0,0 0-1,0 1 1,0-1 0,0 0 0,0 0 0,0 0 0,0-1 0,0 1 0,0 0 0,1-1 0,-1 1-1,0-1 1,0 0 0,1 0 0,-1 0 0,0 0 0,0 0 0,1-1 0,-1 1 0,0 0-1,0-1 1,0 0 0,3-1 0,6-2 56,0-1 1,0 0-1,0-1 0,-1 0 0,0-1 1,0 0-1,-1-1 0,10-9 0,67-77 449,-78 84-470,37-42-181,-3-2 0,-2-2 0,-2-1 0,31-67 0,-64 107-1175,-5 17 1269,0 0-1,0 0 1,0 0-1,0 0 0,0-1 1,0 1-1,0 0 1,0 0-1,0 0 0,0 0 1,0 0-1,0-1 1,0 1-1,0 0 0,0 0 1,0 0-1,0 0 1,0 0-1,0-1 0,-1 1 1,1 0-1,0 0 1,0 0-1,0 0 0,0 0 1,0 0-1,0 0 1,0 0-1,-1-1 0,1 1 1,0 0-1,0 0 1,0 0-1,0 0 0,0 0 1,-1 0-1,1 0 1,0 0-1,0 0 0,0 0 1,0 0-1,-1 0 1,1 0-1,-23 12-1474,2 3 540</inkml:trace>
  <inkml:trace contextRef="#ctx0" brushRef="#br0" timeOffset="1">322 351 14371,'4'36'1928,"4"-9"-903,1-5-433,4-4 1408,4 1-807,5-3-689,2-1-472,2-6-1249,4-3 1145,1-6-368,4 0-168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0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15587,'-9'1'263,"0"1"0,0 1-1,1-1 1,-1 2 0,1-1 0,0 1-1,0 0 1,0 1 0,0 0 0,1 0-1,-1 1 1,2 0 0,-1 0-1,0 0 1,1 1 0,1 0 0,-1 0-1,1 1 1,0-1 0,1 1 0,-1 0-1,-3 12 1,8-19-204,-1 1 1,0 0-1,1-1 1,-1 1-1,1 0 0,0 0 1,0-1-1,-1 1 1,1 0-1,0 0 0,0 0 1,1 0-1,-1-1 1,0 1-1,1 0 1,-1 0-1,1-1 0,-1 1 1,1 0-1,0-1 1,1 3-1,0-2 4,-1-1 0,1 0-1,0 1 1,0-1 0,-1 0 0,1 0 0,0 0-1,0 0 1,0-1 0,0 1 0,0 0 0,0-1-1,0 1 1,0-1 0,4 0 0,7 0 158,1 0 0,-1-1 1,1-1-1,18-5 0,-31 7-213,79-20 644,-55 12-557,-1 1 1,2 1-1,-1 1 1,0 2-1,45-1 0,-67 4-95,0 0 0,0 1 1,0-1-1,0 1 0,0-1 0,0 1 0,0 0 0,-1 0 0,1 0 0,0 1 0,-1-1 0,1 0 0,-1 1 0,5 4 0,-4-3-2,0 1-1,0 0 0,0 0 0,-1 1 0,1-1 0,-1 1 0,0-1 0,1 5 0,-3-6 6,1-1 0,0 0 0,0 0 0,0 0-1,0 0 1,0-1 0,1 1 0,-1 0 0,0 0 0,1-1 0,-1 1 0,1-1 0,0 1 0,0-1 0,-1 0-1,1 1 1,0-1 0,4 1 0,-3-1-29,0 0 1,0 0-1,0-1 0,1 1 0,-1-1 0,0 0 0,1 0 0,-1-1 1,0 1-1,1 0 0,3-2 0,8-3-382,-1 0 1,0-1-1,0-1 0,17-11 1,-27 17 249,7-6-85,1-1 0,-1 0 1,0 0-1,-1-1 0,0-1 0,0 1 1,-1-2-1,10-12 0,8-24-628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0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17548,'-8'14'657,"-1"0"0,2 1 0,0 0 0,1 0 0,1 0 0,0 1 0,-5 29 0,4-3 565,-1 75 0,7-115-1199,0 10 123,0 0 0,0 0 0,2-1 0,2 17 1,-3-26-139,-1 1 1,1-1 0,0 0-1,0 1 1,0-1 0,0 0 0,0 0-1,0 1 1,0-1 0,1 0-1,-1-1 1,1 1 0,0 0 0,-1 0-1,1-1 1,0 1 0,0-1-1,0 1 1,0-1 0,0 0 0,1 0-1,-1 0 1,0 0 0,1 0-1,-1 0 1,0-1 0,5 2 0,3-2-73,0-1 1,0 0 0,-1 0 0,1 0 0,0-1 0,13-5 0,-16 4 7,0 1 1,0 0 0,0 0-1,1 0 1,-1 1 0,0 0-1,1 1 1,-1 0-1,0 0 1,1 1 0,-1-1-1,12 4 1,-17-3 46,0-1 0,0 1 0,0 0-1,-1 0 1,1 0 0,0 0 0,-1 0 0,1 1 0,-1-1-1,1 0 1,-1 1 0,0-1 0,0 1 0,1-1 0,-1 1-1,0 0 1,0 0 0,-1-1 0,1 1 0,0 0 0,-1 0-1,2 3 1,-1 3 0,-1-1-1,1 0 1,-1 0-1,-2 14 0,1-9 6,1-11 9,0-1 0,0 1 0,0 0-1,1-1 1,-1 1 0,0 0 0,0-1-1,1 1 1,-1 0 0,0-1-1,1 1 1,-1-1 0,0 1 0,1 0-1,-1-1 1,1 1 0,-1-1 0,1 1-1,-1-1 1,1 0 0,0 1 0,-1-1-1,1 1 1,0-1 0,-1 0 0,1 0-1,0 1 1,-1-1 0,1 0 0,0 0-1,-1 0 1,1 0 0,0 0 0,-1 0-1,1 0 1,0 0 0,0 0 0,-1 0-1,1 0 1,0 0 0,0-1 0,36-6 175,-33 6-166,82-19 266,-43 11-720,-1-2 1,56-22-1,-96 32 323,1 0 1,-1 0 0,0 0-1,1-1 1,-1 1-1,0-1 1,0 0-1,1 1 1,2-5-1,-4 5 80,0 0 1,-1-1-1,1 1 0,-1 0 0,1-1 0,-1 1 0,1 0 0,-1-1 0,0 1 0,1 0 0,-1-1 0,0 1 0,0-1 0,0 1 0,0-1 0,0 1 1,0 0-1,-1-1 0,0-2 0,-9-21-639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17836,'7'2'353,"-1"0"1,0-1-1,1 0 1,-1-1-1,1 1 0,-1-1 1,1 0-1,-1-1 1,0 1-1,10-3 1,3 0 477,162-7 1194,181 14-1,-93 2-3395,-258-6 1250,13 1-542,0-1 0,0-2 0,-1 0 0,31-8 0,-37 3 991,-17 7-336,1 0 0,-1-1 0,0 1 0,0 0 0,1-1 0,-1 1 0,0 0 0,1 0 0,-1-1 0,0 1 0,0 0 1,0-1-1,1 1 0,-1-1 0,0 1 0,0 0 0,0-1 0,0 1 0,0 0 0,0-1 0,0 1 0,0-1 0,0 1 0,0-1 0,0 1 0,0 0 1,0-1-1,0 1 0,0-1 0,0 1 0,0 0 0,0-1 0,-1 1 0,1 0 0,0-1 0,0 1 0,0 0 0,-1-1 0,-7-8-162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0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15915,'21'7'1785,"14"1"-1065,2-4-288,10 0 584,4-1-568,2-4-24,0-2-87,-5-2-329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0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256 149 18324,'0'-2'151,"0"0"0,0 1 0,0-1 0,0 1 0,0-1 0,0 0 0,-1 1 0,1-1 0,-1 1 0,1-1 0,-1 1 0,0-1 0,1 1 0,-1-1 0,0 1 0,0 0 0,0-1 0,0 1 0,0 0 0,0 0 0,-1 0 0,-1-2 0,1 2 20,0 0 1,-1 0-1,1 0 1,-1 0-1,1 1 0,-1-1 1,1 1-1,-1 0 1,0-1-1,1 1 1,-1 0-1,-4 1 0,-3 1 74,0 0 0,-1 0-1,1 1 1,0 0 0,-17 9-1,15-6-196,1 1 0,0-1 0,0 2 0,1-1 0,0 2 0,0-1 0,1 1-1,0 1 1,-15 19 0,23-27-45,1-1-1,-1 1 1,0-1-1,0 1 1,1-1-1,-1 1 1,0-1 0,1 1-1,0-1 1,-1 1-1,1 0 1,0-1-1,0 1 1,0 2-1,0-3 2,0 0-1,1 0 1,-1 0-1,0 0 1,1 0 0,-1-1-1,1 1 1,-1 0-1,1 0 1,-1-1-1,1 1 1,0 0-1,-1 0 1,1-1-1,0 1 1,-1-1-1,1 1 1,2 0-1,0 1 7,1-1 0,0 0-1,0 1 1,0-2-1,0 1 1,0 0 0,0-1-1,0 0 1,0 0-1,6-1 1,8-1 30,0-1 0,0-2 1,-1 1-1,1-2 0,-1 0 0,-1-1 0,32-19 1,-21 10 54,-1-2 1,-1-1-1,41-39 1,-51 42-62,0 0-1,-1-1 1,22-35 0,-33 44-264,-10 16 3,-11 20-282,10-14-140,1 1-1,1 0 0,0 0 1,1 1-1,0 0 0,-3 24 1,8-38 523,0-1 0,0 1 0,0-1 0,0 1 0,0-1 1,1 1-1,-1 0 0,0-1 0,1 1 0,-1-1 0,1 1 0,-1-1 1,1 0-1,1 3 0,-1-4 69,-1 1-1,1-1 1,0 1-1,-1-1 1,1 1-1,0-1 1,-1 1-1,1-1 1,0 0-1,0 1 1,0-1-1,-1 0 1,1 0-1,0 1 1,0-1-1,0 0 1,0 0-1,-1 0 1,1 0 0,0 0-1,0 0 1,0 0-1,0-1 1,-1 1-1,1 0 1,2-1-1,17-8-1063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0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73 139 10706,'7'-27'1117,"-2"0"0,3-40-1,-8 66-1004,0 0 0,0 0-1,0 0 1,0 0-1,0 0 1,0 0-1,0 0 1,0 0 0,0 0-1,0 0 1,-1 0-1,1 0 1,0 0-1,-1 0 1,0-1 0,0 2-63,1 0-1,0 0 1,-1 0 0,1 0 0,0 0 0,-1 0 0,1 0-1,0 0 1,-1 0 0,1 0 0,0 1 0,-1-1 0,1 0 0,0 0-1,-1 0 1,1 1 0,0-1 0,0 0 0,-1 0 0,1 1 0,0-1-1,0 0 1,-1 0 0,1 1 0,0-1 0,0 0 0,0 1 0,0-1-1,-17 33 1399,2 6-703,2 1-1,2 0 0,2 0 1,-7 63-1,16-97-595,-1-1 0,1 1 0,0 0 0,1 0 0,0-1 0,0 1 0,0 0 0,0-1 0,4 10 0,-4-13-96,0-1 1,0 1 0,0 0-1,1 0 1,-1-1-1,1 1 1,-1-1 0,1 1-1,-1-1 1,1 0-1,0 1 1,-1-1 0,1 0-1,0 0 1,0 0 0,0 0-1,0-1 1,0 1-1,0 0 1,0-1 0,0 0-1,0 1 1,1-1-1,-1 0 1,0 0 0,0 0-1,0 0 1,0-1-1,3 1 1,4-2 50,1-1 1,0 0-1,-1 0 0,1-1 0,-1 0 0,0 0 1,0-1-1,13-10 0,-2 0 32,0-1 1,22-24-1,-18 15-168,-1-2 1,-1 0-1,-2-2 1,-1 0-1,-1-1 1,19-42-1,-37 71 6,0 1 0,0 0 0,0 0 1,1 0-1,-1 0 0,0 0 0,0 0 0,0 0 0,0-1 0,0 1 1,0 0-1,0 0 0,1 0 0,-1 0 0,0 0 0,0-1 1,0 1-1,0 0 0,0 0 0,0 0 0,0 0 0,0-1 0,0 1 1,0 0-1,0 0 0,0 0 0,0 0 0,0-1 0,0 1 0,0 0 1,0 0-1,0 0 0,0 0 0,0-1 0,0 1 0,-1 0 0,1 0 1,0 0-1,0 0 0,0-1 0,0 1 0,0 0 0,0 0 0,0 0 1,-1 0-1,1 0 0,0 0 0,0 0 0,0 0 0,0-1 1,-1 1-1,-10 7-937,-21 22-458,25-22 836,-31 27-404,20-19 493</inkml:trace>
  <inkml:trace contextRef="#ctx0" brushRef="#br0" timeOffset="1">187 425 16900,'5'20'2384,"4"-2"-1416,2-10-432,4-1 1417,2-2-833,2-3-336,1-2-928,-2 0-432,1 0 264,-2-2 88,0 0-168,-2 1-184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0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18820,'-6'152'4397,"1"-4"-3924,9-16-415,4-77-3335,-9-59 2442,-1-1 0,0 1 1,-1 0-1,1-1 0,-1 1 0,-3-4 0,-4-7-720,-22-34 112,16 26 3025,1-1 0,-12-28 0,27 51-1409,-1 0-1,0 0 0,1 0 0,-1 0 0,1 0 0,0 0 0,-1 0 0,1 0 0,0 0 0,-1 0 0,1 0 0,0 0 0,0 0 0,0 0 1,0 0-1,0 0 0,0-1 0,0 1 0,1 0 0,-1 0 0,0 0 0,1 0 0,-1 0 0,0 0 0,1 0 0,0 0 0,-1 0 0,1 0 1,-1 0-1,2 0 0,0 0 8,0 0 1,0 0-1,0 0 1,1 0 0,-1 1-1,0-1 1,0 1-1,0 0 1,1 0 0,-1 0-1,0 0 1,1 0-1,-1 0 1,3 1 0,59 14 1097,-53-11-1361,0-1 0,0 0 0,1-1 0,-1 0 0,0-1-1,1 0 1,21-2 0,-14-6-168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0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14131,'0'0'163,"1"1"0,0 0-1,-1 0 1,1-1 0,-1 1 0,0 0 0,1 0 0,-1 0-1,0 0 1,1 0 0,-1 0 0,0 0 0,0 0-1,0 0 1,0 0 0,0 0 0,0-1 0,0 1 0,0 0-1,0 0 1,-1 1 0,1 2 347,2 132 5068,5 69-4116,-7-202-1417,1 13 50,-1 1 33,0-1 0,2 1 0,0-1 0,7 25 0,-9-40-100,0 1-1,1-1 1,-1 0 0,1 0-1,-1 0 1,1 0 0,-1 0-1,1 0 1,0 0 0,-1 0-1,1 0 1,0 0 0,0 0-1,0 0 1,0 0 0,0 0 0,0-1-1,0 1 1,0 0 0,0-1-1,0 1 1,0-1 0,0 1-1,0-1 1,3 1 0,-2-1 10,0 0 0,0-1-1,0 1 1,0 0 0,0-1 0,1 0 0,-1 1 0,0-1 0,0 0 0,0 0 0,0 0 0,-1 0 0,3-2 0,6-4 145,-1-1 1,0-1 0,15-17 0,9-16 296,-2-2 0,43-79 0,34-104-396,-93 187-1438,-15 40 1307,0 0 0,0 0 0,0 0 0,0 0 0,1 0 0,-1 0 0,0 0 0,0-1 0,0 1 0,0 0-1,0 0 1,0 0 0,0 0 0,0 0 0,0 0 0,0 0 0,0 0 0,0 0 0,0 0 0,0 0 0,0-1 0,0 1-1,0 0 1,0 0 0,-1 0 0,1 0 0,0 0 0,0 0 0,0 0 0,0 0 0,0 0 0,0 0 0,0 0-48,0 0 48,0 0 0,0 0 0,0-1 0,0 1 0,0 0 0,0 0 0,0 0 0,-1 0 0,1 0 0,0 0-1,0 0 1,0 0 0,0 0 0,0 0 0,0 0 0,0 0 0,0 0 0,0 0 0,0 0 0,0 0 0,-1 0 0,1 0-1,0 0 1,0 0 0,0 0 0,0 0 0,0 0 0,-8 4-809,-7 7 239,-1 1-378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0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15803,'0'4'175,"1"7"599,0 1 0,0-1 0,1 1 0,1-1 0,5 15 0,-7-23-615,0-1 0,0 0 0,1 1 1,-1-1-1,1 0 0,-1 1 0,1-1 0,0 0 0,0 0 0,0-1 0,0 1 0,0 0 0,0-1 1,0 1-1,1-1 0,-1 1 0,1-1 0,-1 0 0,1 0 0,-1 0 0,1-1 0,-1 1 0,1-1 1,0 1-1,0-1 0,-1 0 0,1 0 0,4 0 0,1-1-50,1-1 0,-1 0-1,1 0 1,-1-1 0,0 0 0,0 0 0,0-1-1,-1 0 1,1 0 0,-1-1 0,12-9 0,-3 0-3,1-1 0,-2 0 0,19-25 0,-23 27-80,-2-1 0,0 0 0,0 0 1,-1-1-1,-1 0 0,-1-1 0,0 1 1,7-33-1,-13 48-27,0 0 1,1 0 0,-1 0-1,0 0 1,0-1-1,0 1 1,0 0-1,0 0 1,0 0 0,0-1-1,0 1 1,0 0-1,0 0 1,0-1-1,0 1 1,0 0 0,0 0-1,0 0 1,0-1-1,0 1 1,0 0 0,0 0-1,0 0 1,-1-1-1,1 1 1,0 0-1,0 0 1,0 0 0,0 0-1,0-1 1,0 1-1,-1 0 1,1 0-1,0 0 1,0 0 0,0 0-1,0 0 1,-1-1-1,1 1 1,0 0 0,0 0-1,0 0 1,-1 0-1,1 0 1,-9 5-27,2 3 14,0 1-1,1 0 0,0 0 0,0 0 0,1 0 0,-5 13 1,-22 65-29,31-84 42,0-1-1,-2 6 3,1 0 0,0 0 0,0 0 0,-1 13 0,3-20 3,0 0 1,0 0 0,0 1 0,0-1 0,0 0 0,0 0-1,0 1 1,0-1 0,1 0 0,-1 0 0,0 1 0,1-1-1,-1 0 1,1 0 0,-1 0 0,1 0 0,0 0 0,-1 0 0,1 0-1,0 0 1,0 0 0,0 0 0,0 0 0,0 0 0,0 0-1,0-1 1,0 1 0,0 0 0,0-1 0,0 1 0,0-1-1,0 1 1,1-1 0,-1 0 0,0 1 0,0-1 0,2 0-1,6 0 38,-1 0-1,0-1 1,1 0-1,-1 0 0,0-1 1,0 0-1,0-1 0,0 0 1,-1 0-1,1 0 1,-1-1-1,12-8 0,-1 0 61,0-1 0,-2-1 0,27-26 0,-27 23-48,-1-1-1,-1 0 1,0-1-1,13-25 0,-50 83-54,-30 57-45,49-87 42,0 1 0,0 0 0,1 0 1,0 0-1,0 1 0,1-1 0,1 1 0,-1 12 1,2-21 1,1 0 1,-1 0 0,0-1-1,1 1 1,-1 0 0,1 0-1,0-1 1,-1 1 0,1 0-1,0-1 1,0 1 0,0-1 0,0 1-1,0-1 1,1 0 0,-1 1-1,0-1 1,1 0 0,-1 0-1,1 0 1,-1 0 0,1 0-1,-1 0 1,1 0 0,0 0-1,-1-1 1,1 1 0,0-1-1,0 1 1,-1-1 0,1 0-1,0 1 1,0-1 0,0 0-1,2 0 1,2 0 1,0 0 1,-1-1-1,1 0 0,0 1 1,0-2-1,-1 1 0,1-1 0,-1 1 1,1-1-1,5-4 0,0-1 11,0-1 0,-1-1 0,1 0 0,-2 0 0,10-12-1,41-57-21,-22 26 8,-22 30-7,-9 12-12,1 1-1,-1 0 1,1 0 0,10-8-1,-17 16 19,-1 1-1,0-1 1,1 1 0,-1 0 0,0-1-1,1 1 1,-1-1 0,0 1 0,1 0-1,-1-1 1,1 1 0,-1 0-1,1 0 1,-1-1 0,1 1 0,-1 0-1,1 0 1,-1 0 0,1-1-1,-1 1 1,1 0 0,-1 0 0,1 0-1,-1 0 1,1 0 0,-1 0-1,1 0 1,-1 0 0,1 0 0,-1 1-1,1-1 1,-1 0 0,1 0-1,-1 0 1,1 0 0,-1 1 0,1-1-1,-1 0 1,1 1 0,-1-1-1,1 0 1,-1 1 0,0-1 0,1 0-1,-1 1 1,0-1 0,1 1-1,-1-1 1,0 1 0,0-1 0,1 1-1,-1-1 1,0 1 0,0-1-1,0 1 1,0-1 0,0 1 0,1-1-1,-1 1 1,0-1 0,0 1-1,-1 0 1,1 38-170,-6 3 9,-2 0 1,-3-1-1,-21 59 1,17-58 118,12-22 69,3-20-21,0 1 0,0-1 0,1 0-1,-1 0 1,0 0 0,0 0-1,0 1 1,0-1 0,0 0 0,1 0-1,-1 0 1,0 0 0,0 0-1,0 0 1,1 0 0,-1 0 0,0 0-1,0 0 1,0 0 0,1 0-1,-1 0 1,0 0 0,0 0 0,0 0-1,1 0 1,-1 0 0,0 0 0,0 0-1,0 0 1,0 0 0,1 0-1,-1 0 1,0 0 0,0 0 0,0 0-1,1 0 1,-1 0 0,0-1-1,0 1 1,0 0 0,0 0 0,0 0-1,1 0 1,-1-1 0,3-1 38,0-1 0,0 0 0,-1 0 0,1 0 0,-1 0 0,1 0 0,2-5 0,7-22 107,-1 0 1,-1-1-1,-1 0 1,5-40-1,-7 36-155,-6 28 22,-1-1 1,0 1-1,0-1 0,0 1 1,-1 0-1,-2-9 1,3 15-16,0 1 0,0-1 0,0 0 0,0 1 0,0-1 1,0 1-1,0-1 0,0 0 0,0 1 0,0-1 0,1 1 0,-1-1 1,0 1-1,0-1 0,1 1 0,-1-1 0,0 1 0,1-1 0,-1 1 1,1-1-1,-1 1 0,0 0 0,1-1 0,-1 1 0,1-1 0,-1 1 0,1 0 1,-1 0-1,1-1 0,-1 1 0,1 0 0,0 0 0,-1 0 0,1 0 1,0-1-1,24-2 4,-20 3-4,8-1-28,0 1 0,0 1 0,0 0 0,0 0 0,-1 2 0,1-1-1,0 2 1,-1 0 0,0 0 0,0 1 0,16 9 0,-24-12 18,0 0-1,0 1 1,0-1 0,-1 1-1,1 0 1,-1 0-1,1 0 1,-1 1 0,0-1-1,-1 1 1,1 0 0,0 0-1,-1-1 1,0 2-1,0-1 1,0 0 0,-1 0-1,1 1 1,-1-1 0,0 1-1,0-1 1,-1 1-1,1-1 1,-1 1 0,0-1-1,0 1 1,-1 0 0,1-1-1,-1 1 1,0-1-1,0 0 1,-1 1 0,1-1-1,-5 8 1,-16 24-41,6-13 50,15-23 2,1 0 0,0 0-1,0 1 1,0-1 0,-1 0 0,1 0-1,0 1 1,0-1 0,0 0 0,0 1 0,-1-1-1,1 0 1,0 1 0,0-1 0,0 0-1,0 1 1,0-1 0,0 0 0,0 1 0,0-1-1,0 0 1,0 1 0,0-1 0,0 0-1,0 1 1,0-1 0,1 0 0,-1 1 0,0-1-1,0 0 1,0 1 0,1-1 0,10 1 39,18-11 38,-27 10-71,18-9 29,-1 0 0,-1 0 0,0-2 1,0 0-1,-1-2 0,0 1 0,20-22 0,-28 25-26,0-1-1,-1 0 0,0 0 0,0 0 0,-1-1 0,0-1 0,-1 1 0,0-1 0,-1 0 0,-1 0 1,0-1-1,5-23 0,-10 25 20,-4 9-3,4 3-24,-1 0 0,1 0 1,0-1-1,0 1 0,1 0 1,-1 0-1,0 0 0,0 0 1,0 0-1,1 0 0,-1 0 1,-1 3-1,1-1 1,0 0 1,-1 0-1,1 1 0,0-1 0,1 0 1,-1 1-1,1-1 0,-1 1 0,1-1 1,0 1-1,0-1 0,1 1 0,-1-1 1,1 0-1,0 1 0,-1-1 0,1 1 1,1-1-1,-1 0 0,0 0 0,1 0 1,0 0-1,0 0 0,2 4 0,0-4 10,0 1 0,0-1-1,0 1 1,0-1-1,1-1 1,-1 1 0,1 0-1,0-1 1,-1 0-1,1 0 1,0-1-1,0 1 1,1-1 0,-1 0-1,8 0 1,5 0 15,-1-2-1,1 0 1,0-1 0,-1-1 0,0-1 0,0 0 0,0-1-1,0-1 1,-1-1 0,1 0 0,-2-1 0,1-1 0,-1 0-1,19-16 1,-29 20-24,1 1 0,-1-1 0,-1-1 0,1 1 0,-1-1 0,7-11 0,-11 16-5,1-1 1,0 1-1,-1 0 1,1 0 0,-1-1-1,0 1 1,1 0-1,-1-1 1,0 1 0,0-1-1,0 1 1,0 0-1,0-1 1,0 1 0,0 0-1,0-1 1,-1-1-1,0 2 1,1 0-1,-1 0 0,0 0 0,0 0 0,0 0 1,0 0-1,0 0 0,0 1 0,0-1 1,0 0-1,0 1 0,0-1 0,-1 1 0,1-1 1,0 1-1,0 0 0,-1-1 0,1 1 0,0 0 1,0 0-1,-1 0 0,1 0 0,-2 0 1,-3 0-7,-1 1 1,1 0-1,-1 0 0,1 0 1,-1 1-1,1 0 1,0 0-1,0 1 1,0 0-1,0 0 1,0 0-1,-8 7 1,2-1 1,0 0 0,1 1 1,0 0-1,-14 19 1,20-24 4,1 1 0,0 1 0,0-1 1,0 0-1,1 1 0,0 0 1,0 0-1,1 0 0,0 0 0,0 0 1,1 0-1,-2 12 0,3-14-10,1 0 0,-1 1 0,1-1 0,0 0 0,0 0 0,0 0 0,0 0 0,1-1 0,0 1 0,0 0 0,1-1 0,-1 1 0,1-1 0,0 0 0,0 0 0,0 0 0,1 0 0,6 6 0,5 0-111,-1 0 1,1-1 0,1-1-1,0-1 1,0 0-1,32 9 1,-38-12 76,32 9-144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2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19772,'0'-21'1818,"0"12"-713,-1 13 743,-3 29-1090,2 1 0,3 48 1,-1-46-693,1-25-51,-2-1 8,1-1-1,1 0 1,0 0 0,0 0-1,0 1 1,1-1 0,6 14-1,-7-21-6,-1-1-1,1 1 0,0-1 1,0 1-1,0-1 0,1 0 0,-1 0 1,0 1-1,0-1 0,1 0 1,-1 0-1,1 0 0,-1 0 0,0-1 1,1 1-1,0 0 0,-1-1 0,1 1 1,-1-1-1,1 1 0,0-1 1,0 0-1,-1 0 0,1 0 0,0 0 1,-1 0-1,1 0 0,0 0 0,2-1 1,3 0 45,0-1 1,0 0 0,0 0-1,-1-1 1,12-6 0,4-4 96,0-1 1,-2-1 0,1-1 0,31-33-1,62-81 239,-110 125-391,-3 4-3,-1-1 1,1 1-1,0 1 1,0-1-1,0 0 1,0 0-1,0 0 1,0 0-1,0 0 1,0 1-1,0-1 1,0 1-1,0-1 1,2 0 0,-3 1-4,0 0 1,0 0 0,1 0 0,-1 0 0,0 1-1,1-1 1,-1 0 0,0 0 0,0 0 0,1 0 0,-1 1-1,0-1 1,0 0 0,1 0 0,-1 1 0,0-1-1,0 0 1,0 0 0,0 1 0,1-1 0,-1 0 0,0 1-1,0-1 1,0 0 0,0 0 0,0 1 0,0-1-1,0 0 1,0 1 0,0-1 0,0 0 0,0 1 0,-3 38 3,3-37-5,0 1 0,-12 104-22,11-94 20,1-1 0,1 1 0,0-1 0,1 0 0,0 0 1,6 22-1,-6-31 3,-1 0 0,1 1 1,0-1-1,0 0 0,0 0 1,0 0-1,0 0 1,1 0-1,-1 0 0,1-1 1,0 1-1,0-1 0,0 0 1,0 0-1,0 0 1,0 0-1,1-1 0,-1 1 1,1-1-1,-1 0 0,1 0 1,-1 0-1,1 0 0,0-1 1,-1 1-1,1-1 1,0 0-1,-1 0 0,8-1 1,2-1 2,-1 0 0,1-1 1,-1 0-1,0-1 0,0 0 0,0-1 1,18-10-1,-15 6 18,-1-1-1,0 0 1,-1-1 0,0 0-1,18-21 1,-24 24-188,0-1 0,-1 1 1,0-1-1,0-1 0,-1 1 1,0-1-1,-1 0 0,0 0 1,5-20-1,-8 2-2126,3 17 1593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2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22213,'16'-2'1888,"16"0"-1352,8-1-272,13 1 769,5 1-297,8-1-552,0 1-488,-5 1-937,-6-3 1089,-9 2-232,-8 1-112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2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18540,'19'11'2240,"14"-2"-1447,16-9-305,8 0 920,13-6-496,3 0-264,2-4-1168,-5 2 696,-10 2-312,-5 3-112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2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46 18612,'-24'22'3591,"17"-13"-3135,0 0 0,0 0-1,1 1 1,0 0 0,0 0-1,1 0 1,-5 16 0,7-19-411,1 0 0,0 0 1,0 0-1,1 1 0,0-1 0,0 0 1,1 1-1,0-1 0,0 1 1,1-1-1,-1 0 0,4 11 1,-3-15-36,0-1 1,0 1-1,0-1 0,0 1 1,1-1-1,-1 0 1,1 0-1,-1 0 1,1 0-1,0 0 0,0 0 1,0 0-1,0-1 1,0 1-1,0 0 1,4 1-1,-2-1 5,0-1 1,1 1-1,-1-1 0,1 0 0,-1 0 0,1 0 1,-1-1-1,9 1 0,0-2 19,-1 0-1,0-1 1,0 0-1,0-1 1,0-1-1,14-5 1,-9 1 38,-1 0 0,0-1 0,-1-1 0,1-1 0,-2 0 0,0 0 0,0-2 0,13-16 0,-16 18 38,-1-2 0,-1 1 0,0-1 0,-1 0 0,0-1 0,-1 0 0,-1 0 0,0-1 0,7-27 0,-13 41-91,1-1 0,-1 1 0,0 0 0,1 0 0,-1 0 0,0 0 0,0 0 0,0-1 0,0 1 0,0 0 0,0 0 0,-1 0 0,1 0 0,-1-2 0,1 3-11,0 0-1,-1 0 0,1 0 0,0 0 0,-1 0 1,1 0-1,0 0 0,-1 0 0,1 0 0,0 0 1,0 0-1,-1 0 0,1 0 0,0 0 0,-1 1 1,1-1-1,0 0 0,-1 0 0,1 0 0,0 1 0,0-1 1,-1 0-1,1 0 0,0 0 0,0 1 0,0-1 1,-1 0-1,1 0 0,0 1 0,0-1 0,-20 33 167,9-6-114,-13 51 1,22-68-115,0 1 0,0-1 1,1 1-1,0-1 1,1 1-1,0 0 1,1-1-1,3 17 1,-3-24-98,0 0 1,0-1 0,0 1 0,1 0 0,-1-1-1,1 1 1,0-1 0,-1 1 0,1-1 0,0 0-1,1 1 1,-1-1 0,0 0 0,1-1 0,-1 1-1,1 0 1,-1-1 0,1 1 0,0-1 0,2 1 0,7 2-515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0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181 272 18916,'1'0'161,"0"-1"0,0 0-1,0 0 1,-1 0 0,1 1 0,0-1-1,0 0 1,0 0 0,-1 0 0,1 0-1,-1-1 1,1 1 0,-1 0 0,1 0-1,-1 0 1,1 0 0,-1-1 0,0-1-1,0 2-37,0 0-1,0 0 0,0 0 0,-1 0 0,1 1 0,0-1 0,-1 0 0,1 0 0,-1 0 0,1 1 0,-1-1 0,1 0 0,-1 0 0,0 1 1,1-1-1,-1 1 0,0-1 0,1 0 0,-3 0 0,0-1 45,0 1 1,0-1 0,-1 1-1,1 0 1,-1 0-1,0 0 1,1 0 0,-1 1-1,1-1 1,-1 1-1,-5 0 1,1 2-151,1-1 1,-1 1-1,1 0 0,0 1 0,0-1 1,0 1-1,1 1 0,-1-1 0,1 1 1,-1 1-1,1-1 0,-7 7 0,10-8-26,-1 0 0,1 1 0,0-1 0,0 1 0,0-1 0,1 1 0,-1 0 0,1 0 0,0 0 0,0 0 0,0 0 0,1 1 0,0-1 0,-1 0 0,1 1 0,1 0 0,-1-1 0,1 1-1,0-1 1,0 1 0,0 4 0,0-7 6,1-1-1,-1 0 0,0 1 0,1-1 1,-1 0-1,1 0 0,-1 1 0,1-1 1,0 0-1,-1 0 0,1 0 0,0 0 1,0 0-1,0 0 0,0 0 0,0 0 1,0 0-1,0 0 0,0-1 0,0 1 1,3 1-1,-2-1 3,1 0 0,-1-1 0,1 1 0,0-1 0,-1 0 0,1 0 0,0 0 0,-1 0 0,1 0 0,4-1 0,2-1 31,0-1 0,1 1-1,-1-2 1,0 1 0,9-7 0,-3 1 84,1 0 0,-2-2 0,1 0 0,-1-1 1,-1 0-1,-1-1 0,1 0 0,13-21 0,-20 26-56,0-2 0,0 1 0,-1 0 0,-1-1-1,1 0 1,-2 0 0,1-1 0,-1 1 0,-1-1-1,0 1 1,0-1 0,-1 0 0,-1 0-1,1 0 1,-3-12 0,2 19-63,-1 1-1,0-1 1,0 1-1,0-1 1,0 1-1,-1-1 1,1 1-1,-1 0 1,0-1-1,0 1 1,0 0-1,0 0 1,-1 0-1,1 1 1,-1-1-1,-4-3 1,5 5-8,0 0 1,0 0 0,0-1-1,-1 1 1,1 1 0,0-1-1,-1 0 1,1 1 0,-1-1-1,1 1 1,-1 0-1,1-1 1,-1 1 0,1 0-1,-1 1 1,1-1 0,-1 0-1,1 1 1,-1-1 0,1 1-1,0 0 1,-1 0-1,1 0 1,0 0 0,-4 3-1,-3 1-141,1 1 0,0 0-1,0 0 1,1 1 0,-1 0-1,2 1 1,-1-1 0,1 1 0,0 1-1,0-1 1,1 1 0,1 0-1,-1 0 1,1 0 0,1 0-1,-5 19 1,8-26 113,-1-1 0,1 0 0,0 0 0,0 1 1,0-1-1,0 0 0,0 1 0,0-1 0,0 0 0,1 1 0,-1-1 0,0 0 0,1 0 0,-1 0 0,1 1 1,-1-1-1,1 0 0,0 0 0,-1 0 0,1 0 0,0 0 0,0 0 0,0 0 0,0 0 0,0 0 0,0 0 1,0 0-1,0-1 0,0 1 0,0 0 0,0-1 0,0 1 0,2 0 0,15 5-635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2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20004,'-10'0'1473,"-3"12"-1129,-7 2-120,-3 12 520,-1 1-104,-6 10-176,3 2-112,2-3-64,2 1 24,6-11-216,9-6-216,11-16-584,8-7-360,11-20 832,3-4-184,10-12-144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2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18452,'-2'10'1776,"-11"8"-1024,-3 5-231,-1 6 887,-2 4-360,6 4-216,5 0-64,5 2-231,3 0-137,7-5-160,3 1-144,1-4-320,2-4-272,-4-8-577,-2-3-287,-13-16 408,-5-12 96</inkml:trace>
  <inkml:trace contextRef="#ctx0" brushRef="#br0" timeOffset="1">12 226 14763,'-11'-12'2361,"11"7"-1033,7-1-520,16 4 2481,6-1-1681,11 2-560,6-2-415,5-3-1242,2-2-1111,-3-4 1512,-7 1-304,-5-2-256</inkml:trace>
  <inkml:trace contextRef="#ctx0" brushRef="#br0" timeOffset="2">468 1 21509,'4'7'2360,"2"3"-1632,6-6-320,3 1 1425,5-4-1553,3-1-672,3-1 424,0-2-144,-7 0-208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2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8 110 22133,'-2'11'822,"0"-1"-1,0 0 1,1 1 0,0-1 0,2 18 0,-1-21-706,1-1 1,0 1-1,0 0 1,0-1-1,1 0 1,0 1-1,0-1 1,1 0-1,5 11 1,-6-15-125,-1 0 0,1 0 1,0 0-1,0 0 0,0 0 0,0-1 1,0 1-1,0-1 0,0 1 1,0-1-1,1 0 0,-1 0 1,1 0-1,-1 0 0,0 0 0,1 0 1,3 0-1,-1-1-59,0 0 0,0 0 0,0 0 0,0-1-1,0 1 1,0-1 0,0 0 0,7-3 0,-1-1-122,0 0 0,0 0 0,-1-1 0,0 0 0,0-1 0,17-15 0,-6-1 57,-1 0 0,0-2 0,-2 0 0,-1-2 0,-1 1 0,18-45 0,-32 63 713,-7 11-288,-8 11 84,2 3-129,1 1 1,0 0 0,2 0-1,0 1 1,1 0 0,1 1-1,1 0 1,-3 24-1,8-40-245,-1-1-1,1 1 0,0 0 1,1 0-1,-1 0 0,1-1 0,-1 1 1,1 0-1,0-1 0,1 1 0,-1-1 1,1 1-1,-1-1 0,1 1 1,0-1-1,0 0 0,0 0 0,1 0 1,-1 0-1,5 3 0,-2-2-160,0-1-1,0 0 0,0 0 1,0 0-1,1-1 1,-1 0-1,1 0 1,-1 0-1,1 0 0,0-1 1,0 0-1,8 0 1,12 1-285,-2-2-127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2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21781,'2'0'1856,"2"7"-1304,-1 4-256,-3 7 1217,0 3-785,0 4-440,0 0-208,-1 0-480,-1-1-352,1-8 640,-2-6-129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1:2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38 21141,'23'-8'970,"0"1"0,1 1 0,0 0 1,0 2-1,41-2 0,-34 5-451,0 1-1,1 2 1,59 12 0,-85-13-497,7 2 5,0 0 0,19 8-1,-30-11-25,0 1-1,0-1 1,-1 1-1,1 0 0,0-1 1,-1 1-1,1 0 1,-1 0-1,1 0 0,-1 1 1,0-1-1,1 0 1,-1 1-1,0-1 0,0 0 1,0 1-1,0-1 1,0 1-1,0 0 0,0-1 1,0 1-1,-1 0 1,1-1-1,-1 1 0,1 0 1,0 3-1,-2-3 0,0 1 0,1-1 0,-1 0-1,0 0 1,0 0 0,0 0 0,-1 0-1,1 0 1,0 0 0,-1 0 0,1-1 0,-1 1-1,0 0 1,1-1 0,-1 1 0,0-1-1,0 0 1,-3 2 0,-43 20-2,39-19 4,-71 28-123,80-32 101,0 0 0,-1 0 0,1 0 1,0 0-1,0 0 0,0 0 0,-1 0 0,1 0 1,0 0-1,0 0 0,-1 0 0,1 0 0,0 0 1,0 0-1,0 0 0,0 1 0,-1-1 0,1 0 1,0 0-1,0 0 0,0 0 0,0 0 0,0 1 1,-1-1-1,1 0 0,0 0 0,0 0 0,0 1 1,0-1-1,0 0 0,0 0 0,0 0 0,0 1 1,0-1-1,0 0 0,0 0 0,0 0 0,0 1 1,0-1-1,0 0 0,0 0 0,0 1 0,0-1 1,0 0-1,0 0 0,0 0 0,0 1 0,0-1 1,0 0-1,15 6-766,29 2-407,-38-7 944,84 16-1752,-82-15 1845,0 0 0,0 1 0,0 0 0,0 1 0,0 0 0,0 0 0,-1 1 0,9 7 0,-14-11 169,-1 0-1,0 0 0,1 1 1,-1-1-1,0 0 1,0 1-1,0-1 0,0 1 1,0-1-1,0 1 1,-1 0-1,1-1 1,0 1-1,-1 0 0,1 0 1,-1 0-1,0-1 1,0 1-1,1 0 0,-1 0 1,0 0-1,-1-1 1,1 1-1,0 0 1,0 0-1,-1 0 0,1-1 1,-1 1-1,0 0 1,1-1-1,-1 1 0,0 0 1,0-1-1,0 1 1,0-1-1,0 1 0,0-1 1,-3 3-1,-4 4 225,-1 0 0,0 0-1,-1-1 1,-16 11-1,23-16-164,-27 17 534,-1-1 0,-1-2 0,0-1 0,-1-1 0,0-2 0,-1-2 0,-58 11 0,84-20-676,0 0 1,-1 0 0,1-1-1,-1 0 1,1-1-1,0 1 1,-1-2-1,1 1 1,0-1 0,0 0-1,0-1 1,0 0-1,0 0 1,0-1 0,1 0-1,0 0 1,-11-9-1,-16-18-311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1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18628,'64'-53'5173,"-34"22"-4477,-1-2 1,25-36-1,45-79 465,-94 141-1125,105-198 758,-91 165-666,-16 34-103,0 0 0,0-1 0,0 1-1,-1-1 1,0 0 0,1-11 0,-2 18-23,-1 0-1,0-1 0,0 1 1,0 0-1,0 0 0,0-1 1,0 1-1,0 0 0,0-1 1,0 1-1,0 0 0,0-1 0,0 1 1,0 0-1,0 0 0,0-1 1,0 1-1,0 0 0,0-1 1,0 1-1,0 0 0,0 0 1,0-1-1,-1 1 0,1 0 1,0-1-1,0 1 0,0 0 1,0 0-1,-1 0 0,1-1 0,0 1 1,0 0-1,-1 0 0,1 0 1,0-1-1,0 1 0,-1 0 1,-10 8 17,-9 20 0,0 10-7,-29 80 1,41-94-13,2 0 1,0 0-1,2 0 1,-3 47 0,7-66-3,0 1 0,0-1 1,1 0-1,-1 0 0,1 0 0,0 1 1,1-1-1,-1 0 0,1 0 0,5 8 1,-6-11 0,0 0-1,0-1 1,1 1 0,-1 0 0,1-1 0,-1 1 0,1-1 0,0 0-1,0 0 1,-1 1 0,1-1 0,0 0 0,0 0 0,0-1 0,0 1-1,0 0 1,0-1 0,1 1 0,-1-1 0,0 0 0,0 1 0,0-1 0,0 0-1,0 0 1,1-1 0,-1 1 0,0 0 0,3-2 0,1 1 0,4-1 1,-1 0-1,0 0 0,1-1 0,-1 0 1,0-1-1,11-6 0,4-4 3,-16 10-2,-1 0 0,0 0 0,0-1 0,-1 0 0,9-8 0,2-2 2,-12 11 3,-1 0 0,1 0 0,-1 0 0,0-1 0,-1 1 0,5-7 0,3-6 5,-9 14-8,-1 1 0,1-1 0,0 1 0,-1-1 0,1 0 0,-1 0 0,0 0 0,0 0 0,0 0 0,0 0-1,0-3 1,-1 6-1,0 0-1,0 0 0,0 0 1,0 1-1,0-1 0,0 0 1,-1 0-1,1 0 0,0 0 1,0 1-1,0-1 0,0 0 1,-1 0-1,1 0 0,0 0 1,0 0-1,0 0 0,-1 0 1,1 0-1,0 0 0,0 1 1,0-1-1,-1 0 0,1 0 1,0 0-1,0 0 0,0 0 1,-1 0-1,1 0 0,0 0 1,0-1-1,-1 1 0,1 0 1,0 0-1,0 0 0,0 0 1,-1 0-1,1 0 0,0 0 1,0 0-1,0 0 0,0-1 0,-1 1 1,1 0-1,0 0 0,0 0 1,0 0-1,0-1 0,0 1 1,0 0-1,-1 0 0,1 0 1,0-1-1,0 1 0,0 0 1,0 0-1,0 0 0,0-1 1,0 1-1,0 0 0,-11 29-5,-15 59 0,23-73-5,1-1 0,0 1 0,1-1 0,1 1-1,0 0 1,3 21 0,-3-35 10,0 0-1,0 0 1,0 0 0,0 0-1,1 0 1,-1 0 0,0 0 0,0 0-1,1-1 1,-1 1 0,0 0-1,1 0 1,-1 0 0,1-1-1,-1 1 1,1 0 0,-1-1-1,1 1 1,0 0 0,-1-1-1,1 1 1,0-1 0,0 1-1,-1-1 1,1 1 0,0-1 0,0 1-1,0-1 1,-1 0 0,1 1-1,0-1 1,0 0 0,0 0-1,0 0 1,0 0 0,0 0-1,0 0 1,0 0 0,-1 0-1,1 0 1,0 0 0,0 0 0,0-1-1,0 1 1,0 0 0,0-1-1,-1 1 1,1 0 0,0-1-1,1 0 1,3-2 3,0 0 1,0-1-1,-1 1 1,1-1-1,-1 0 1,8-9-1,11-15 16,-7 9 7,23-35 1,-27 35-5,0 0 0,-2-1 0,0-1 0,-1 1 0,-2-1 0,11-42-1,-18 62-19,0 1-1,1-1 0,-1 0 0,0 1 0,0-1 0,0 0 0,0 1 0,0-1 0,0 1 1,0-1-1,0 0 0,-1 1 0,1-1 0,0 0 0,0 1 0,0-1 0,-1 1 1,1-1-1,-1 0 0,-8 1 18,7 1-19,0 1 0,0-1 0,-1 1 0,1-1 0,1 1 1,-1 0-1,0 0 0,-2 3 0,-7 13-10,2 1-1,0 1 0,1 0 1,0 0-1,2 1 1,1-1-1,0 1 1,2 0-1,0 1 1,0 33-1,3-51 10,0 0 0,0 0-1,0 0 1,1 0 0,0 0 0,-1 0 0,1 0-1,0 0 1,1 0 0,-1-1 0,1 1 0,0 0-1,0-1 1,0 1 0,5 5 0,-5-7 1,0-1 0,0 0 0,0 1 0,0-1 0,0 0 0,1 0 0,-1-1 0,0 1 0,1 0 0,-1-1-1,0 1 1,1-1 0,-1 0 0,1 0 0,-1 0 0,0 0 0,1 0 0,-1 0 0,1-1 0,-1 1 0,0-1 0,1 0 0,-1 0 0,0 0 0,1 0 0,-1 0 0,2-1 0,10-6-2,0-1 0,0 0 0,-1 0-1,0-1 1,-1-1 0,14-15 0,59-78-130,-49 55-111,30-55 0,-51 78 64,-2 0 0,-1-1 0,-2-1 0,10-34 0,-19 60 157,-1-1 0,0 1 0,1 0 1,-1-1-1,0 1 0,0-1 0,-1 1 1,0-3-1,-3 0-40,-4 13 60,-10 27 67,1 0 0,2 2 0,-19 66 0,27-81-17,-2 7 15,-57 199 499,51-166-304,-12 109 0,27-138-354,0-33 84,0 0 0,0 0 0,0 1 0,0-1 0,0 0 1,0 0-1,0 0 0,0 1 0,0-1 0,0 0 0,0 0 0,0 0 1,0 1-1,0-1 0,0 0 0,0 0 0,1 0 0,-1 0 0,0 1 1,0-1-1,0 0 0,0 0 0,0 0 0,0 0 0,1 0 0,-1 1 1,0-1-1,0 0 0,0 0 0,0 0 0,1 0 0,-1 0 0,0 0 1,0 0-1,0 0 0,1 0 0,-1 0 0,0 0 0,1 0 0,8-14-824,-3 0 799,-1 0 1,-1-1-1,-1 1 0,0-1 0,1-16 0,2-24-296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1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15491,'0'3'201,"1"-1"0,0 1-1,0-1 1,0 0-1,0 1 1,0-1 0,1 0-1,-1 0 1,1 0 0,-1 0-1,1 0 1,0 0-1,0 0 1,0 0 0,0-1-1,0 1 1,0-1 0,0 1-1,0-1 1,1 0-1,-1 0 1,0 0 0,1 0-1,-1-1 1,1 1 0,-1 0-1,1-1 1,0 0-1,-1 0 1,1 0 0,4 0-1,2-1 63,0 0-1,0 0 0,-1-1 0,1 0 0,-1-1 0,1 0 1,-1 0-1,0-1 0,0 0 0,12-8 0,-4 1-39,-1 0 0,-1-1 0,0 0 0,13-15 0,-20 19-119,-1 0 0,0-1 1,0 1-1,-1-1 1,0 0-1,-1-1 1,0 1-1,5-20 1,-9 29-101,0 1 1,0-1 0,0 0-1,-1 0 1,1 0 0,0 0-1,0 0 1,0 0 0,-1 0-1,1 0 1,0 1 0,0-1-1,0 0 1,-1 0 0,1 0-1,0 0 1,0 0 0,0 0-1,-1 0 1,1 0 0,0 0-1,0-1 1,0 1 0,-1 0-1,1 0 1,0 0 0,0 0-1,0 0 1,-1 0 0,1 0-1,0 0 1,0-1 0,0 1-1,0 0 1,-1 0 0,1 0-1,0 0 1,0 0 0,0-1-1,0 1 1,0 0 0,0 0-1,-1 0 1,1-1 0,0 1-1,0 0 1,0 0 0,0 0-1,0-1 1,0 1 0,0 0-1,0 0 1,0-1 0,0 1-1,0 0 1,0 0 0,0 0-1,0-1 1,0 1 0,-14 14 93,10-9-79,-16 21 14,2 1 0,0 1-1,2 1 1,-17 41 0,32-67-36,0 0-1,0 0 1,0 0-1,0 0 1,1 1-1,-1 5 1,1-8 2,0 0 0,1-1-1,-1 1 1,0-1 0,0 1 0,0 0 0,1-1 0,-1 1 0,0-1 0,1 1 0,-1-1 0,0 1 0,1-1-1,-1 1 1,1-1 0,-1 1 0,1-1 0,-1 1 0,1-1 0,-1 0 0,1 1 0,-1-1 0,1 0 0,0 0 0,-1 1-1,1-1 1,-1 0 0,1 0 0,0 0 0,-1 0 0,1 0 0,0 1 0,-1-1 0,1-1 0,-1 1 0,1 0-1,0 0 1,-1 0 0,2 0 0,2-1-3,0 0 0,0 0 1,0 0-1,0-1 0,0 1 0,0-1 0,0 0 0,0 0 0,4-3 1,18-9-14,-20 11 14,112-50-98,-98 43 86,-2-2 0,0 0 0,0-1 0,-1-1 0,-1 0 0,0-1 0,-1-1 0,-1-1 0,13-19 0,-8 12 41,-2-1 1,-1-1-1,-1 0 0,19-47 1,-34 72-22,1-1 1,-1 0-1,1 0 0,-1 0 1,0 1-1,0-1 1,1 0-1,-1 0 1,-1 0-1,1-2 0,-5 1 39,-4 12-28,2 2-17,0 0 1,1 1 0,1 0 0,0 0 0,-6 23 0,4-8-3,-5 47 1,8-34-6,1 57-1,4-82 7,1 1 0,0 0 0,0-1 0,2 1 0,0-1-1,9 23 1,-12-36 8,-1-7-23,-5-16-63,-9-28-133,-106-241-374,119 287 610,4 2 222,8 6-88,16 12 22,-22-15-141,15 11-307,1-1 0,0-1 0,0-1 0,39 11 0,-48-20 7,-12-1 255,0 0 1,0 0-1,1 0 0,-1 0 0,0 0 1,0-1-1,0 1 0,1 0 0,-1 0 1,0 0-1,0 0 0,0 0 0,0 0 1,0 0-1,1-1 0,-1 1 0,0 0 0,0 0 1,0 0-1,0 0 0,0-1 0,0 1 1,1 0-1,-1 0 0,0 0 0,0 0 1,0-1-1,0 1 0,0 0 0,0 0 1,0 0-1,0-1 0,0 1 0,0 0 0,0 0 1,0 0-1,0-1 0,0 1 0,0 0 1,0 0-1,0 0 0,0-1 0,-1 1 1,1 0-1,0 0 0,-10-12-364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1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 17316,'-40'-10'1760,"17"7"-1056,11 3-216,22 2 841,10 2-161,13 0-880,5 3-744,7 9 512,4 4-72,4 5-184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1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22933,'-19'61'2782,"13"-48"-2449,2 0 1,-1 0 0,2 1 0,0-1-1,0 1 1,2 0 0,-1 0-1,2 21 1,0-33-361,0 1 0,1-1 0,-1 0 0,0 0-1,1 0 1,0 0 0,-1 0 0,1 0 0,0 0 0,0 0 0,0 0 0,0 0-1,0 0 1,1 0 0,-1-1 0,1 1 0,-1 0 0,1-1 0,-1 0-1,1 1 1,0-1 0,0 0 0,0 0 0,0 0 0,-1 0 0,1 0-1,1 0 1,-1 0 0,0-1 0,0 1 0,0-1 0,0 0 0,0 1 0,1-1-1,-1 0 1,0 0 0,0 0 0,0-1 0,3 0 0,4 0-283,-1-1 1,1 0-1,-1-1 0,0 0 1,0 0-1,0-1 1,0 0-1,12-9 1,4-6-728,-2-2 0,0 0 0,-1-2 0,-1 0 1,20-33-1,-14 22 280,-13 20 816,-13 14-45,0 0-1,0 0 1,1 0 0,-1 0-1,0 0 1,0 0 0,0 0-1,0 0 1,0 0 0,0 0-1,0 0 1,1 0 0,-1 0-1,0 0 1,0-1 0,0 1-1,0 0 1,0 0 0,0 0-1,1 1 1,-1-1 0,0 0-1,0 0 1,0 0 0,0 0-1,0 0 1,0 0 0,1 0-1,-1 0 1,0 0 0,0 0-1,0 0 1,0 0 0,0 0-1,0 0 1,0 0 0,0 1-1,1-1 1,-1 0 0,0 0-1,0 0 1,0 0 0,0 0-1,0 0 1,0 0 0,0 1-1,0-1 1,0 0 0,0 0-1,0 0 1,0 0 0,0 1 0,0 2 167,0 0 1,-1 0 0,1 0 0,-1 0-1,0 0 1,0 0 0,0 0 0,-2 3-1,-21 43 2314,-45 66 1,-7 13-310,65-108-2314,1 1 1,2 0-1,0 1 1,-6 28-1,10-17-591,1-24 208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1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19004,'7'16'2145,"4"-6"-1385,4 3-328,7-2 1416,7-4-1096,6 3-96,8-4-263,2 1-153,0-7-296,-1 2-272,-5-8-481,-8 0-247,-9 3-528,-11-4 1144,-16 1-280,-13 1-297</inkml:trace>
  <inkml:trace contextRef="#ctx0" brushRef="#br0" timeOffset="1">1 217 16844,'0'19'2096,"16"-10"-1032,8-4-368,16-5 1313,10-3-449,6-1-472,3-2-183,0-1-857,-2-1-592,-2 1 568,-5-2-137,-10-4-183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1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19252,'2'45'2500,"-3"-37"-2189,1-1 0,0 1 0,1-1-1,0 1 1,0-1 0,0 1 0,6 12 0,-7-19-299,1 0 1,-1 0-1,1 1 1,0-1-1,-1 0 1,1 0-1,0 0 1,0-1-1,0 1 1,0 0-1,0 0 1,0 0-1,0-1 1,0 1-1,0 0 1,0-1-1,1 1 1,-1-1-1,0 0 1,0 1-1,2-1 1,1 1-43,-1-1 1,0 0-1,0-1 1,0 1 0,0 0-1,0-1 1,0 0-1,5-1 1,1-2-237,1 0 0,-2 0 0,1-1 0,14-11 1,31-32-2025,-72 82 2722,-57 91 2726,68-111-3015,1 0 0,0 0 0,1 0 0,1 1-1,0 0 1,1 0 0,-2 23 0,5-38-149,0 1 1,-1-1 0,1 1-1,0 0 1,0-1 0,0 1-1,0-1 1,0 1 0,0-1-1,0 1 1,0 0 0,0-1-1,1 1 1,-1-1 0,0 1-1,0-1 1,0 1 0,1-1-1,-1 1 1,0-1 0,1 1-1,-1-1 1,0 1 0,1-1-1,-1 1 1,1-1 0,-1 0-1,1 1 1,-1-1 0,0 0-1,1 1 1,0-1 0,-1 0-1,1 0 1,-1 1 0,1-1-1,-1 0 1,1 0 0,0 0-1,12-3-218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1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18532,'-3'25'6150,"3"-24"-6143,0 1 0,0 0-1,0 0 1,0 0 0,0-1 0,0 1 0,1 0 0,-1 0 0,1-1 0,-1 1 0,1 0-1,0-1 1,0 1 0,0-1 0,-1 1 0,2-1 0,-1 1 0,0-1 0,0 1 0,0-1-1,2 1 1,38 14 8,-34-14-10,1 1 0,-1 0 0,1 0 0,12 8 0,-18-9-4,1 0 0,0 1-1,-1-1 1,1 1 0,-1 0 0,0 0 0,0-1 0,0 1-1,0 1 1,0-1 0,-1 0 0,1 0 0,-1 1-1,2 5 1,-1 1 46,-1 0-1,0 0 1,0 0-1,0 0 0,-2 0 1,1 0-1,-1 0 1,-1-1-1,-3 15 0,4-17 1,-1-1-1,0 1 1,-1-1-1,0 0 0,0 0 1,0 0-1,0-1 1,-1 1-1,0-1 1,0 1-1,-1-1 0,1-1 1,-1 1-1,-10 7 1,12-10 13,1-1 0,-1 1 1,0-1-1,1 0 1,-1 1-1,0-1 1,0 0-1,0-1 0,0 1 1,0-1-1,0 1 1,0-1-1,0 0 0,0 0 1,0 0-1,0 0 1,0-1-1,0 1 1,-4-2-1,3 0 5,0 0 0,0 0 0,1 0 0,-1-1 0,0 1 0,1-1 1,0 0-1,-1 0 0,1 0 0,0 0 0,-4-8 0,-1-2-297,1 1 1,0-2-1,1 1 0,1-1 1,0 0-1,-6-27 1,8 23-447,1 1 0,1-1 0,2-31 0,2 24-235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1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17708,'17'-4'2256,"7"0"-1071,5-5-425,7-1 1264,-2-3-320,8 2-479,2 2-361,-5 5-1040,-1 2-584,-3 2 696,-11 5-200,-5 6-112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1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 17124,'4'-6'5848,"-9"20"-3679,-12 23-1207,-59 87 776,75-123-1707,0 1 1,0-1-1,0 1 1,1-1-1,-1 1 1,0-1 0,1 1-1,-1 0 1,1-1-1,0 1 1,0 0-1,0-1 1,0 1 0,0 0-1,0 0 1,0-1-1,0 1 1,1 0-1,-1-1 1,0 1-1,2 3 1,-1-4-9,1 1 0,-1 0 1,1-1-1,-1 1 0,1-1 0,-1 0 0,1 1 0,0-1 1,0 0-1,0 0 0,-1 0 0,1 0 0,0-1 0,0 1 1,3 0-1,3 1-263,1-1 1,-1 0-1,0 0 1,1-1-1,-1 0 1,0 0-1,17-3 1,-21 2 210,-1 0 1,1 0 0,0-1 0,-1 1-1,1-1 1,-1 1 0,0-1-1,1 0 1,-1-1 0,0 1-1,0 0 1,4-5 0,5-6-452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1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18884,'-6'16'2064,"-3"3"-1111,1 1-321,1 4 1040,1 2-280,2 1-423,2-1-313,2-3-568,3-3-344,4-6-936,2-3 1808,2-11-784,4-8-120,2-5-169</inkml:trace>
  <inkml:trace contextRef="#ctx0" brushRef="#br0" timeOffset="1">318 114 18028,'-4'10'2368,"-4"0"-1487,0-3-377,0 0 1784,2-3-1672,5-2-416,-2-1-904,7-2-464,3-8 848,-1-2-256,0-2-304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250 163 14691,'12'-15'873,"37"-47"1062,-44 55-1432,-1 0-1,1-1 1,-1 1-1,0-1 1,-1 0-1,4-12 0,-7 19-450,0 1-1,1-1 0,-1 1 0,0-1 0,0 1 0,0-1 0,1 1 0,-1-1 0,0 1 0,0-1 0,0 0 0,0 1 1,0-1-1,0 1 0,0-1 0,0 1 0,0-1 0,-1 0 0,1 1 0,0-1 0,0 1 0,0-1 0,-1 1 0,1-1 1,0 1-1,0-1 0,-1 1 0,1-1 0,0 1 0,-1-1 0,1 1 0,-1 0 0,1-1 0,-1 1 0,1 0 0,-1-1 1,1 1-1,-1 0 0,1 0 0,-1-1 0,1 1 0,-1 0 0,1 0 0,-1 0 0,1 0 0,-1-1 0,0 1 0,1 0 1,-1 0-1,1 0 0,-1 1 0,0-1 0,1 0 0,-1 0 0,1 0 0,-1 0 0,1 0 0,-1 1 0,1-1 0,-1 0 1,1 0-1,-1 1 0,-39 19 1145,37-19-1091,-25 17 75,1 2-1,1 1 1,0 0-1,2 2 1,1 1 0,1 1-1,0 1 1,-20 34-1,36-50-160,0 1 0,0-1-1,1 1 1,0 1 0,-4 15-1,8-23-13,0-1-1,1 1 0,-1-1 1,1 0-1,0 1 1,0-1-1,0 1 0,1-1 1,-1 1-1,2 3 1,-2-5-3,1 0 0,0 0 1,0-1-1,0 1 1,0 0-1,0 0 0,0-1 1,1 1-1,-1-1 0,0 1 1,1-1-1,-1 1 1,1-1-1,0 0 0,-1 0 1,1 0-1,0 0 0,2 1 1,5 1 1,0 0 0,-1-1 1,1 0-1,0 0 0,0-1 1,0 0-1,0-1 0,0 0 0,0-1 1,11-1-1,11-3 32,45-14 0,-69 17-23,12-4 61,29-11 1,-44 15-47,0 0-1,0 0 0,0 0 1,0 0-1,-1-1 0,1 1 1,-1-1-1,1 0 0,-1 0 1,0 0-1,0-1 0,-1 1 1,4-5-1,-6 7-17,0 0-1,1 1 1,-1-1-1,0 0 1,0 0 0,1 0-1,-1 0 1,0 0-1,0 1 1,0-1 0,0 0-1,0 0 1,0 0 0,-1 0-1,1 0 1,0 1-1,0-1 1,0 0 0,-1 0-1,1 0 1,-1 1-1,1-1 1,0 0 0,-1 0-1,1 1 1,-1-1-1,0 0 1,1 1 0,-1-1-1,1 1 1,-1-1 0,0 1-1,0-1 1,1 1-1,-1-1 1,0 1 0,0-1-1,1 1 1,-1 0-1,0 0 1,0-1 0,0 1-1,0 0 1,-1 0 0,-6-2 50,0 0 1,0 1 0,-13-1 0,19 2-45,-12 0-38,-1 1 0,1 0-1,0 1 1,0 0 0,0 1 0,0 0-1,0 2 1,1-1 0,-22 12-1,33-15-76,1 0-1,-1-1 1,1 1-1,-1 1 1,1-1-1,-1 0 1,1 0-1,0 0 1,0 1-1,-1-1 1,0 3-1,2 4-1488,13-5-65,26-7-108,-15-1 647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1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18740,'-15'29'8418,"-37"105"-6643,45-114-1620,-7 31 0,13-45-137,0 0 1,0 0 0,0 0-1,1 1 1,0-1-1,0 0 1,1 0 0,0 1-1,2 8 1,-2-12-31,0-1 0,0 0 0,0 0 0,0 0 0,0 0 0,0 0 0,1 0 0,-1 0 0,1 0 0,0-1 0,-1 1 0,1-1 0,0 1 0,0-1 0,0 1 0,0-1 0,0 0 0,0 0 0,0 0 0,0 0 0,1 0 0,-1-1 0,0 1 0,0-1 0,1 1 0,-1-1 0,0 0 0,1 0 0,2 0 0,1-1-162,0 1 1,0-1 0,0 0-1,0-1 1,-1 1 0,1-1-1,0-1 1,-1 1 0,1-1-1,6-4 1,0-1-571,-1 0 1,0 0 0,-1-2 0,1 1-1,-2-1 1,1-1 0,-2 0-1,1 0 1,-2 0 0,1-1-1,-1 0 1,-1-1 0,7-19 0,-14 26 736,-5 10 333,-5 7 527,0 5 244,1 0-1,0 0 1,1 1 0,-12 33 0,18-41-991,0 1 1,0-1-1,1 1 1,0 0-1,1 0 1,0-1 0,0 1-1,1 0 1,1 0-1,2 19 1,7-1-1693,-8-20 1009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15779,'5'2'300,"0"-1"0,0 0 0,-1 0 0,1-1 1,0 1-1,0-1 0,0 0 0,0 0 0,0-1 0,0 1 0,8-3 0,4 0 287,197-24 4209,213-24-1933,-136 27-5505,-278 21 943,-25 0 649,-7 3 124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 16908,'-13'11'1628,"2"0"1,-16 19 0,23-25-1196,1 0 0,-1 0 0,1 0 0,0 0-1,1 0 1,-1 1 0,1-1 0,0 1 0,1-1 0,-2 8 0,3-12-414,0 1-1,0-1 0,0 1 0,0-1 0,1 0 0,-1 1 1,0-1-1,1 0 0,-1 1 0,1-1 0,-1 0 0,1 0 1,0 0-1,-1 1 0,1-1 0,0 0 0,0 0 0,0 0 1,0 0-1,0 0 0,0 0 0,0-1 0,0 1 0,0 0 1,0 0-1,1-1 0,-1 1 0,0-1 0,1 1 1,-1-1-1,0 0 0,0 1 0,3-1 0,3 2-61,1-1 0,-1 0-1,0-1 1,15 0 0,31 0-328,-49 0 316,0 1-1,0 0 1,0-1-1,0 1 0,0 1 1,0-1-1,0 1 1,0-1-1,0 1 1,5 4-1,-8-5 39,1 1 0,-1-1 0,0 0 0,0 1 0,0-1 0,0 1 0,0-1 0,0 1 0,-1-1 0,1 1 0,0 0 0,-1-1 0,1 1 0,-1 0 0,0 0 0,1-1 0,-1 1 0,0 0 0,0 0 0,0-1 0,0 1 0,-1 0 0,1 0 0,0-1-1,-1 1 1,-1 3 0,0 0 17,0 1-1,0-1 0,-1 0 0,0 0 0,0 0 0,0-1 0,-5 6 0,-1 0 96,0-1 0,0 0-1,-1-1 1,0 0 0,-22 12-1,26-17-113,0 0-1,0 0 0,0-1 1,-1 0-1,1 0 0,-1 0 0,1-1 1,-1 0-1,1-1 0,-1 1 1,0-1-1,0 0 0,-7-2 1,9 1-69,1 0 1,0-1 0,0 0 0,0 0 0,0 0 0,0 0-1,1-1 1,-1 0 0,1 1 0,-1-1 0,1 0 0,0-1-1,0 1 1,0-1 0,1 1 0,-5-9 0,-9-19-340</inkml:trace>
  <inkml:trace contextRef="#ctx0" brushRef="#br0" timeOffset="1">91 55 19156,'29'1'1993,"5"-1"-1281,3-3-304,6 0 928,0-1-616,0-3-200,-3-2-216,-8-5-272,-5-2-96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14339,'1'1'97,"0"0"0,-1 0-1,1 0 1,0 1 0,0-1 0,0 0 0,0-1 0,0 1-1,0 0 1,0 0 0,0 0 0,0 0 0,0-1-1,1 1 1,-1-1 0,0 1 0,0-1 0,2 1-1,29 5 394,-23-5-240,328 22 4072,4-24-2285,615-55-344,-5-63-1859,-914 113 131,-20 2-116,1 1 0,20 0 0,-51 5-321,1-1 1,0 2-1,-18 5 1,5-1 167,-7 0-185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18 458 17564,'-15'19'1661,"12"-17"-197,8-8-822,13-12 205,391-346 4318,-328 274-4631,-78 89-485,-4 7-34,-5 14-28,4-12 16,-37 109-52,-7 27 83,37-113-247,3-1 0,-6 54 0,12-81 123,-1-1 1,1 0 0,0 0 0,1 0 0,-1 0 0,0 0 0,0 1 0,1-1 0,-1 0-1,1 0 1,1 3 0,-2-5 56,1 1 0,-1-1 0,0 1-1,1-1 1,-1 0 0,1 1 0,-1-1 0,1 1-1,-1-1 1,0 0 0,1 1 0,0-1-1,-1 0 1,1 0 0,-1 1 0,1-1 0,-1 0-1,1 0 1,-1 0 0,1 0 0,0 0 0,-1 0-1,1 0 1,-1 0 0,1 0 0,0 0-1,3-1-33,-1 0 0,0-1 0,0 1-1,0-1 1,0 0 0,0 0 0,0 0-1,0 0 1,-1 0 0,1-1-1,-1 1 1,3-5 0,25-32-572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1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277 275 17100,'0'-4'202,"0"1"-1,0-1 1,0 0 0,-1 1 0,0-1 0,0 0 0,0 1-1,0-1 1,0 1 0,-1 0 0,0-1 0,1 1 0,-1 0-1,-1 0 1,1 0 0,0 0 0,-1 0 0,1 1 0,-1-1 0,0 1-1,0 0 1,0 0 0,0 0 0,-4-3 0,3 4-118,-1-1-1,1 0 1,-1 1 0,1 0 0,-1 0-1,1 0 1,-1 1 0,0-1 0,1 1-1,-1 0 1,0 1 0,1-1 0,-1 1-1,1 0 1,-1 0 0,1 0 0,-1 0 0,1 1-1,-5 2 1,-1 2-71,0 0 0,0 1 0,1 0 0,0 1-1,0 0 1,1 0 0,-12 15 0,14-15-18,0 0 0,0 0 1,1 0-1,0 1 0,1 0 0,0 0 0,0 0 0,1 1 1,-3 11-1,6-20 4,0 0 0,0-1 0,0 1 0,-1 0 0,1 0 0,0-1 0,0 1 0,0 0 1,0 0-1,0 0 0,0-1 0,1 1 0,-1 0 0,0 0 0,0-1 0,1 1 0,-1 0 0,0 0 0,1-1 0,-1 1 1,0 0-1,1-1 0,-1 1 0,1-1 0,-1 1 0,1 0 0,0 0 0,0-1 1,0 0-1,1 1 1,-1-1 0,0 0-1,0 0 1,0 0-1,1 0 1,-1 0 0,0 0-1,0 0 1,0 0 0,1 0-1,-1-1 1,0 1-1,2-1 1,4-2 0,0 0 0,0 0 1,0-1-1,9-6 0,11-11 41,0-2 1,-2-1-1,29-33 1,58-88 460,-54 55 178,-56 84-350,-5 8-222,-7 10-35,-6 15-4,1 1-1,2 1 1,1 0-1,1 0 1,1 1-1,2 0 1,1 1 0,1 0-1,-2 40 1,8-62-144,0 1 1,1-1-1,-1 0 1,2 0-1,-1 0 1,4 12-1,-5-20 44,1 0 0,-1 0 0,0 0 0,1-1 0,-1 1 0,0 0 0,1 0 0,-1 0 1,1 0-1,-1 0 0,1-1 0,-1 1 0,1 0 0,0 0 0,0-1 0,-1 1 0,1-1 0,0 1 0,0-1 0,-1 1 0,1-1 0,0 1 0,0-1 0,0 1 0,0-1 0,1 0 0,0 0 7,-1 0-1,1 0 1,-1-1-1,1 1 1,-1-1-1,1 1 1,-1-1-1,1 0 1,-1 0-1,1 0 0,-1 1 1,0-1-1,0 0 1,1-1-1,1-1 1,20-24-363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14219,'-4'6'344,"1"0"0,-1-1 0,-1 1 0,1-1 0,-1 0-1,-7 6 1,-9 10 240,4 0 128,0 1 0,1 0 0,1 1 0,1 1 0,-13 32 0,21-42-494,0 1-1,1 0 0,1 0 0,1 0 0,0 0 0,0 1 0,2-1 0,0 1 0,1-1 0,3 29 0,-2-39-180,0 1-1,0 0 1,1-1-1,-1 0 1,1 1-1,1-1 1,-1 0-1,1 0 1,0 0-1,0 0 1,0 0-1,1-1 1,0 0-1,0 1 1,0-1-1,0-1 0,0 1 1,1-1-1,0 1 1,0-1-1,0-1 1,0 1-1,0-1 1,0 0-1,1 0 1,-1 0-1,1-1 1,-1 0-1,1 0 1,0 0-1,-1-1 1,1 1-1,0-2 0,0 1 1,-1 0-1,1-1 1,0 0-1,-1-1 1,1 1-1,-1-1 1,0 0-1,1 0 1,-1-1-1,0 0 1,5-3-1,-6 3 56,1 0 0,-1 0 0,0-1 0,0 0 0,0 1 0,0-2 0,-1 1 0,1 0 0,-1-1 0,0 1 0,0-1 0,-1 0 0,0 0 0,3-7-1,-4 9-30,-1-1-1,1 1 0,-1-1 1,0 1-1,1-1 0,-2 1 0,1-1 1,0 1-1,-1-1 0,1 1 0,-1-1 1,0 1-1,-1 0 0,1-1 1,0 1-1,-1 0 0,0 0 0,1 0 1,-1 0-1,-1 0 0,1 0 1,0 1-1,-4-4 0,0 0-5,0 1-1,-1 0 1,0 1 0,0 0-1,0 0 1,-1 0 0,1 1-1,-9-3 1,13 4-157,-1 1 0,0 0-1,1 0 1,-1 0 0,0 1-1,1-1 1,-1 1 0,0 0 0,0 0-1,1 0 1,-1 0 0,0 1-1,1 0 1,-1-1 0,0 1 0,1 1-1,-1-1 1,1 0 0,-6 4-1,-1 8-1287,10-12 1361,-1-1-1,1 0 1,0 1 0,0-1-1,0 0 1,0 1-1,0-1 1,-1 0 0,1 1-1,0-1 1,0 0 0,0 1-1,0-1 1,0 1-1,0-1 1,0 0 0,0 1-1,0-1 1,1 0-1,-1 1 1,0-1 0,0 0-1,0 1 1,0-1-1,0 0 1,1 1 0,-1-1-1,0 0 1,0 1-1,1-1 1,-1 0 0,0 1-1,0-1 1,1 0-1,-1 0 1,0 0 0,1 1-1,-1-1 1,1 0 0,11 2-821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22005,'-4'10'2008,"-9"10"-1328,-4 2-256,0 8 961,-1 4-441,3 5-424,0 1-112,7 2-368,3-2-152,7-4-432,2-2-312,-1-10-601,-1-3-135,-2-13 1032,-5-4-344,-3-6-88</inkml:trace>
  <inkml:trace contextRef="#ctx0" brushRef="#br0" timeOffset="1">0 165 15203,'5'-16'1961,"13"5"-881,11 2-424,8 1 1392,5 2-631,11 2-521,3-1-392,0 1 888,-3-2-1088,-3 2-112,-7-2 17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84 20436,'3'-4'366,"0"-1"1,-1 0-1,0 1 0,0-1 0,0 0 0,0 0 0,-1 0 0,0-1 1,0 1-1,0 0 0,-1 0 0,1-10 0,-2 15-317,1-1 0,0 1 0,0-1 0,0 1 0,0-1 0,0 1 0,-1-1 0,1 1 0,0-1 0,0 1 0,-1-1 0,1 1 0,0 0 0,-1-1 0,1 1 0,-1 0 0,1-1 0,0 1 0,-1 0 0,1 0 0,-1-1 0,1 1 1,-1 0-1,1 0 0,-1 0 0,1-1 0,-1 1 0,1 0 0,-1 0 0,0 0 0,-17 6 725,-17 22-287,31-25-427,-22 20-26,0 3-1,1 0 1,2 1 0,0 1 0,2 2 0,1 0 0,-17 37-1,34-62-35,1 0-1,0 0 0,0 1 0,0-1 0,1 0 0,0 1 1,0-1-1,0 11 0,1-14 2,0-1 0,0 1-1,1 0 1,-1-1 0,0 1 0,1-1 0,0 1-1,-1-1 1,1 1 0,0-1 0,0 1-1,-1-1 1,1 0 0,0 1 0,1-1 0,-1 0-1,0 0 1,0 0 0,0 0 0,1 0 0,-1 0-1,1 0 1,-1 0 0,0 0 0,1-1 0,-1 1-1,1 0 1,0-1 0,-1 0 0,1 1-1,-1-1 1,4 0 0,3 1 17,1-1-1,-1 0 1,1-1 0,-1 1-1,0-2 1,0 1 0,1-1-1,-1-1 1,0 1 0,0-1-1,-1-1 1,1 1 0,-1-1-1,8-6 1,-11 8 16,0-1 0,0 1 0,0-1 0,0 0 0,-1-1 0,1 1 0,-1-1 0,0 0 0,0 1 0,0-1 0,-1-1 1,1 1-1,-1 0 0,0-1 0,0 1 0,0-1 0,-1 1 0,0-1 0,1 0 0,-2 0 0,1 1 0,-1-1 0,1 0 0,-1 0 0,-1-5 0,0 8-23,1 0 0,-1 0 0,0 0-1,0 1 1,0-1 0,0 0 0,0 1 0,0-1-1,-1 1 1,1-1 0,0 1 0,-1-1-1,1 1 1,-1 0 0,1 0 0,-1 0 0,0 0-1,0 0 1,1 0 0,-1 0 0,0 1 0,0-1-1,0 1 1,0-1 0,0 1 0,0 0-1,0-1 1,0 1 0,0 0 0,-2 1 0,-2-2-56,-1 2 0,0-1 0,1 1 0,-1 0 0,1 0 0,0 1 1,-1 0-1,-5 2 0,6-1-251,1-1 1,0 1-1,0 1 1,1-1-1,-1 1 1,0 0 0,1 0-1,0 0 1,0 0-1,1 1 1,-1 0-1,1-1 1,0 1-1,-5 10 1,8-14 248,0 0 1,0-1 0,0 1-1,0 0 1,0 0-1,0-1 1,1 1 0,-1 0-1,0-1 1,0 1 0,1 0-1,-1-1 1,0 1 0,1 0-1,-1-1 1,1 1-1,-1 0 1,1-1 0,-1 1-1,1-1 1,-1 1 0,1-1-1,-1 1 1,1-1 0,0 0-1,-1 1 1,1-1-1,0 0 1,-1 1 0,1-1-1,0 0 1,-1 0 0,2 1-1,24 1-928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 12667,'18'-7'2218,"-8"4"2572,-10 3-4570,1 1 0,-1 0-1,0 0 1,0 0 0,-1 0 0,1 0-1,0 0 1,0 0 0,0 0 0,-1 0-1,1 0 1,0 0 0,-1 0-1,1-1 1,-1 1 0,1 0 0,-1 1-1,-56 106 3869,-8 19-3221,64-127-862,-1 6 40,0 0 1,0-1-1,0 1 1,-2 11-1,4-16-38,0 0-1,-1 0 0,1 0 0,0 0 0,0 0 0,0 0 0,0 0 1,1 0-1,-1-1 0,0 1 0,0 0 0,0 0 0,1 0 1,-1 0-1,1 0 0,-1 0 0,0 0 0,1-1 0,-1 1 0,1 0 1,0 0-1,-1-1 0,1 1 0,0 0 0,-1-1 0,1 1 1,0-1-1,0 1 0,0-1 0,-1 1 0,1-1 0,0 0 0,0 1 1,0-1-1,0 0 0,0 1 0,0-1 0,0 0 0,1 0 1,15 0 17,0-1 0,0-1 0,-1 0 0,1-1 0,0-1 0,25-10 0,-5 4-184,-34 9 175,16-4-568,-1 0 0,0-1 0,-1-1 0,0 0 0,21-13 0,-24 8-33,-9-2-232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18148,'-11'23'2136,"3"-2"-1408,-2 1-303,4 1 1103,0 0-624,4 1-184,2-2-600,0-4-392,1-5-760,2-3 904,-3-4-192,-3 1-160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16379,'5'5'2025,"8"0"-1185,14-5-272,9 0 1265,16-5-729,8-2-176,16 0-224,3-2-96,5 1-232,1 1-152,-8-1-304,-6 1-288,-15 3-552,-9 0-336,-18-1 944,-9 0-256,-19-1-184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19 17596,'-11'14'1362,"1"-2"-358,0 0 0,1 1 0,1 0 0,0 0 0,0 1 0,1 0 0,-7 21 0,14-34-995,0 0 0,0-1 1,0 1-1,0-1 0,0 1 0,0 0 1,0-1-1,0 1 0,0-1 1,0 1-1,0 0 0,0-1 0,0 1 1,0-1-1,1 1 0,-1 0 1,0-1-1,0 1 0,1-1 0,-1 1 1,0-1-1,1 1 0,-1-1 1,1 1-1,-1-1 0,0 1 0,1-1 1,-1 0-1,1 1 0,-1-1 0,1 0 1,0 1-1,-1-1 0,1 0 1,-1 0-1,1 0 0,-1 1 0,1-1 1,0 0-1,-1 0 0,1 0 1,-1 0-1,1 0 0,0 0 0,-1 0 1,1 0-1,0 0 0,-1 0 1,2-1-1,35-7-73,-35 7 57,11-3-30,7-2-135,0 1 0,30-5 0,-46 9 119,1 1 0,-1-1 1,0 1-1,1 0 0,-1 0 0,0 1 0,0-1 1,1 1-1,-1 0 0,0 0 0,0 0 0,0 1 1,0-1-1,0 1 0,0 0 0,0 0 0,-1 1 1,6 3-1,-8-5 34,0 0 1,0 0-1,0 1 1,0-1-1,0 0 0,0 1 1,0-1-1,-1 1 1,1-1-1,-1 1 0,1-1 1,-1 1-1,1-1 1,-1 1-1,0 0 1,1-1-1,-1 1 0,0-1 1,0 1-1,-1 1 1,1 1 18,-1-1 0,0 0 0,0 0 1,0 0-1,-1 0 0,1 0 1,-1 0-1,0 0 0,-2 4 0,-4 1 131,0 1-1,0-1 0,0 0 1,-16 11-1,3-5 344,-1 0-1,-47 21 1,58-30-391,-1 0 0,0-1 0,0-1-1,0 0 1,0-1 0,-1 0 0,1-1 0,-16 0 0,25-1-151,1 0 1,-1-1-1,1 1 0,-1-1 1,1 1-1,0-1 0,-1 0 1,1 0-1,0 0 1,0 0-1,0 0 0,0 0 1,0-1-1,0 1 0,0-1 1,0 0-1,0 1 0,1-1 1,-1 0-1,1 0 0,-1 0 1,1 0-1,0 0 0,0 0 1,0-1-1,0 1 0,0 0 1,0 0-1,0-1 1,1 1-1,-1-1 0,1-3 1,-1-21-458</inkml:trace>
  <inkml:trace contextRef="#ctx0" brushRef="#br0" timeOffset="1">123 42 17476,'17'1'2496,"2"-1"-1472,5-3-455,7 3 1751,4-1-1176,4 0-399,-2-4-1186,0 1 617,-7-9-312,-1-3-120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18092,'21'3'2128,"8"-1"-1151,6-2-393,10-6 1424,7 2-768,4-2-608,3 0-327,-8 2-1186,-5 1 241,-19 2 416,-8 2-216,-19 3-184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19212,'5'13'2225,"9"-7"-1441,13-8-352,8 0 1360,8-4-976,7 2-384,3-6-199,-4-1-17,-16-4-176,-2 3-96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63 138 17532,'3'-8'268,"1"0"1,-1 0-1,1 0 0,1 0 1,-1 1-1,1 0 0,1 0 1,-1 0-1,1 1 1,0-1-1,1 1 0,-1 1 1,1-1-1,0 1 0,1 1 1,-1-1-1,1 1 1,0 0-1,0 1 0,0 0 1,1 0-1,-1 1 0,1 0 1,-1 0-1,1 1 1,0 0-1,-1 1 0,13 0 1,-19 1-232,1-1 0,0 0 1,-1 1-1,1 0 0,-1-1 0,1 1 1,-1 0-1,1 0 0,-1 1 1,0-1-1,0 0 0,1 1 1,-1-1-1,0 1 0,0 0 0,0 0 1,-1 0-1,1 0 0,0 0 1,-1 0-1,1 0 0,1 4 0,-2-3-16,0 1-1,0-1 1,0 1-1,-1-1 0,1 1 1,-1-1-1,0 1 1,0-1-1,0 1 0,0 0 1,0-1-1,-1 1 0,0-1 1,0 1-1,0-1 1,-2 5-1,-4 7 6,0-1-1,-1 0 1,0 0-1,-1-1 1,-20 22 0,-62 54 97,65-66-17,1 1 0,1 1 0,-25 35 0,43-52-61,1 0 0,1 0 0,0 0 0,0 0-1,-4 15 1,7-22-34,0 1 0,1 0 0,-1 0-1,1 0 1,0-1 0,-1 1 0,1 0 0,0 0 0,0 0 0,0 0-1,1 0 1,-1 0 0,0 0 0,1-1 0,-1 1 0,1 0-1,-1 0 1,1 0 0,0-1 0,0 1 0,0 0 0,0-1 0,0 1-1,0-1 1,0 1 0,1-1 0,-1 0 0,1 1 0,-1-1 0,1 0-1,-1 0 1,1 0 0,3 2 0,5 0-30,0 0 0,0 0 0,1-1 0,0 0 0,-1 0 0,1-1 0,18-1 0,-4-2-575,0 0 1,30-8 0,-16 0-114,-1-2 1,47-23 0,-81 34 652,51-24-734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1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18188,'-3'10'1616,"-6"9"-1048,1 4-216,-1 9 881,2 1-369,3-2-400,1 3-64,7-6-160,8-10-32,5-11-248,4-7-296,5-11-448,3-6-256,2-10 776,2-5-184,-1-2-153</inkml:trace>
  <inkml:trace contextRef="#ctx0" brushRef="#br0" timeOffset="1">280 68 15875,'-23'34'1945,"-4"9"-937,-6 3-392,2 9 1001,1 0-217,7 1-384,1-6-440,6-4-984,4-7 552,6-5-240,2-2-80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19484,'-20'15'1154,"1"0"-1,1 0 1,1 2-1,-30 35 1,42-45-1011,-1 0 0,1 0 1,1 1-1,0 0 0,0 0 0,0 0 1,1 0-1,0 0 0,0 1 0,1-1 1,0 1-1,1 0 0,0 0 0,0-1 1,1 1-1,1 12 0,-1-18-125,1-1 0,-1 1 0,1-1 0,0 0-1,0 0 1,0 1 0,0-1 0,0 0 0,0 0 0,0 0-1,1 0 1,-1 0 0,1 0 0,-1-1 0,1 1 0,0 0-1,0-1 1,2 2 0,-1-1-82,1 0 0,0 0 0,-1-1 0,1 0 0,0 0 0,0 0 0,0 0 0,0 0 0,8 0 0,-2-1-349,1-1 0,-1 0 1,0 0-1,0-1 1,1 0-1,-1-1 1,14-6-1,-11 3-153,1-1-1,-1-1 0,24-18 1,-29 20-299,0-1 0,-1 0 0,0 0 0,-1 0 0,0-1 0,0 0 0,5-10 0,-10 18 883,-1 0-1,0 0 1,0 0-1,1-1 1,-1 1-1,0 0 0,0 0 1,0-1-1,0 1 1,1 0-1,-1 0 1,0-1-1,0 1 1,0 0-1,0-1 1,0 1-1,0 0 1,0 0-1,0-1 1,0 1-1,0 0 1,0-1-1,0 1 0,0 0 1,0-1-1,0 1 1,0 0-1,0 0 1,0-1-1,0 1 1,0 0-1,-1-1 1,1 1-1,-10 4 1166,-13 13 356,7 1-633,0 0 0,1 2 0,1-1 0,1 2 0,1-1 0,1 2 0,1 0 0,-12 35 0,16-38-918,0 0 0,2 1-1,0 0 1,1 0 0,1 0 0,1 0 0,1 0 0,1 0-1,0 1 1,7 29 0,2-18-289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4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11122,'48'18'785,"0"-2"0,1-2 0,0-3 0,87 10 0,205-4 188,-301-16-896,944 41 803,-837-30-680,750 36 531,-48-62-450,-241 2-25,-524 11-211,499-9 275,-1-23-51,-72-23 43,5 0 301,-403 49-351,-110 7-653,-4-1 82,-14 0-109,-22 0 67,5 1 30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4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13715,'4'-2'147,"-1"1"0,0-1 0,1 1 0,-1 0 0,0 0 0,1 0 0,6 0 0,-9 1-131,0 0-1,-1 0 0,1 0 1,0 0-1,0 0 0,-1 1 1,1-1-1,0 0 0,0 0 1,-1 1-1,1-1 0,0 1 1,-1-1-1,1 1 1,0-1-1,-1 1 0,1-1 1,-1 1-1,1-1 0,-1 1 1,1-1-1,-1 1 0,1 0 1,-1-1-1,1 1 0,-1 0 1,0 0-1,0-1 0,1 1 1,-1 0-1,0 0 0,0-1 1,0 1-1,0 0 1,0 0-1,0 0 0,0-1 1,0 1-1,0 0 0,0 0 1,0 0-1,-1 0 0,-2 25 119,-2-1 0,-8 26 0,-2 14 24,-1 20 68,4 0 0,-1 93 0,13-134-148,2 1 0,1-1 1,3 0-1,1 0 0,25 82 0,-25-108-45,0 0-1,0 0 0,2-1 1,0 0-1,1 0 0,1-1 1,0-1-1,1 0 0,1 0 1,0-1-1,1-1 0,1 0 1,0-1-1,0-1 0,1 0 1,1-1-1,0-1 0,0 0 1,1-1-1,36 10 0,-8-8 15,-1-2 0,2-1-1,55-1 1,144-10 54,-183 1-79,797-13 355,-5 0 346,-802 14-683,506-22 298,2-22-83,161-53 108,-188 23 220,-359 59 222,274 7 1,-438 11-799,-7-1-33,0 1 0,0-1 0,0 0 0,0 0-1,0-1 1,0 1 0,0-1 0,-1 0 0,1 0 0,6-2 0,-10 3 47,0 0 0,0-1 0,1 1 0,-1 0 0,0 0 0,0 0 0,0 0 0,0 0 0,1 0 0,-1 0 0,0-1 0,0 1 0,0 0 0,0 0 0,0 0 0,0 0 0,0-1 0,1 1 0,-1 0 0,0 0 0,0 0 0,0-1 0,0 1 0,0 0 0,0 0 0,0 0 0,0-1 0,0 1 0,0 0 0,0 0 0,0 0 0,0 0 0,0-1 0,0 1 0,0 0 0,0 0 0,0 0 0,-1-1 0,1 1 0,0 0 0,0 0 0,-10-8 183,-18-5-173,-28-1 112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5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19690 517 9586,'2'1'95,"-1"-1"1,0 1-1,1-1 0,-1 1 1,0 0-1,0-1 0,0 1 0,1 0 1,-1 0-1,0 0 0,0 0 1,0 0-1,-1 0 0,1 0 1,0 0-1,0 0 0,0 0 0,-1 1 1,1-1-1,-1 0 0,1 0 1,-1 1-1,1-1 0,-1 0 1,0 1-1,1-1 0,-1 2 1,7 50 1467,-6-40-1046,8 58 1229,-2-23-1147,-2 0 0,-2 78-1,-3-112-584,-2 0 0,1-1 0,-2 1 0,0-1-1,0 0 1,-1 0 0,-1 0 0,0 0 0,-1-1-1,-1 0 1,1 0 0,-2-1 0,-17 22 0,15-24-2,-1 1 0,0-1 0,-1-1 0,0 0 0,0-1 1,0 0-1,-1-1 0,0 0 0,-1-1 0,-24 6 1,-9 0 18,-86 7 1,-208-8 39,-2-28-17,135 5-43,-601-10-294,5 1-214,-1053-121 222,1365 100 260,-2273-164 29,52 100-159,0 64-42,58-13-212,-283 3 202,2890 53 265,-90 1 427,-146-20 0,266 17-379,0-1 0,0-1 0,0 0-1,1-2 1,-30-12 0,42 15-52,-1 0 0,0 0 1,1-1-1,0 0 0,0 0 0,0 0 1,0 0-1,1-1 0,0 0 1,0 0-1,0 0 0,0 0 1,1-1-1,0 1 0,0-1 1,0 0-1,1 0 0,0 0 1,-3-11-1,4 6-2,0 0 0,0 0 1,1 0-1,1 0 1,0 0-1,0 0 0,1 0 1,0 1-1,1-1 0,0 0 1,1 1-1,0 0 0,6-10 1,8-13-39,2 0 0,34-41 0,-39 54 6,-9 2-773,-4 14 584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5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37 15251,'1'-1'85,"-1"1"0,1-1 0,0 1 0,0-1 0,-1 1-1,1-1 1,0 0 0,-1 1 0,1-1 0,0 0 0,-1 1 0,1-1-1,-1 0 1,1 0 0,-1 1 0,0-1 0,1 0 0,-1 0 0,0 0 0,1 0-1,-1 0 1,0-1 0,0 1-30,-1 1 0,1-1-1,-1 0 1,1 1 0,0-1 0,-1 1-1,1-1 1,-1 1 0,0-1 0,1 1-1,-1-1 1,1 1 0,-1-1-1,0 1 1,1 0 0,-1-1 0,0 1-1,0 0 1,1-1 0,-2 1 0,-8-2 260,0 0-1,1 1 1,-12 0 0,16 0-156,-37-1 543,-57 5 0,83-1-605,-1 0 0,1 1 0,-1 0-1,1 2 1,0 0 0,-21 9 0,36-13-90,0-1 0,-1 1 0,1-1 1,0 1-1,0 0 0,0 0 0,0 0 1,-1-1-1,1 1 0,0 0 0,1 1 0,-1-1 1,0 0-1,0 0 0,-1 2 0,2-2-5,0 0 0,0-1-1,0 1 1,0 0-1,0-1 1,0 1-1,0 0 1,0-1 0,0 1-1,0 0 1,0-1-1,1 1 1,-1 0-1,0-1 1,0 1 0,1-1-1,-1 1 1,0 0-1,1-1 1,-1 1-1,1-1 1,0 1 0,2 2-4,1 0 0,-1 0 0,1-1 0,0 0 0,-1 0 1,1 0-1,8 3 0,47 13-17,-33-11 23,-1 1-1,0 1 1,0 1-1,33 19 1,-57-27-4,1-1 1,0 0 0,0 0-1,-1 0 1,1 1 0,-1-1-1,1 1 1,-1-1 0,0 1-1,0 0 1,1 0 0,-1-1-1,0 1 1,0 0 0,-1 0-1,1 0 1,0 0 0,-1 0-1,1 0 1,-1 0 0,0 0-1,1 2 1,-2-1 6,1 0-1,0-1 1,-1 1 0,0 0 0,0-1-1,0 1 1,0-1 0,0 0-1,0 1 1,-1-1 0,1 0-1,-1 0 1,1 1 0,-1-1 0,0 0-1,-4 2 1,-11 10 141,-2-1-1,0 0 0,-1-2 1,0 0-1,0-2 1,-1 0-1,0-1 1,-1-1-1,0-1 1,0-1-1,-34 3 1,53-8-155,0 1 0,0-1 0,-1 0 1,1 0-1,0-1 0,0 1 0,0-1 0,0 0 0,-6-1 1,8 1-39,0 1 0,0-1 0,1 1 0,-1-1 0,0 0 0,1 1 0,-1-1 0,0 0 0,1 1 0,-1-1 0,1 0 0,-1 0 0,1 1 0,-1-1 0,1 0 1,0 0-1,-1 0 0,1 0 0,0 0 0,0 0 0,-1 0 0,1 1 0,0-1 0,0 0 0,0 0 0,0 0 0,0 0 0,0 0 0,1 0 0,-1 0 0,0 0 0,0 0 1,1 0-1,-1 1 0,0-1 0,2-2 0,0-1-42,1-1 0,0 1 0,0-1 0,1 1 0,-1 0 0,1 0 0,0 1 0,0-1 0,6-4 0,27-17-572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5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18924,'-9'3'320,"0"0"-1,0 0 1,0 1-1,1 0 1,-1 1-1,1-1 1,0 2-1,1-1 1,-1 1-1,1 0 1,0 0-1,1 1 1,-1 0-1,-5 9 1,6-9-212,1 0 1,0 1-1,0 0 1,1 0-1,0 0 1,1 1-1,-1 0 1,2-1-1,-1 1 1,1 0-1,0 0 1,1 0-1,0 0 1,1 13-1,0-19-92,0-1 0,0 1 1,0 0-1,1-1 0,-1 1 0,1 0 0,0-1 1,0 1-1,0-1 0,0 1 0,0-1 0,1 0 1,-1 0-1,1 1 0,-1-1 0,1 0 0,0 0 1,0 0-1,-1 0 0,2-1 0,-1 1 0,0-1 1,0 1-1,0-1 0,1 0 0,-1 1 0,1-1 1,-1 0-1,4 0 0,-1 0-1,-1-1 1,1 0-1,-1 0 1,1 0-1,-1 0 1,1-1-1,-1 0 0,0 1 1,1-2-1,-1 1 1,0-1-1,0 1 1,0-1-1,0 0 0,0 0 1,6-6-1,-3 3 25,0-1 0,-1 0 0,0 0 0,0 0 0,-1-1 0,0 0 0,0 0 0,0 0 0,-1-1 0,0 0 0,-1 0 0,5-13 0,-6 14-152,0 1 0,-1 0 1,0-1-1,0 0 0,-1 1 0,0-1 1,0 1-1,0-1 0,-1 1 1,0-1-1,0 1 0,-1-1 1,0 1-1,0-1 0,0 1 1,-1 0-1,-4-7 0,1 2-249,5 9-146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5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15459,'20'-9'814,"1"2"0,0 0 0,0 1-1,0 1 1,1 1 0,-1 1 0,1 1-1,0 1 1,0 1 0,39 5 0,-58-5-761,1 0 0,-1 1 1,0 0-1,1 0 1,-1 0-1,0 0 0,0 0 1,1 0-1,-1 1 1,0 0-1,0 0 1,-1 0-1,4 2 0,-5-2-39,0-1 0,0 0-1,0 1 1,-1-1-1,1 1 1,0-1 0,-1 1-1,0-1 1,1 1-1,-1 0 1,0-1 0,0 1-1,1 0 1,-1-1 0,-1 1-1,1-1 1,0 1-1,0 0 1,0-1 0,-1 1-1,1-1 1,-1 1-1,0-1 1,1 1 0,-1-1-1,0 1 1,0-1 0,0 0-1,-2 3 1,-17 24 24,-2-2 0,-1 0-1,-1-1 1,-44 35 0,30-27 20,-40 44 0,73-71-49,0-1-1,1 1 0,-1 0 1,1 0-1,-4 11 0,7-16-6,1 0 0,-1 0-1,1 1 1,-1-1-1,1 0 1,0 0 0,0 0-1,-1 0 1,1 1-1,0-1 1,0 0 0,0 0-1,1 0 1,-1 1-1,0-1 1,0 0 0,1 0-1,-1 0 1,0 0-1,1 1 1,-1-1 0,1 0-1,-1 0 1,1 0-1,0 0 1,0 0 0,-1 0-1,1-1 1,0 1 0,0 0-1,0 0 1,0-1-1,0 1 1,0 0 0,0-1-1,0 1 1,0-1-1,0 1 1,0-1 0,2 1-1,9 3 9,1-1 0,-1 0 0,1-1 1,0-1-1,0 0 0,24-1 0,-3-2-187,45-10 0,-68 10 31,2 0-161,1-1 0,-1 0 0,13-6 0,-23 8 252,0 0 0,0-1-1,0 1 1,0-1 0,0 0-1,-1 0 1,1 0 0,-1 0-1,1 0 1,-1-1 0,0 1-1,0-1 1,0 1 0,0-1 0,0 0-1,0 0 1,1-5 0,1-19-452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5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17156,'28'16'1832,"10"-3"-1120,7-6-304,11-1 641,4 0-321,1-6-744,0-3-464,-8-9 440,-6-2-265,-14-6-199</inkml:trace>
  <inkml:trace contextRef="#ctx0" brushRef="#br0" timeOffset="1">499 0 17964,'-11'22'1776,"-1"7"-1032,-1 2-264,5 4 801,1 2-185,5 0-320,2-1-176,6-7-504,2-4-376,5-13-728,2-9 896,-2-16-240,-1-12-72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5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20716,'1'0'2033,"-2"4"-1561,-2 3-200,3 2 760,0-2-960,3 5-536,4-2 456,2-5-80,-1 5-256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5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159 211 18060,'-32'24'1970,"-40"33"906,65-51-2729,1 0-1,0 1 0,1-1 0,-1 1 1,1 0-1,1 1 0,-1-1 0,-2 9 1,6-15-136,1 0 1,-1 0-1,1 0 1,-1 0 0,1 0-1,0 0 1,0 0-1,-1-1 1,1 1 0,0 0-1,0 0 1,0 0-1,0 0 1,0 0 0,0 0-1,1 0 1,-1 0 0,0 0-1,0 0 1,1 0-1,0 1 1,-1-1-6,1-1 0,-1 1 0,1-1 0,0 0-1,-1 1 1,1-1 0,0 1 0,-1-1 0,1 0 0,0 0 0,0 0 0,-1 1 0,1-1-1,0 0 1,0 0 0,-1 0 0,1 0 0,0 0 0,0 0 0,1-1 0,3 1 7,0-2 0,0 1 0,0-1 0,0 0 0,0 0 0,8-4 0,2-5 18,0-1-1,-1 0 1,0-1-1,0-1 1,-2 0 0,0-1-1,0 0 1,-1 0-1,16-33 1,-45 83 31,13-20-62,1 1 0,0-1 1,2 1-1,-1 0 0,1 31 0,2-42 0,1 0 1,-1 0 0,1-1 0,0 1 0,0 0-1,1-1 1,-1 1 0,1-1 0,0 1 0,4 6-1,-4-9 2,0 1-1,0-1 0,1 0 0,-1 0 0,0 0 1,1 0-1,-1 0 0,1 0 0,0-1 0,-1 1 1,1-1-1,0 0 0,0 0 0,0 0 0,0 0 1,0 0-1,6 0 0,0-1 16,-1 0 0,0 0 0,0-1 0,0 0 0,0 0-1,1-1 1,-2 0 0,1-1 0,0 0 0,0 0 0,7-4 0,9-7 60,45-32-1,-30 17-1,-2-2 1,-2-2-1,0-1 1,-3-2-1,47-64 0,-79 99-73,5-5 12,0-1 1,-1 1-1,0-1 1,-1 1-1,1-1 1,-1 0-1,0-1 1,3-14-1,-6 21-10,0 0 0,0 0 0,0 0-1,1 1 1,-1-1 0,0 0 0,0 0-1,0 0 1,-1 0 0,1 0 0,0 0 0,0 0-1,0 0 1,-1 0 0,1 0 0,-1 0 0,1 1-1,0-1 1,-1 0 0,0 0 0,1 0-1,-1 1 1,1-1 0,-1 0 0,-1-1 0,0 2 1,1-1 1,-1 1 0,1-1 0,-1 1 0,0-1 0,1 1 0,-1 0-1,0 0 1,1 0 0,-1 0 0,0 0 0,1 0 0,-4 1 0,-3 1 25,-1 1 0,1-1 0,0 2 0,-14 6 0,5 0 33,0 0 0,1 2 0,1 0 0,0 0 0,-17 19 0,26-24-35,-1 0 0,2 0 1,-1 1-1,1 0 0,0 0 0,0 0 0,1 0 0,1 1 1,-1 0-1,1 0 0,1 0 0,-4 18 0,6-22-31,0 0 0,0-1 0,1 1 0,-1 0 0,1 0 0,0 0 0,0-1 0,1 1 0,-1 0 0,1-1 0,0 0 0,1 1 0,-1-1 0,1 0 0,-1 0 0,1 0 0,0 0 0,1-1 0,-1 1 0,1-1 0,-1 0 0,1 0 0,0 0 0,0 0 0,1-1 0,-1 0 0,0 0 0,1 0 0,-1 0 0,10 2 0,-8-3-16,1 1 0,-1-1 0,0 0 0,1 0 0,-1-1 0,1 1 0,-1-1 0,0-1 0,1 1 0,-1-1 0,1-1 0,-1 1 0,0-1 0,0 0 0,0 0 0,0-1 0,0 0 0,-1 0 1,1 0-1,-1-1 0,1 1 0,-1-1 0,5-6 0,-8 7 25,0 0 0,0 0 0,0 0 0,0 0 1,0 0-1,-1-1 0,0 1 0,0 0 0,0-1 0,0 1 1,0-1-1,0-6 0,-1 10-3,0-1 0,0 0 1,0 1-1,0-1 0,0 0 0,0 1 1,0-1-1,-1 0 0,1 1 0,0-1 1,0 1-1,0-1 0,-1 0 0,1 1 1,0-1-1,-1 1 0,1-1 0,-1 1 1,1-1-1,-1 1 0,1-1 1,-1 1-1,1-1 0,-1 1 0,1 0 1,-1-1-1,-1 1 2,0 0-1,1-1 1,-1 1 0,1 0 0,-1 1 0,1-1-1,-1 0 1,1 0 0,-1 1 0,1-1 0,-1 1-1,1-1 1,-1 1 0,1-1 0,0 1 0,-3 2-1,-1 0 2,0 1-1,1 0 0,-1 0 0,1 0 1,0 0-1,0 1 0,0 0 0,1 0 1,0 0-1,0 0 0,0 0 0,0 1 1,1-1-1,-2 9 0,2-8-55,0 1 0,0-1 0,1 1 0,0-1 0,0 1 0,1-1 0,0 1 0,0-1 0,0 1 0,1-1 0,0 1 0,0-1 0,3 9 0,-3-13-28,0 1 0,0-1 0,1 0 0,-1 0 0,1 0-1,-1 0 1,1 0 0,-1 0 0,1 0 0,0 0 0,0-1-1,0 1 1,0-1 0,0 1 0,0-1 0,1 0 0,-1 0 0,0 0-1,1 0 1,-1 0 0,1 0 0,-1-1 0,1 1 0,-1-1-1,1 0 1,-1 0 0,1 0 0,-1 0 0,1 0 0,0 0 0,-1-1-1,1 1 1,3-2 0,22-14-551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1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17940,'0'2'1752,"7"2"-936,9-4-272,11 0 833,6-2-209,16 0-304,1-3-176,5 0-168,-4-1-143,-4 2-425,-5 1-281,-15 3-751,-11 1 744,-20 1 104,-9 3-128,-13 2-240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5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40 16508,'-2'-2'249,"-1"0"1,0 0 0,1 1 0,-1-1 0,0 1-1,0 0 1,0-1 0,-1 1 0,1 1 0,0-1-1,0 0 1,0 1 0,-1 0 0,1-1 0,0 1 0,0 0-1,-1 1 1,1-1 0,0 1 0,0-1 0,-5 3-1,-3 0-1,1 0-1,-1 1 1,1 0-1,-19 12 1,16-8-118,1 1 0,0 1 0,1-1 1,0 2-1,0 0 0,-11 16 0,16-21-70,1 1-1,1 1 1,-1-1-1,1 1 1,1-1 0,-1 1-1,1 0 1,1 1-1,-1-1 1,1 0 0,1 1-1,-2 12 1,3-19-44,0 0-1,0 0 1,0 0 0,0 0 0,0 0 0,1 0 0,-1 0 0,0 0-1,1 0 1,-1 0 0,1 0 0,0 0 0,0-1 0,0 1 0,0 0-1,0-1 1,0 1 0,0 0 0,0-1 0,1 1 0,-1-1 0,1 0-1,-1 1 1,1-1 0,-1 0 0,1 0 0,0 0 0,0 0 0,-1 0-1,1 0 1,0-1 0,0 1 0,0-1 0,0 1 0,0-1 0,0 0-1,0 0 1,3 0 0,2 0 20,0 0 0,0-1 0,0-1 0,-1 1 0,1-1 0,0 0 0,0 0 0,-1-1 0,1 0 0,5-4 1,5-3 76,-1-1 1,-1-1-1,0 0 1,0-1-1,21-25 1,-28 28-15,1-1-1,-1-1 1,-1 1 0,0-1-1,-1 0 1,0-1 0,-1 1 0,8-26-1,-13 34-55,1 0 0,0-1-1,-1 1 1,0 0 0,0-1-1,0 1 1,-1-8 0,0 11-37,1 0 0,0 0 1,0 1-1,0-1 0,-1 0 1,1 0-1,0 1 0,-1-1 0,1 0 1,-1 1-1,1-1 0,-1 0 1,1 1-1,-1-1 0,1 1 0,-1-1 1,0 1-1,1-1 0,-1 1 1,0-1-1,1 1 0,-1 0 1,0-1-1,0 1 0,1 0 0,-1 0 1,0-1-1,0 1 0,0 0 1,1 0-1,-1 0 0,0 0 1,0 0-1,0 0 0,0 0 0,1 0 1,-1 0-1,0 1 0,0-1 1,1 0-1,-1 0 0,0 1 0,0-1 1,1 1-1,-1-1 0,-1 1 1,-3 2-91,1 0 1,-1 1 0,1-1-1,-1 1 1,1 0 0,0 0-1,0 0 1,1 1 0,0-1-1,-1 1 1,1 0 0,1 0-1,-1 0 1,-2 8 0,2-7-54,1 1 1,0-1 0,0 1 0,1-1 0,-1 1-1,1-1 1,1 1 0,0 0 0,0-1 0,0 1-1,2 13 1,9-2-395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5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43 17740,'-67'268'7054,"-28"92"-5188,115-393-957,57-131-276,15-29-528,-65 141-147,-9 16-36,1 0 0,2 1 1,48-62-1,-67 95 69,0 0 0,0 0 1,0 0-1,1 0 0,-1 0 0,0 0 0,1 0 1,0 1-1,-1 0 0,1-1 0,0 1 1,0 0-1,-1 0 0,6-1 0,-7 2 5,0 0-1,1 1 1,-1-1-1,1 0 1,-1 0-1,1 1 1,-1-1-1,0 1 1,1-1-1,-1 1 1,0 0-1,1-1 1,-1 1-1,0 0 1,0 0-1,0 0 1,1 0-1,-1 0 1,0 0-1,0 0 1,-1 0-1,1 0 1,0 1-1,0-1 1,-1 0-1,1 1 1,0-1-1,-1 0 1,1 4-1,1 1-3,0 0 0,0 0 0,-1 1 0,1-1 0,-2 1 1,1-1-1,-1 1 0,0-1 0,0 1 0,-1 0 0,0-1 0,-3 12 0,1-7 8,-1-1 1,0 0-1,-1 0 1,0-1-1,-1 1 0,0-1 1,-8 10-1,-2-1 23,-1 0 0,-1-2 0,0 0 0,-1 0 0,-1-2-1,-26 15 1,34-22-11,-1 0 0,1-1 0,-1 0 0,0-1-1,-1-1 1,-25 5 0,38-8-36,0-1 1,0 0 0,0 1-1,0-1 1,1 0-1,-1 0 1,0 0-1,0 0 1,0 0-1,0 0 1,0 0 0,0 0-1,0 0 1,0 0-1,0-1 1,1 1-1,-1 0 1,0-1-1,0 1 1,0 0-1,0-1 1,1 1 0,-1-1-1,0 1 1,0-1-1,1 0 1,-1 1-1,1-1 1,-1 0-1,0 1 1,1-1-1,-1 0 1,1 0 0,-1 0-1,1 1 1,0-1-1,-1 0 1,1 0-1,0 0 1,0 0-1,0 0 1,-1 0-1,1 0 1,0 1 0,0-1-1,0 0 1,0 0-1,1 0 1,-1 0-1,0 0 1,1-1-1,0-5-373,1 0 0,1 1-1,-1-1 1,1 1 0,7-12 0,9-11-811,1 1 1,2 1 0,42-43-1,2 6-313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5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17260,'1'0'87,"-1"1"0,0 0 0,1-1 0,-1 1 0,1 0 0,-1-1 0,0 1 0,1 0 0,-1-1 0,0 1 0,0 0 0,0 0 0,0-1 0,0 1 0,0 0 1,0 0-1,0-1 0,0 1 0,0 0 0,0 0 0,0-1 0,0 1 0,0 0 0,-1 0 0,1-1 0,0 1 0,-1 0 0,1-1 0,0 1 0,-1 0 0,0 0 0,-19 29 403,15-23-137,-142 228 4808,129-200-4868,2 0-1,2 0 1,1 1-1,1 1 1,-8 46 0,20-78-268,-6 47 123,6-50-142,0 1 1,0-1-1,0 1 0,0-1 0,0 1 1,1-1-1,-1 0 0,1 1 1,0-1-1,0 0 0,0 1 0,0-1 1,0 0-1,0 0 0,0 0 0,4 4 1,-5-6-4,1 1 1,0-1 0,-1 0 0,1 1-1,0-1 1,0 0 0,-1 1 0,1-1-1,0 0 1,0 0 0,-1 0 0,1 0-1,0 0 1,0 0 0,0 0-1,-1 0 1,1 0 0,0 0 0,0 0-1,0 0 1,-1-1 0,1 1 0,0 0-1,0 0 1,-1-1 0,1 1 0,0-1-1,-1 1 1,1-1 0,0 1-1,-1-1 1,1 1 0,-1-1 0,1 1-1,-1-1 1,1 0 0,0 0 0,20-31 89,-20 29-84,12-21 14,-1-1 0,-1 0 0,-1-1 0,-2 0 0,-1 0 0,0-1-1,-2 0 1,2-35 0,-7 60-30,0 0-1,0 1 0,0-1 0,0 0 1,0 0-1,-1 1 0,1-1 0,0 0 1,-1 1-1,-1-3 0,2 3 5,0 1-1,0 0 1,0 0 0,0-1-1,-1 1 1,1 0 0,0 0-1,0 0 1,0 0-1,-1-1 1,1 1 0,0 0-1,0 0 1,-1 0 0,1 0-1,0 0 1,0 0 0,-1 0-1,1-1 1,0 1-1,-1 0 1,1 0 0,0 0-1,0 0 1,-1 0 0,1 0-1,0 1 1,-1-1 0,1 0-1,0 0 1,0 0 0,-1 0-1,1 0 1,0 0-1,-1 1 1,-1 0-15,0 1 0,0 0 0,0 0 0,0 0 0,0 0 0,0 1-1,0-1 1,1 0 0,-1 1 0,-1 3 0,-2 6-29,0 0 0,1 1 1,0-1-1,-4 24 0,7-30 37,1 0 0,-1 0 1,1 0-1,0 0 0,0 0 0,1 0 0,-1 0 1,1 0-1,1 0 0,-1 0 0,1 0 0,4 9 1,-4-12 9,0 0 0,1-1 1,-1 1-1,1-1 0,-1 0 1,1 0-1,-1 0 0,1 0 0,0 0 1,0 0-1,0-1 0,0 1 1,0-1-1,1 0 0,-1 0 1,0 0-1,1-1 0,-1 1 1,0-1-1,1 0 0,-1 0 1,0 0-1,1 0 0,-1 0 1,1-1-1,2 0 0,6-1 14,0-1 0,-1 0 0,1-1 0,-1 0-1,0-1 1,12-7 0,-1-1 31,-1-1-1,0-1 1,-1-1-1,-1 0 1,-1-2-1,31-36 1,-49 54-44,1-1 1,-1 0-1,1 1 0,-1-1 0,1 0 1,-1 1-1,1-1 0,-1 0 0,0 1 1,0-1-1,1 0 0,-1 0 0,0 1 1,0-1-1,0 0 0,0 0 0,1 1 1,-1-2-1,-1 2-1,0 0 0,1 0 1,-1 0-1,0 0 0,1 0 0,-1 0 0,0 0 1,1 0-1,-1 1 0,1-1 0,-1 0 1,0 1-1,1-1 0,-1 0 0,1 1 0,-1-1 1,1 0-1,-1 1 0,1-1 0,-1 1 1,1-1-1,0 1 0,-1-1 0,0 2 0,-11 11-4,0 0-1,1 1 1,1 1 0,0 0-1,1 0 1,0 1-1,2 0 1,-10 28-1,16-42 10,0 0-1,0 0 0,1 0 0,-1 1 0,1-1 0,0 0 1,0 1-1,0-1 0,0 0 0,0 1 0,0-1 0,0 0 1,1 0-1,-1 1 0,1-1 0,0 0 0,0 0 1,0 0-1,0 1 0,0-1 0,1 2 0,0-3 4,0 1 0,0-1 0,0 0 0,0 1 0,0-1 0,0 0-1,0 0 1,0 0 0,0-1 0,0 1 0,1 0 0,-1-1 0,0 1 0,1-1 0,-1 0-1,0 0 1,1 0 0,-1 0 0,0 0 0,0-1 0,3 0 0,10-1 28,-1-2-1,0 0 1,0 0 0,0-1 0,18-11-1,66-41 65,-37 20-66,-60 36-33,27-11-21,-28 11 18,1 1 1,0 0-1,-1 0 0,1-1 0,-1 1 0,1 0 0,0 0 0,-1 0 0,1 0 0,0 0 0,-1 0 0,1 0 0,0 0 0,-1 0 0,1 0 0,-1 0 0,1 0 0,0 0 0,-1 1 0,1-1 0,-1 0 0,1 0 0,0 1 0,-1-1 0,1 0 0,-1 1 0,1-1 0,-1 1 0,1-1 0,-1 1 0,0-1 0,1 1 0,-1-1 0,1 1 0,-1-1 0,0 1 0,1-1 0,-1 1 0,0 0 0,0-1 0,1 2 0,-2 5 6,1 1 0,-1-1-1,0 1 1,-1-1-1,1 0 1,-1 0 0,-1 0-1,0 0 1,-6 13-1,-5 13 53,11-23-25,1-6-5,0 0 0,0 1 0,1-1 0,-1 1 1,1-1-1,0 1 0,1 0 0,-1 0 0,1-1 1,0 1-1,0 0 0,2 7 0,-2-11-15,0 0-1,1-1 1,-1 1-1,1 0 0,-1-1 1,1 1-1,-1-1 1,1 1-1,0-1 1,-1 1-1,1-1 1,0 1-1,-1-1 1,1 1-1,0-1 0,-1 0 1,1 1-1,0-1 1,0 0-1,0 0 1,-1 0-1,1 0 1,0 0-1,0 0 1,0 0-1,-1 0 0,1 0 1,0 0-1,0 0 1,-1 0-1,1 0 1,1-1-1,26-9 161,-4-2-79,-2-2-1,0 0 1,22-19-1,35-23-187,-77 54 83,0 1 1,1 0 0,-1-1 0,0 1-1,1 0 1,-1 0 0,1 1-1,-1-1 1,1 0 0,-1 1-1,1 0 1,-1-1 0,1 1 0,4 0-1,-6 1 7,0-1 0,0 0-1,-1 1 1,1-1 0,0 0-1,-1 1 1,1-1 0,-1 1-1,1-1 1,0 0 0,-1 1-1,1 0 1,-1-1 0,1 1-1,-1-1 1,1 1 0,-1 0-1,0-1 1,1 2 0,0 0-5,-1 0 0,1 0 0,-1 0 0,1 0 0,-1 0 0,0 0 0,0 1 0,0-1 1,-1 3-1,-13 77-15,14-81 28,-1-1-1,1 0 1,0 1 0,0-1-1,0 1 1,0-1-1,0 1 1,0-1 0,0 0-1,0 1 1,0-1-1,0 1 1,1-1 0,-1 0-1,0 1 1,0-1-1,0 1 1,0-1 0,1 0-1,-1 1 1,0-1-1,0 1 1,1-1 0,-1 0-1,0 0 1,0 1-1,1-1 1,-1 0 0,0 1-1,2-1 1,13-2 38,22-19-20,-27 14-47,6-2-25,22-12-72,-35 20 102,-1 0 0,1 0 0,-1 0 0,1 1 0,-1-1-1,1 1 1,0-1 0,-1 1 0,1 0 0,-1 0 0,1 0 0,0 0 0,2 1 0,-4 0 9,0 0 0,0 0 0,-1-1 0,1 1 1,0 0-1,-1 0 0,1 0 0,0 0 1,-1 0-1,1 0 0,-1 0 0,0 0 0,1 0 1,-1 0-1,0 0 0,0 0 0,1 0 1,-1 0-1,0 0 0,0 0 0,0 1 0,0-1 1,-1 0-1,1 0 0,0 0 0,0 0 1,-1 2-1,-7 31-72,8-33 83,-4 26 76,6-19-117,7-19-485,-4-1-528,0 0 1,-1 0-1,4-16 1,-1 0 513,4-8-435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5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20908,'-4'-1'2129,"3"2"-1569,4 1-224,4 1 1024,9 1-1296,2-1-672,9 0 592,3 4-168,8 3-192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3:5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134 214 20588,'-12'5'641,"1"-1"0,-1 2-1,1 0 1,-1 0 0,2 1-1,-19 15 1,26-19-539,-1 0 0,1 0 1,0 0-1,1 1 0,-1-1 0,1 1 1,-1-1-1,1 1 0,0 0 1,0 0-1,1 0 0,-1 0 0,1 0 1,0 0-1,0 1 0,0-1 0,1 0 1,-1 1-1,1-1 0,0 0 0,0 1 1,1-1-1,1 8 0,-1-9-76,0 0 0,0-1 0,0 1-1,0-1 1,0 1 0,1-1 0,-1 1 0,1-1-1,-1 0 1,1 1 0,0-1 0,0 0 0,0 0-1,0 0 1,1-1 0,3 4 0,-1-3-12,0 0 0,-1 0 0,1 0 0,0-1 0,0 0 0,0 0-1,-1 0 1,1 0 0,6-1 0,0 0-7,1 0-1,-1-1 0,1-1 0,-1 0 1,0-1-1,0 0 0,20-8 0,-20 6 9,0-1 0,-1 0 0,1-1 0,-1 0 0,0 0 0,-1-1 0,0 0 0,0-1 0,-1 0 0,0 0 0,0-1 0,-1 0 0,-1 0 0,0-1 0,6-13 0,-11 21-9,0 0-1,0-1 0,0 1 0,-1 0 0,1 0 1,-1-1-1,0 1 0,0 0 0,-1-4 0,1 6-4,0 0-1,0 1 1,0-1-1,0 1 1,0-1-1,-1 1 1,1-1-1,0 1 0,0-1 1,-1 1-1,1-1 1,0 1-1,-1-1 1,1 1-1,-1-1 1,1 1-1,0-1 0,-1 1 1,1 0-1,-1-1 1,0 1-1,0-1-1,0 1 0,0 0 0,0 0 0,0 0 0,0 0-1,0 0 1,0 1 0,0-1 0,0 0 0,0 0 0,0 1-1,0-1 1,1 0 0,-1 1 0,0-1 0,0 1 0,0-1 0,-1 2-1,-3 2-6,-1 1-1,1-1 1,0 2 0,0-1-1,0 1 1,1-1-1,0 1 1,0 0-1,-6 13 1,5-9 1,1 0 1,0 1-1,1-1 0,0 1 1,1-1-1,-2 13 1,4-20 6,0 0-1,0 0 1,0 0 0,0 0 0,0 0 0,1 0 0,-1 0 0,1 0 0,0 0 0,-1 0-1,1-1 1,1 1 0,-1 0 0,0-1 0,1 1 0,-1-1 0,1 1 0,2 2-1,-1-3 3,0 1-1,0-1 0,0 0 1,1 1-1,-1-2 0,1 1 1,-1 0-1,1-1 0,0 1 0,-1-1 1,1 0-1,5 0 0,3 1 2,0-1 0,0-1-1,0 0 1,0-1 0,0 0-1,0-1 1,0 0 0,12-5-1,0-1 3,-2-2 0,1 0 0,-1-2 0,0 0 0,-1-1 0,-1-2 0,0 0 0,18-18 0,-3-2-47,-2 0 1,-1-2 0,30-45-1,-52 67 14,18-28-49,-26 39 57,0 1 0,-1-1 1,1 0-1,-1 0 1,0 0-1,0 0 0,0 0 1,-1 0-1,1-7 1,-1 10 14,0 1 1,0-1-1,0 0 1,0 1-1,0-1 1,0 1-1,0-1 1,0 1-1,0-1 1,0 1-1,0-1 1,-1 1-1,1-1 1,0 1-1,0-1 1,-1 1-1,1-1 1,0 1-1,-1-1 1,1 1-1,0 0 1,-1-1-1,1 1 1,0 0-1,-1-1 1,1 1-1,-1 0 1,1-1-1,-1 1 1,1 0-1,-1 0 1,1 0-1,-1-1 1,0 1-1,-1 0 0,0 0-1,0 1 0,0-1 1,0 0-1,0 1 1,0-1-1,1 1 1,-1 0-1,0 0 0,-2 1 1,-5 3 0,1 0-1,0 1 1,-9 8 0,9-5 14,0-1 0,1 1 0,-1 1 1,2 0-1,-1 0 0,1 0 1,1 0-1,0 1 0,0 0 1,1 0-1,1 0 0,0 1 0,0-1 1,-1 25-1,3-28-3,1 0 0,0 0 0,1 0 0,0 0 0,0 0 0,0 0 0,1 0 0,1 0 0,-1 0-1,1-1 1,1 1 0,-1-1 0,1 0 0,0 0 0,1 0 0,0-1 0,0 1 0,0-1 0,1-1 0,0 1 0,0-1 0,10 8 0,-9-10-1,0 1-1,0-1 1,1 0 0,-1-1 0,1 0 0,-1 0 0,1 0 0,0-1 0,0 0 0,0-1 0,0 0-1,-1 0 1,1-1 0,0 1 0,0-2 0,0 1 0,-1-1 0,1 0 0,-1-1 0,1 0 0,-1 0-1,8-5 1,-8 5 4,-1-1 0,0 0 1,0 0-1,0 0 0,0 0 0,0-1 0,-1 0 0,0 0 0,0-1 0,-1 1 0,1-1 0,-1 0 0,0 0 0,-1-1 0,0 1 0,0-1 0,0 1 0,0-1 0,-1 0 0,-1 0 0,1 0 0,-1 0 0,0-1 0,0-8 0,-1 14-7,0 0 1,-1 0-1,1 0 0,0 0 0,-1-1 0,1 1 0,-1 0 0,1 0 0,-1 0 0,0 0 0,0 0 0,0 1 0,0-1 0,0 0 0,-1 0 0,1 1 0,-1-1 1,1 0-1,-1 1 0,1 0 0,-1-1 0,0 1 0,1 0 0,-1 0 0,0 0 0,0 0 0,0 0 0,0 0 0,-3 0 0,2 0-5,0 1 0,0 0 0,0 0 0,0 0 1,-1 0-1,1 1 0,0-1 0,0 1 0,0 0 0,0-1 0,0 2 0,0-1 0,0 0 0,0 0 0,1 1 0,-1 0 0,0-1 0,1 1 0,0 0 0,-3 3 0,0-1-8,0 1-1,1 0 0,0 0 1,0 1-1,0-1 1,1 1-1,0 0 0,0 0 1,0 0-1,0 0 0,1 0 1,0 1-1,1-1 0,-1 1 1,1-1-1,1 1 1,-1-1-1,1 1 0,0 0 1,1-1-1,-1 1 0,1-1 1,1 1-1,3 12 0,-2-12-25,-1 0 1,2 0-1,-1-1 0,1 1 0,0-1 0,1 1 0,-1-1 0,1-1 0,0 1 0,1-1 0,-1 1 0,1-2 0,0 1 0,1-1 0,-1 0 0,1 0 0,-1 0 0,1-1 0,0 0 0,1-1 0,11 4 0,-8-5-27,1 1-1,21-2 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13 14307,'1'-1'342,"0"0"0,0 0 0,0-1 0,1 1 0,-1 0 0,0 0 0,0 0 0,1 1 0,-1-1 0,1 0-1,1 0 1,-3 1-247,0 0-1,1 0 1,-1 0-1,0 0 1,0 1-1,1-1 1,-1 0-1,0 0 1,0 0-1,0 0 1,0 1-1,0-1 1,1 0-1,-1 0 1,0 1-1,0-1 1,0 0-1,0 0 1,0 1-1,0-1 1,0 0-1,0 0 1,0 1-1,0-1 1,0 0-1,0 0 1,0 1-1,0-1 1,0 0-1,0 0 1,0 1-1,0-1 1,0 0-1,0 0 1,0 1-1,0-1 1,0 0-1,-1 1 1,-15 39 2672,-25 34-1973,-4-2 0,-56 69 1,122-156-1141,101-145-743,-41 50 510,-65 94 539,-16 16 40,0 0 1,1 0-1,-1 0 1,0 0-1,0 0 0,0-1 1,0 1-1,1 0 1,-1 0-1,0 0 0,0 0 1,0 0-1,0 0 1,1 0-1,-1 0 0,0 0 1,0 0-1,0 0 1,1 0-1,-1 0 0,0 0 1,0 0-1,0 1 1,0-1-1,1 0 0,-1 0 1,0 0-1,0 0 1,0 0-1,0 0 0,1 0 1,-1 0-1,0 1 1,0-1-1,0 0 0,0 0 1,0 0-1,0 0 1,0 1-1,1-1 0,-1 0 1,0 0-1,0 0 1,0 0-1,0 1 0,0-1 1,0 5 8,0-1 1,0 1-1,0-1 1,-1 1-1,1-1 1,-3 7-1,-43 154 430,29-114-130,3 2-1,1-1 0,-7 79 1,21-164-279,-3-36 1,-4 20-282,-14-60 1,23 112 222,0 1 0,1-1 1,-1 1-1,1-1 0,0-1 0,0 1 1,0 0-1,8 3 0,-3-2-123,-1-1-1,1 1 1,0-2 0,0 1-1,0-1 1,0 0-1,0-1 1,0 0-1,1-1 1,-1 0 0,0 0-1,0-1 1,10-2-1,-7 1-55,-1 0 1,0-2-1,0 1 0,0-1 0,0-1 0,-1 0 0,0-1 0,0 1 0,0-2 1,10-8-1,21-27-606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14363,'-31'56'1670,"-39"81"1477,61-117-2533,1 0 1,1 1-1,1 0 0,-6 39 0,12-56-527,-1 0 0,1 1 0,0-1 1,0 0-1,0 0 0,0 0 0,1 1 0,0-1 0,-1 0 0,2 0 0,-1 0 0,0 0 0,1 0 0,0 0 0,3 5 0,-3-7-55,1 1 0,-1-1 0,0 0 0,1 0-1,0 0 1,-1 0 0,1-1 0,0 1 0,0-1 0,0 0 0,0 0 0,0 0 0,0 0 0,0 0 0,0 0 0,1-1 0,-1 0 0,0 0 0,0 0 0,5 0 0,1-1-56,0 0 1,0 0 0,0-1 0,0 0 0,0 0 0,0-1 0,-1 0 0,1-1-1,-1 0 1,9-6 0,-5 2-18,-2 0 1,1 0-1,-1-1 0,-1-1 0,1 0 0,10-15 1,-7 6-10,0-2 1,-1 0 0,-2 0-1,0-1 1,-1-1-1,-1 1 1,7-33 0,-12 43 62,-1-1 0,-1 1 0,1-22 0,-2 34-12,0 0 1,0-1-1,0 1 1,0 0-1,0 0 1,0 0-1,1-1 1,-1 1-1,0 0 1,0 0-1,0 0 1,0-1-1,0 1 1,0 0-1,0 0 1,0-1-1,0 1 1,-1 0-1,1 0 1,0 0-1,0-1 1,0 1-1,0 0 1,0 0-1,0 0 1,0-1-1,0 1 1,-1 0 0,1 0-1,0 0 1,0-1-1,0 1 1,0 0-1,-1 0 1,1 0-1,0 0 1,0 0-1,0 0 1,-1 0-1,1-1 1,0 1-1,0 0 1,0 0-1,-1 0 1,1 0-1,0 0 1,0 0-1,-1 0 1,1 0-1,0 0 1,0 0-1,0 0 1,-1 0-1,1 0 1,0 1-1,-9 9 76,-7 28 188,1 1-1,3 0 1,-10 48 0,21-85-252,-20 102 605,20-93-522,0 1-1,0 0 1,1 0 0,0-1-1,1 1 1,4 20-1,-5-30-112,1 0 0,-1 0 0,1 0 0,0 0 0,0 0 0,0 0 0,0-1 0,0 1 0,0 0 0,0 0 0,1-1 0,-1 1 0,1-1 0,-1 1 0,1-1 0,-1 0 0,1 1-1,0-1 1,3 1 0,-2-1-91,-1 0-1,2 0 0,-1 0 0,0-1 1,0 0-1,0 1 0,0-1 0,0 0 1,0-1-1,0 1 0,6-2 0,1 0-160,1-2-1,-1 1 1,0-2-1,-1 1 1,1-1-1,12-9 0,9-11-496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156 256 18212,'-25'16'1545,"3"-4"-592,0 1-1,1 1 1,-30 28 0,49-41-885,1 0 1,0 0 0,0 0 0,0 0 0,0 0-1,0 0 1,1 0 0,-1 0 0,0 0-1,0 1 1,1-1 0,-1 0 0,1 0-1,-1 1 1,1-1 0,-1 0 0,1 1-1,0-1 1,0 1 0,0-1 0,-1 0 0,1 1-1,1-1 1,-1 3 0,1-3-31,0 0-1,0 0 1,0 1 0,0-1-1,0 0 1,0 0 0,0 0 0,1 0-1,-1 0 1,0 0 0,1 0 0,-1-1-1,0 1 1,1 0 0,-1-1-1,1 1 1,2-1 0,8 3 11,1-1-1,-1 0 1,24-1-1,-22-1-30,1-1 0,0 0-1,-1-1 1,1 0-1,-1-1 1,1-1 0,-1 0-1,0-1 1,-1 0 0,1-2-1,-1 1 1,24-17 0,-35 21-11,0 0 0,1 1 0,-1-1 0,0 0 0,0 0 0,-1-1 0,1 1 0,0 0 1,-1-1-1,1 1 0,-1-1 0,0 1 0,0-1 0,0 0 0,0 1 0,0-1 0,0 0 1,-1 0-1,1 1 0,-1-1 0,0 0 0,0 0 0,0 0 0,-1-4 0,0 4-3,0 1 0,0-1-1,-1 1 1,1-1 0,0 1-1,-1 0 1,0-1 0,1 1-1,-1 0 1,0 0 0,0 0-1,0 1 1,-1-1 0,1 0 0,0 1-1,-1-1 1,1 1 0,0 0-1,-1 0 1,0 0 0,1 0-1,-1 0 1,0 1 0,1-1-1,-4 1 1,-4-2-5,1 2 0,-1-1 0,1 2 0,-1-1 0,-14 3 0,21-2-71,0-1-1,-1 1 1,1 0-1,0 0 1,-1 0-1,1 0 1,0 0-1,0 1 1,0 0-1,0-1 1,0 1-1,1 0 1,-1 1-1,0-1 1,1 0-1,-1 1 1,1-1 0,-4 6-1,6-7 16,0-1 0,-1 1 0,1 0-1,0-1 1,0 1 0,0 0 0,-1-1 0,1 1 0,0-1-1,0 1 1,0 0 0,0-1 0,0 1 0,0 0 0,0-1-1,0 1 1,0 0 0,1-1 0,-1 1 0,0 0-1,0-1 1,0 1 0,1-1 0,-1 1 0,0 0 0,1-1-1,-1 1 1,1-1 0,0 1 0,1 1-105,-1-1 0,1 0 0,0 0 0,0 0 0,0 0 0,0 0-1,0-1 1,0 1 0,3 0 0,5 1-409,0-1 0,0 0 0,12-1 0,-11-1 209,1 0-1,-1-1 1,0 0-1,0-1 1,20-7-1,16-10-935</inkml:trace>
  <inkml:trace contextRef="#ctx0" brushRef="#br0" timeOffset="1">567 44 14803,'19'-44'3497,"-42"81"1355,7-5-4220,2 0 1,1 0 0,1 2 0,2-1 0,-10 67-1,20-97-605,-1-1 1,1 1-1,0 0 0,0 0 0,0 0 0,1 0 0,-1 0 0,1-1 0,-1 1 0,1 0 0,0 0 0,0-1 0,0 1 0,2 2 0,-2-3-12,1-1 0,-1 0 0,1 1 0,-1-1-1,1 0 1,-1 0 0,1 0 0,0 0 0,-1 0 0,1 0-1,0-1 1,0 1 0,0-1 0,-1 1 0,1-1 0,0 0-1,0 1 1,0-1 0,0 0 0,0 0 0,3-1 0,7 0 23,0-1 0,-1-1 0,1 0 0,0 0 0,-1-1 0,0-1 0,0 0 0,0 0 1,-1-1-1,14-11 0,8-7 100,50-49 1,-69 61-146,-3 3-108,0 0 0,-1-1 0,0 0 0,0 0 0,13-23 1,-21 32 42,-1 0 1,1 0-1,-1 0 1,1-1-1,-1 1 1,0 0-1,1 0 1,-1 0-1,0 0 1,0-1-1,0 1 1,0 0-1,0-3 1,0 4 33,0 0 0,-1-1-1,1 1 1,0 0 0,0-1 0,0 1 0,-1 0-1,1-1 1,0 1 0,0 0 0,-1-1 0,1 1-1,0 0 1,-1 0 0,1-1 0,0 1 0,-1 0 0,1 0-1,-1 0 1,1 0 0,0-1 0,-1 1 0,1 0-1,-1 0 1,1 0 0,-1 0 0,-2 0-70,0 0 1,1 1 0,-1-1-1,0 1 1,0-1-1,1 1 1,-1 0-1,0 0 1,-4 3 0,-19 12-623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16243,'3'27'1689,"12"-4"-945,3 0-328,8-4 808,3-1-191,5-8-561,3-1-464,5-9-825,0-3 801,-1-8-272,-1-4-96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166 341 19516,'-11'1'559,"-1"1"0,0 1 1,1 0-1,-1 0 0,1 1 0,0 1 0,0 0 0,1 0 0,-1 1 0,1 0 0,-13 12 1,21-17-477,0 1 1,0-1 0,0 1 0,0 0 0,1 0-1,-1 0 1,1 0 0,-1 0 0,1 0 0,-1 3-1,1-4-65,1-1 0,0 1 1,0-1-1,0 0 0,0 1 0,0-1 0,0 1 0,0-1 0,0 0 0,0 1 0,0-1 0,0 0 0,0 1 0,0-1 1,0 1-1,0-1 0,1 0 0,-1 1 0,0-1 0,0 0 0,0 1 0,1-1 0,-1 0 0,0 1 0,1-1 0,-1 1-5,1-1-1,0 1 0,0-1 1,0 1-1,0-1 0,0 1 1,0-1-1,0 0 0,0 0 0,0 0 1,0 0-1,0 1 0,0-1 1,2-1-1,5 1 5,0-1 1,1 0-1,-1-1 1,0 0-1,0 0 1,1-1-1,-2 0 1,9-5-1,3-2-36,0-1-1,16-12 1,-19 10-426,0 1 0,-2-2 0,26-28 1,-45 49 331,0 1 1,1 0 0,0 0-1,0 0 1,1 1 0,0-1 0,0 1-1,1-1 1,-2 19 0,4-26 116,0 1 1,0 0-1,0 0 0,0-1 1,0 1-1,0 0 1,1-1-1,-1 1 0,0 0 1,1-1-1,0 1 1,-1-1-1,1 1 1,0 0-1,0-1 0,0 0 1,0 1-1,0-1 1,0 0-1,0 1 1,1-1-1,-1 0 0,0 0 1,1 0-1,-1 0 1,0 0-1,1 0 0,0 0 1,-1-1-1,1 1 1,-1-1-1,1 1 1,0-1-1,-1 1 0,1-1 1,0 0-1,2 0 1,4 1 3,0-1 0,1-1 0,-1 1 0,0-1 0,1-1 0,12-3 0,2-3-117,0 0 1,-1-2-1,0 0 0,-1-2 1,0 0-1,0-2 1,-2 0-1,0-1 0,18-17 1,-14 8-69,-1 0 1,-1-2 0,-1 0-1,-1-1 1,-1-1 0,14-33-1,-28 53 162,0 0 1,-1 1-1,0-1 0,0-1 0,-1 1 0,2-14 0,-4 22 18,0 0-1,0 0 0,1-1 1,-1 1-1,0 0 0,0 0 1,0-1-1,0 1 0,0 0 1,0 0-1,0 0 1,-1-1-1,1 1 0,0 0 1,0 0-1,0-1 0,0 1 1,0 0-1,0 0 0,0 0 1,0-1-1,0 1 1,-1 0-1,1 0 0,0 0 1,0 0-1,0-1 0,0 1 1,-1 0-1,1 0 0,0 0 1,0 0-1,0 0 0,-1 0 1,1-1-1,0 1 1,0 0-1,0 0 0,-1 0 1,1 0-1,0 0 0,0 0 1,-1 0-1,1 0 0,0 0 1,0 0-1,-1 0 1,1 0-1,0 0 0,0 0 1,0 0-1,-1 1 0,1-1 1,0 0-1,0 0 0,0 0 1,-1 0-1,1 0 1,0 0-1,0 1 0,-14 10 132,2 5 72,1 0 1,1 0 0,-15 33 0,-20 59 690,33-76-420,-11 54 0,20-75-368,1 0 1,1 1-1,0-1 0,1 1 1,0-1-1,0 1 0,1-1 0,5 19 1,-6-29-103,0 1-1,0-1 1,1 0 0,-1 1 0,0-1 0,1 0-1,0 0 1,-1 1 0,1-1 0,0 0 0,-1 0 0,1 0-1,0 0 1,0 0 0,0 0 0,0 0 0,0 0 0,0 0-1,0 0 1,0-1 0,0 1 0,1 0 0,-1-1-1,0 1 1,0-1 0,1 1 0,-1-1 0,0 0 0,1 0-1,-1 1 1,2-1 0,0-1-4,-1 1 1,0-1-1,0 1 0,0-1 1,-1 0-1,1 0 0,0 0 1,0 0-1,0 0 0,0 0 1,-1-1-1,1 1 0,-1 0 1,1-1-1,-1 1 0,1-1 0,-1 0 1,0 1-1,0-1 0,1-2 1,3-6-8,-1 0 1,0 0-1,-1 0 1,0-1 0,0 1-1,1-17 1,-3 19-25,0 1 1,-1-1 0,0 0 0,0 0 0,-1 0-1,0 0 1,0 1 0,-1-1 0,-4-12 0,6 19 18,0 0 0,0 0 0,-1 1 0,1-1 0,-1 0 0,1 0 1,0 1-1,-1-1 0,1 0 0,-1 0 0,0 1 0,1-1 0,-1 1 0,0-1 0,1 1 1,-1-1-1,0 1 0,1-1 0,-2 0 0,1 1 3,1 0 1,-1 0-1,1 1 0,-1-1 1,1 0-1,0 0 0,-1 0 1,1 0-1,-1 1 0,1-1 0,0 0 1,-1 0-1,1 1 0,0-1 1,-1 0-1,1 1 0,0-1 1,-1 0-1,1 1 0,0-1 1,0 0-1,-1 1 0,1-1 0,0 1 1,0 0-1,-2 1-8,1 1-1,0 0 1,0 0 0,1 0-1,-1 0 1,1 0-1,-1 0 1,1 0 0,0 4-1,1-4 13,-1 1-1,1-1 0,-1 0 1,1 0-1,0 0 1,1 0-1,-1 0 0,0 0 1,1 0-1,0 0 1,0 0-1,0-1 0,0 1 1,0-1-1,0 1 1,0-1-1,5 3 0,-2-2 7,0 0-1,-1-1 0,1 0 0,0 0 0,0 0 0,0-1 0,0 0 0,1 1 0,-1-2 0,6 1 0,5-1 7,-1 0 0,1-1 1,-1-1-1,0 0 0,0-1 1,25-9-1,-17 3-10,-2-1 1,1-1-1,-1-1 1,-1-1-1,33-26 1,-49 36 11,-10 8 24,-13 13 50,5-1 105,-17 31-1,28-42-138,0-1 0,1 1-1,-1 0 1,1-1 0,0 1-1,1 0 1,-1 0 0,1 0 0,1 0-1,-1 11 1,1-15-31,0 0 0,0 0 1,0 0-1,1 0 0,-1 0 0,1-1 1,-1 1-1,1 0 0,0 0 0,0 0 1,-1-1-1,1 1 0,0-1 0,1 1 1,-1 0-1,0-1 0,0 0 0,1 1 1,-1-1-1,3 2 0,-1-2-30,-1 1-1,1-1 1,0 0-1,-1 0 1,1-1-1,0 1 1,0-1-1,-1 1 1,1-1-1,0 0 0,0 0 1,5 0-1,-2-1-174,-1 0-1,1 0 1,0 0-1,-1-1 1,1 0-1,-1 0 1,0 0-1,1-1 1,-1 0-1,0 0 1,-1 0-1,1 0 1,8-9-1,-8 6 47,0-2-1,-1 1 0,0-1 0,0 1 0,0-1 0,-1-1 0,4-13 0,5-34-626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3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45 103 18444,'2'-4'320,"0"1"0,-1-1 0,1 1 0,0-1 0,1 1 0,-1 0 0,1 0 0,-1 0 0,1 1 0,0-1 0,0 0 0,3-1 0,41-26 2345,-36 24-2157,0 1-1,0 0 1,16-4-1,-22 7-410,-1 1-1,1 0 1,-1 0 0,1 1 0,-1 0-1,1-1 1,-1 1 0,1 1-1,-1-1 1,1 1 0,8 2-1,-12-3-84,0 1-1,0 0 0,0-1 0,0 1 1,0 0-1,0-1 0,0 1 0,0 0 1,0 0-1,0 0 0,-1 0 0,1 0 1,0 0-1,-1 0 0,1 0 1,-1 0-1,1 0 0,-1 0 0,1 1 1,-1-1-1,0 0 0,0 0 0,1 0 1,-1 1-1,0-1 0,0 0 0,0 0 1,0 0-1,-1 1 0,1 1 0,-1 2 1,0 0 0,-1 0 1,1 0-1,-1 0 0,0 0 0,-3 5 0,-18 25 28,-2 0 0,-1-2 0,-60 58 0,89-93-44,0-1 0,0 1 0,0 0 1,0 0-1,0 0 0,1 0 0,-1 0 1,1 1-1,-1 0 0,1-1 0,0 1 0,-1 1 1,1-1-1,0 0 0,0 1 0,-1 0 0,1 0 1,0 0-1,0 0 0,0 1 0,-1 0 0,1-1 1,0 1-1,5 2 0,-4 0-7,0-1 0,1 0 0,-1 1 0,0 0 0,0 0 0,-1 1 0,1-1 0,-1 1 0,1 0-1,-1 0 1,0 1 0,-1-1 0,1 1 0,-1 0 0,0 0 0,4 7 0,-5-8 2,-1 1 1,1-1-1,-1 1 0,1-1 0,-1 1 0,-1 0 0,1 0 1,-1-1-1,1 1 0,-2 0 0,1 0 0,0 0 0,-1-1 1,0 1-1,0 0 0,0-1 0,-1 1 0,-2 5 0,1-4 32,0-1 0,0 0-1,-1 0 1,0-1 0,0 1-1,0-1 1,0 1 0,-1-1-1,0-1 1,1 1 0,-1-1-1,-1 1 1,1-2 0,-7 4-1,-1 0 54,-1-1 1,0 0-1,0-1 0,0-1 1,-1 0-1,1-1 0,-1 0 0,1-1 1,-20-2-1,32 1-230,1 0 0,-1 0 0,0 0-1,0 0 1,0 1 0,0-1 0,0 0 0,1 1 0,-1-1-1,0 1 1,0 0 0,-3 1 0,5-1 69,0-1 0,0 0 0,-1 0 0,1 0 0,0 1 0,0-1 0,0 0 0,0 0-1,0 0 1,-1 1 0,1-1 0,0 0 0,0 0 0,0 1 0,0-1 0,0 0 0,0 0 0,0 1 0,0-1 0,0 0 0,0 0 0,0 1 0,0-1 0,0 0-1,0 0 1,0 1 0,0-1 0,0 0 0,0 0 0,0 1 0,0-1 0,0 0 0,14 11-1987,-2-6 1039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1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15875,'9'7'2289,"8"-1"-1273,7-5-376,3 1 1913,9-1-1449,2 0-240,-3-1-800,4 0-632,-2-4 576,-4-4-160,-4-4-208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19020,'-9'29'1480,"8"0"-1312,0 1-328,8 0 16,6-2 584,11-2-544,6-4-176</inkml:trace>
  <inkml:trace contextRef="#ctx0" brushRef="#br0" timeOffset="1">269 288 19700,'-16'15'1302,"8"-8"-891,1 0 0,-1 1 0,1 0 0,0 0 0,1 1 0,0 0 0,-9 17 1,15-26-368,0 1 1,-1 0 0,1-1 0,0 1 0,-1 0 0,1-1-1,0 1 1,0 0 0,0-1 0,0 1 0,0 0 0,0 0 0,0-1-1,0 1 1,0 0 0,0 0 0,0-1 0,0 1 0,1 0-1,-1-1 1,0 1 0,0 0 0,1-1 0,-1 1 0,0 0 0,1-1-1,-1 1 1,1-1 0,-1 1 0,1 0 0,-1-1 0,1 1 0,-1-1-1,1 0 1,0 1 0,-1-1 0,1 1 0,0-1 0,-1 0-1,1 0 1,0 1 0,-1-1 0,1 0 0,0 0 0,-1 0 0,3 0-1,3 1 34,0-1-1,1 0 1,-1 0-1,10-2 1,-13 2-70,36-8-256,-1-1 0,0-2 1,63-27-1,-98 37 214,0 0 1,0 0 0,0 0-1,0 0 1,0 1-1,0-1 1,4 0-1,-6 1 36,-1 0-1,1 1 0,-1-1 0,1 0 1,-1 0-1,0 0 0,1 0 0,-1 0 1,0 0-1,1 1 0,-1-1 0,1 0 1,-1 0-1,0 0 0,0 1 0,1-1 0,-1 0 1,0 1-1,1-1 0,-1 0 0,0 1 1,0-1-1,1 1 0,-2 14 282,-3-3-25,3-10-159,0 1-1,0-1 1,0 1-1,1 0 0,-1-1 1,1 1-1,0 0 1,-1 3-1,2-5-75,-1 0-1,0 0 0,1 0 1,-1 0-1,1-1 1,-1 1-1,1 0 1,-1 0-1,1-1 0,-1 1 1,1 0-1,0-1 1,-1 1-1,1-1 1,0 1-1,0-1 0,-1 1 1,1-1-1,0 1 1,0-1-1,0 0 1,0 1-1,-1-1 0,1 0 1,0 0-1,0 0 1,0 0-1,0 0 1,0 0-1,0 0 0,1 0 1,19 0-83,1-1 1,-1-1 0,41-8-1,18-3-785,-76 13 809,6-1-187,-1 0-1,1 1 1,17 2-1,-26-2 192,1 0-1,-1 1 1,0-1-1,1 0 0,-1 1 1,0-1-1,1 1 1,-1-1-1,0 1 0,0 0 1,0 0-1,0-1 1,1 1-1,0 2 0,-1-2 23,-1 0 0,1 0 0,-1 0 0,0-1 0,0 1 0,1 0 0,-1 0-1,0 0 1,0 0 0,0 0 0,0 0 0,0 0 0,0 0 0,0 0 0,0 0 0,-1-1-1,1 1 1,0 0 0,0 0 0,-1 0 0,1 0 0,-1 0 0,1-1 0,-1 1-1,0 1 1,0 0-18,-1 1 0,1-1 0,-1 0-1,0 1 1,0-1 0,1 0-1,-2 0 1,1 0 0,-3 2 0,4-2 34,4 0-94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1 645 16500,'2'2'144,"0"-1"0,0 1 1,0-1-1,1 1 1,-1-1-1,0 0 0,1 0 1,-1 0-1,1 0 0,0 0 1,-1 0-1,1-1 1,0 0-1,-1 1 0,4-1 1,-1 0 11,1-1 0,-1 1 0,0-1 0,1-1 0,-1 1 0,0-1 0,6-2 0,7-5 255,0-1 1,0 0-1,17-15 1,-30 21-227,35-27 260,-2-1 1,-1-1 0,-2-3-1,-1-1 1,-2-1 0,-2-1 0,-1-2-1,-2-1 1,26-57 0,-48 88-383,1 0 16,0-1-1,-1 0 0,0 0 1,-1-1-1,0 0 0,-1 1 1,-1-1-1,0 0 0,0-14 0,-1 26-73,-1 1-1,0-1 1,0 0-1,0 1 0,0-1 1,0 0-1,-1 1 1,1-1-1,0 0 0,0 1 1,0-1-1,0 0 1,-1 1-1,1-1 0,0 0 1,-1 1-1,1-1 0,-1 1 1,1-1-1,0 1 1,-2-1-1,2 1-2,0 0-1,-1 0 0,1 0 1,-1 0-1,1 0 1,-1 0-1,1 0 1,-1 0-1,1 1 1,-1-1-1,1 0 1,0 0-1,-1 1 1,1-1-1,-1 0 1,1 1-1,0-1 1,-1 0-1,1 1 0,0-1 1,0 0-1,-1 1 1,-19 34-2,-27 78-26,-42 158-1,82-247 39,-6 18-32,-35 135 168,43-155-215,2 0 0,1 1 0,0-1 0,2 0-1,0 1 1,4 22 0,-3-41-58,-1 0-1,1 0 1,0-1-1,1 1 1,-1 0-1,0 0 1,1-1-1,3 5 1,-5-7 23,1 0 1,0 0-1,-1-1 1,1 1-1,0 0 1,-1-1-1,1 1 0,0-1 1,0 1-1,0-1 1,0 1-1,-1-1 1,1 1-1,0-1 0,0 0 1,0 0-1,0 1 1,0-1-1,0 0 1,0 0-1,0 0 1,0 0-1,0 0 0,0 0 1,0 0-1,-1 0 1,1-1-1,0 1 1,0 0-1,0 0 0,0-1 1,0 1-1,0-1 1,0 1-1,-1-1 1,1 1-1,0-1 1,0 0-1,4-3-126,0 0-1,0-1 1,-1 1 0,0-1-1,0 0 1,0 0 0,-1-1-1,5-7 1,16-28-1043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15795,'-5'2'371,"1"0"-1,0 1 1,0-1-1,0 1 1,0 0-1,1 1 1,-1-1-1,1 0 1,-6 9-1,-23 38 1411,28-42-1348,3-7-359,-7 13 284,1-1 0,-6 15 0,12-25-314,0 0 0,0-1 0,0 1 0,1 0 0,-1 0 0,0-1-1,1 1 1,0 0 0,0 0 0,0 0 0,0 0 0,0 0 0,0-1-1,1 1 1,0 0 0,-1 0 0,1-1 0,2 5 0,-2-6-10,0 0 1,1 1-1,-1-1 1,1 0-1,-1 0 0,1 0 1,-1 0-1,1 0 1,0 0-1,-1 0 1,1 0-1,0-1 0,0 1 1,0-1-1,0 1 1,0-1-1,0 0 1,-1 0-1,1 0 1,0 0-1,0 0 0,0 0 1,0 0-1,0-1 1,0 1-1,2-1 1,5-2 75,0 1 1,-1-1-1,1-1 1,8-4 0,10-8 262,-2 0 0,27-23 1,-7 5 99,-44 33-463,0 1 0,0-1 0,-1 0 0,1 1 0,0-1 0,0 1 0,0-1 0,0 1 0,0 0 0,0-1 0,0 1-1,0 0 1,0 0 0,0 0 0,1-1 0,-1 2-7,-1-1-1,0 0 1,1 0-1,-1 0 1,0 0-1,1 1 1,-1-1-1,0 0 1,0 0-1,1 1 1,-1-1 0,0 0-1,0 0 1,0 1-1,1-1 1,-1 0-1,0 1 1,0-1-1,0 0 1,0 1-1,0-1 1,1 0-1,-1 1 1,0-1-1,0 0 1,0 1-1,0-1 1,0 1 0,-6 33-5,4-27-13,-7 45-54,8-48 65,1 1 0,0 0 0,0-1 0,0 1 1,0 0-1,1-1 0,0 1 0,3 8 0,-4-11 6,1-1-1,0 0 0,0 1 0,0-1 0,0 0 0,1 1 1,-1-1-1,0 0 0,1 0 0,-1 0 0,0 0 0,1 0 1,-1 0-1,1 0 0,-1-1 0,1 1 0,0-1 1,-1 1-1,1-1 0,0 1 0,-1-1 0,1 0 0,0 0 1,0 0-1,-1 0 0,1 0 0,0 0 0,-1 0 0,1-1 1,3 0-1,6-2 16,0 0 0,0 0-1,14-8 1,-22 10-13,42-22 53,-33 16-60,0 0 0,1 1 0,0 1 0,21-7 0,-34 12 0,0 0 0,1 0 0,-1 0 0,0-1 1,1 1-1,-1 0 0,0 0 0,1 0 0,-1 0 0,1 0 0,-1 0 1,0-1-1,1 1 0,-1 0 0,0 0 0,1 0 0,-1 0 0,1 1 1,-1-1-1,0 0 0,1 0 0,-1 0 0,1 0 0,-1 0 0,0 0 1,1 1-1,-1-1 0,0 0 0,1 0 0,-1 0 0,0 1 1,1-1-1,-1 0 0,0 0 0,0 1 0,1-1 0,-1 0 0,0 1 1,0-1-1,0 0 0,1 1 0,-1-1 0,0 0 0,0 1 0,0-1 1,0 1-1,0-1 0,0 0 0,0 1 0,0 0 15,0 0-1,-1 1 1,1-1-1,-1 0 1,1 0-1,-1 0 1,1 0-1,-1 0 1,0 0-1,1 0 1,-1-1-1,0 1 1,0 0-1,0 0 1,-1 1-1,1-3 26,0 1-1,1-1 1,0 0 0,-1 1-1,1-1 1,-1 0 0,1 0-1,0 1 1,-1-1 0,1 0-1,0 0 1,0 0-1,0 1 1,0-1 0,0 0-1,0 0 1,0 0 0,0-1-1,0-1 20,1 0 1,-1 0-1,1 0 0,0 0 0,0 0 0,0 0 0,0 0 0,1 0 0,-1 0 1,1 0-1,0 1 0,0-1 0,0 1 0,0-1 0,0 1 0,0 0 0,1-1 1,-1 1-1,4-1 0,2-2-670,0 0-1,0 1 1,1 0 0,0 0-1,9-2 1,-17 6 521,-1 0 52,1 0 0,-1 0 0,0 0-1,1 0 1,-1 0 0,0 0 0,1 0 0,-1 0-1,0 0 1,1-1 0,-1 1 0,0 0-1,0 0 1,1 0 0,-1 0 0,0-1-1,0 1 1,1 0 0,-1 0 0,0-1-1,0 1 1,0 0 0,1 0 0,-1-1-1,0 1 1,0 0 0,0-1 0,0 1-1,0 0 1,1-1 0,-1 0 0,-5-7-878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16716,'-5'0'2016,"11"0"-1176,9 0-368,9 0 1809,6 2-1513,9-2-328,1-2-160,-7-2-232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18852,'0'0'37,"0"0"0,0 0 0,0 0 0,0 0 0,0 0 0,0 1 1,0-1-1,0 0 0,0 0 0,0 0 0,0 0 0,0 0 0,0 0 0,0 0 0,0 0 0,0 0 0,0 0 0,0 0 0,0 0 1,0 0-1,0 0 0,0 0 0,0 0 0,0 0 0,0 0 0,1 0 0,-1 0 0,0 0 0,0 0 0,0 0 0,0 0 0,0 0 1,0 0-1,0 0 0,0 0 0,0 0 0,0 0 0,0 0 0,0 0 0,0 0 0,0 0 0,0 0 0,1 0 0,-1 0 0,0 0 0,0 0 1,0 0-1,0 0 0,0 0 0,0 0 0,0 0 0,0 0 0,0 0 0,0 0 0,0 0 0,0 0 0,0 0 0,0 0 0,0-1 1,-2 11 1045,-9 19 68,8-23-388,-8 24-182,1-1-1,1 1 1,-10 60-1,19-88-568,0 0 0,-1 1 0,1-1 0,0 0 0,0 1 0,1-1 0,-1 0 0,0 0 0,1 1 0,-1-1 0,1 0 0,0 0 0,0 1 0,0-1 0,0 0 0,0 0 0,0 0 0,2 2 0,-1-3 5,0 1 0,0-1 0,-1 0 0,1 0 0,0-1 0,0 1 0,0 0 0,0-1 0,0 1 0,0-1 0,0 1 0,0-1 1,0 0-1,1 0 0,-1 0 0,0 0 0,0-1 0,0 1 0,0 0 0,0-1 0,3 0 0,7-3 52,0-1 0,0 0 0,-1 0 0,0-1 0,0 0 0,0-1-1,20-16 1,64-68 446,-89 84-474,21-22 116,-11 11-33,30-25 0,-46 42-118,1 1-1,-1-1 1,1 1-1,-1-1 1,1 1-1,-1-1 1,1 1-1,0 0 0,-1-1 1,1 1-1,0 0 1,-1 0-1,1-1 1,0 1-1,-1 0 1,1 0-1,0 0 0,-1 0 1,1 0-1,0 0 1,0 0-1,0 0 1,0 0-4,-1 1 1,1-1-1,-1 1 1,1-1 0,-1 1-1,0-1 1,1 1-1,-1-1 1,0 1-1,0-1 1,1 1 0,-1-1-1,0 1 1,0 0-1,0-1 1,0 1-1,0-1 1,0 1 0,0 0-1,0 0 1,-5 39 3,4-34-5,-13 61-22,6-33-2,2 1 0,-5 66 1,11-97 36,0 1 0,1 0 0,-1 0 0,1-1 0,3 9 0,-4-12-8,0 1-1,1-1 0,-1 0 0,1 0 0,-1 0 1,1 0-1,-1 0 0,1 0 0,0 0 0,0 0 0,-1-1 1,1 1-1,0 0 0,0 0 0,0 0 0,0-1 1,0 1-1,0-1 0,0 1 0,0-1 0,0 1 1,0-1-1,1 1 0,-1-1 0,0 0 0,0 0 0,0 0 1,0 0-1,1 0 0,0 0 0,3 0 24,-1-1 0,1 0 0,-1 0 0,0-1 1,1 0-1,-1 1 0,0-1 0,0-1 0,0 1 0,4-4 0,37-31 247,-41 33-241,30-29 117,-2-1 0,-2-1 0,-1-1 0,-1-2 0,37-70 0,-60 96-545,-19 29-5196,-10 28 3041,10-20 1101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19 23013,'12'1'1944,"9"2"-1432,5-1-223,10-1 759,4-1-272,6-1-432,-2-4-264,-2 0-880,-6-1-336,-15 1 928,-19 4-209,-10-2-111</inkml:trace>
  <inkml:trace contextRef="#ctx0" brushRef="#br0" timeOffset="1">0 174 19876,'36'4'1825,"17"-7"-1233,7-1-328,5-5 200,-2 1-2048,-2-2 1672,-3-1-424,-7 1-401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 19556,'0'0'66,"-1"0"0,1 0 0,0 0-1,0 0 1,-1 0 0,1 0 0,0 0-1,0 0 1,-1 0 0,1 0 0,0 0 0,0 0-1,-1 0 1,1 0 0,0 0 0,0 0-1,-1 1 1,1-1 0,0 0 0,0 0 0,0 0-1,-1 0 1,1 0 0,0 1 0,0-1-1,0 0 1,0 0 0,-1 0 0,1 0-1,0 1 1,0-1 0,0 0 0,0 0 0,0 0-1,-1 1 1,1-1 0,0 0 0,0 0-1,0 1 1,-8 12 181,8-12-120,-6 9 261,1 1-1,0 0 1,1 0 0,1 0 0,0 1 0,-2 14 0,3-19-325,1 0 1,1 1 0,-1-1-1,1 0 1,1 1-1,-1-1 1,1 1 0,1-1-1,-1 0 1,1 0-1,3 8 1,-3-12-21,-1-1 0,1 1 1,0-1-1,0 1 0,0-1 1,0 0-1,0 0 0,0 0 0,0 0 1,1 0-1,-1 0 0,1 0 1,0-1-1,-1 0 0,1 1 0,0-1 1,0 0-1,0 0 0,0-1 1,0 1-1,0 0 0,0-1 0,0 0 1,0 0-1,0 0 0,0 0 1,0 0-1,4-1 0,4-1 78,0-1 0,0 1-1,0-2 1,0 1 0,-1-1 0,15-9-1,-5 2 16,0-2-1,-1-1 1,0 0 0,-1-1-1,-1-1 1,0 0-1,-2-2 1,0 0-1,0 0 1,16-30-1,-30 47-130,0-1 0,-1 1 0,1 0 0,0-1 0,-1 1 0,1 0-1,-1-1 1,1 1 0,-1-1 0,0 1 0,1-1 0,-1 1 0,0-1 0,0 0-1,0-1 1,-6 4 1,-4 12-30,-2 9-15,2 0-1,1 1 1,1 0-1,0 0 1,2 0-1,1 1 1,0 0 0,2 0-1,0 45 1,3-59-203,1 1 1,0-1 0,1 1-1,0-1 1,7 20 0,-9-27 70,1-1 0,1 0 0,-1 1 0,0-1 1,0 0-1,1 0 0,0 0 0,-1 0 0,1 0 0,0 0 1,0-1-1,4 4 0,-5-5 31,1 1 0,-1 0-1,1-1 1,0 1 0,0-1 0,-1 1-1,1-1 1,0 0 0,0 0 0,-1 0-1,1 0 1,0 0 0,0 0 0,-1-1 0,1 1-1,0 0 1,0-1 0,-1 0 0,1 1-1,2-2 1,24-15-977,-1-10-284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35 21557,'-14'19'2056,"-16"7"-1320,-3 2-312,0 5 1033,-2 2-329,8-4-536,4 1-224,9-12-296,5-3-160,11-13-656,5-7-360,6-14-585,2-6-263,8-11 1288,3-5-424,6-1-225</inkml:trace>
  <inkml:trace contextRef="#ctx0" brushRef="#br0" timeOffset="1">273 1 16043,'-5'23'2097,"-5"4"-1161,-7 7-232,-2 5 1425,-1 4-745,2-1-168,6-1-360,5-1-135,7-5-185,6-5-192,5-9-360,2-1-280,3-8-713,-3-4-359,-6-8 1072,-3-4-264,-7-10-232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17772,'6'0'2168,"8"3"-1384,12 0-343,2-1 1447,12 3-1040,5-2-520,4-3 912,2-5-1024,1-8-55,-6-4-17</inkml:trace>
  <inkml:trace contextRef="#ctx0" brushRef="#br0" timeOffset="1">523 29 21669,'0'12'1984,"4"-5"-1384,6-7-352,4-2 656,3-6-656,-5-4-87,-4 1-233,-2-3-217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 17564,'0'0'91,"0"0"0,0-1 0,0 1 0,0-1 0,0 1 0,0 0 0,0-1 0,0 1 0,0 0 0,-1-1 0,1 1 0,0 0 0,0-1 0,0 1 0,0 0 0,-1-1 0,1 1 0,0 0 0,0-1 0,-1 1 0,1 0 0,0 0 0,0-1 0,-1 1 0,1 0 0,0 0 0,-1-1 0,1 1 0,0 0 0,-1 0 0,1 0 0,0 0 0,-1 0 0,0-1 0,-8 12 1685,-6 26-262,14-35-1405,-6 20 566,-9 44 0,14-56-560,1-1-1,0 1 1,1-1-1,0 1 1,0-1 0,1 1-1,3 13 1,-3-20-69,-1 0-1,1-1 1,0 1-1,0 0 1,0-1-1,1 1 1,-1-1 0,1 0-1,-1 1 1,1-1-1,0 0 1,0 0-1,0 0 1,0 0 0,0 0-1,0-1 1,1 1-1,-1-1 1,4 2-1,-2-1 8,0-1 0,0 0-1,0 0 1,1 0-1,-1-1 1,1 1 0,-1-1-1,0 0 1,1 0-1,-1-1 1,6 0 0,4-2 58,0-1 1,0-1 0,-1 0 0,1 0 0,-1-2 0,17-10 0,1-3 108,-2-1 1,37-34-1,-52 42-145,0-1-1,-1-1 0,-1 0 0,0-1 1,19-33-1,-26 31 20,-8 11-13,2 7-78,0 0-1,0 0 1,-1 0-1,1 0 1,0 0-1,0 1 0,0-1 1,-1 0-1,1 1 1,0-1-1,0 1 1,0-1-1,0 1 0,0 0 1,0 0-1,0-1 1,0 1-1,0 0 1,0 0-1,-1 1 0,-8 8-3,0 0 0,1 1 1,0 1-1,1-1 0,1 2 0,-13 23 0,10-14-6,2 1 0,0-1 1,-7 33-1,13-46-67,1 0 0,-1 0 0,2 1 1,-1-1-1,1 0 0,1 1 0,0-1 0,0 0 0,3 10 0,-3-15 2,0 0 0,1 1 0,0-1 0,0 0 0,0-1 1,0 1-1,1 0 0,-1-1 0,1 1 0,0-1 0,0 0 0,0 0 0,0 0 0,1 0 0,-1 0 0,1-1 0,0 0 0,0 1 0,0-1 0,0-1 0,4 3 0,22 3-369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1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1173 114 9258,'-48'-25'1185,"-69"-31"1484,99 49-2385,1 1 0,-1 1 0,0 0 0,-36-3 0,23 6-172,1 2 1,-1 1-1,0 2 0,1 1 0,-47 12 0,30-3-138,0 3 0,-77 37 0,101-40 34,0 1 0,1 1-1,0 1 1,1 1 0,1 0-1,1 2 1,0 0 0,-20 29 0,5-5 58,3 1-1,1 1 1,-24 52 0,40-69 2,2 1 1,0 1-1,3 0 0,0 0 0,2 1 0,-5 52 0,9-9-9,4-1 0,4 1 0,2-1 0,30 127-1,-24-149-46,2-1 0,2-1 0,3-1 0,1 0 0,3-1 0,1-2 0,3-1 0,1 0-1,3-3 1,36 40 0,-45-59 1,1 0-1,1-1 1,1-1 0,0-2-1,1 0 1,1-2 0,1-1-1,42 16 1,-26-16 59,0-2-1,1-1 1,0-3 0,0-2 0,54 2-1,-59-7-51,0-2 0,0-2 0,0-2 0,-1-1 0,1-3 0,48-14 0,-61 12 61,-1 0 1,0-2-1,0-1 0,-2-1 0,1-1 1,-2-1-1,0-1 0,-1-1 0,31-32 0,-24 16 141,-2-1 0,-1-1 0,-2-1 0,-2-1-1,-1-1 1,-2-1 0,-2-1 0,-1-1 0,14-58-1,-18 48-49,-2 0 0,-3 0 0,-2-1 0,-3 0 0,-1 1 0,-3-1-1,-13-86 1,5 94-8,-2 2 0,-1-1 0,-3 2-1,-1 0 1,-3 1 0,-26-45 0,-14-9-285,-91-113 1,142 197 16,-60-70 725,60 73-559,0 0-1,-1 1 1,0 0-1,0 0 1,-1 1-1,1 0 1,-13-5-1,-16-3 42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21381,'-4'16'1864,"1"10"-1296,-3 2-240,-3 7 1248,2 5-807,1 3-449,1 1-176,0-5-344,4-6-296,1-10-713,-1-6 729,1-10 192,0-5-224,1-11-248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0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 19652,'12'-3'458,"0"1"-1,0 0 1,0 1-1,0 0 1,0 1-1,1 0 1,-1 1-1,0 1 1,0 0-1,0 0 1,0 1-1,-1 0 1,1 1-1,-1 1 1,0 0-1,0 0 1,13 9-1,-21-12-426,-1 0 1,1 0-1,-1 1 0,1-1 0,-1 1 1,0-1-1,0 1 0,0 0 0,0 0 0,0 0 1,-1 0-1,1 0 0,-1 0 0,0 0 0,0 1 1,0-1-1,0 0 0,-1 1 0,1 6 0,-1-6-20,-1 0-1,1 0 1,-1 0-1,0 0 1,0 0-1,-1 0 1,1 0-1,-1 0 1,0-1-1,0 1 1,0 0-1,0-1 1,-1 0-1,1 1 1,-6 4-1,-9 7 216,1-2 0,-2 0 0,-34 20-1,67-34-316,1 0 0,0 2-1,-1 0 1,1 1-1,-1 0 1,18 5 0,-28-5 54,1 0 0,0 0 0,0 0 0,-1 0 0,1 1 0,-1 0 0,0 0 0,0 0 0,0 1 1,0 0-1,-1 0 0,1 0 0,-1 0 0,0 1 0,0 0 0,-1 0 0,1 0 0,-1 0 1,3 6-1,-5-9 15,-1 0 0,1 1 0,0-1 0,-1 1 0,1-1 0,-1 1 0,0-1 0,0 1 0,0-1 0,0 1 0,0-1 0,-1 1 0,1-1 0,-1 1 0,1-1 0,-1 0 0,-1 4 0,-1-2 15,1 0 0,-1 0 0,1-1 0,-1 1 0,0-1 0,0 1 0,0-1-1,-1 0 1,-3 2 0,-6 4 114,0-1 0,-1-1 0,0-1 0,-24 9 0,10-6 105,-1 0 0,0-3 1,0 0-1,-1-2 0,0 0 1,0-3-1,1 0 0,-36-5 1,59 3-414,0 0 1,0 0-1,0-1 0,0 0 1,1 0-1,-7-4 0,-7-2-631,17 7 267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2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12 12131,'-3'-10'1914,"3"8"-372,1 6-632,0 5-594,0-1 0,0 1 0,-1 0 0,0-1 0,-1 1 0,1-1 0,-2 1 0,1-1 0,-4 11 0,0 5 149,-8 55 2,5 0 1,3 1 0,7 113 0,5-66-398,11 352 613,-48 154 78,-27-4 458,53-585-1101,-12 120 99,-79 753 725,25-199-434,21-198-405,2 250 31,32-440-11,14-302-109,-3 30-191,3-60-45,0-1 0,0 0 0,0 0 0,1 0 1,-1 0-1,1 0 0,0 0 0,0-3 0,3-24-196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15979,'1'2'100,"1"0"-1,-1-1 0,0 1 0,1-1 1,-1 0-1,1 1 0,-1-1 0,1 0 1,0 0-1,0 0 0,-1 0 0,1 0 1,0 0-1,3 0 0,0 2 143,19 9-84,1-2 0,0 0 0,1-1 0,0-2 0,1-1-1,-1 0 1,1-2 0,0-2 0,0 0 0,0-2-1,31-3 1,102-5 600,172 13-1,-174 4-729,0-7-1,159-18 1,659-82-304,-538 73 273,1 23 24,-160 2-33,76-9-57,3 0 25,-287 8 30,1456 7 566,-730-15-444,-704 7-107,628 8 478,-139-4 806,-173-3-570,-179-14-278,-52 2 250,-152 15-547,-13 2-203,-12-4 51,-1 0 0,0 0 0,0 0 0,0 0 0,1 0 0,-1 0 0,0 0 0,0 1 0,0-1 0,0 0 0,0 0 0,1 0 0,-1 0 0,0 1 0,0-1 1,0 0-1,0 0 0,0 0 0,0 1 0,0-1 0,0 0 0,0 0 0,0 0 0,0 1 0,0-1 0,0 0 0,0 0 0,0 0 0,0 1 0,0-1 0,0 0 0,0 0 0,0 0 0,0 1 1,0-1-1,0 0 0,0 0 0,0 0 0,0 1 0,0-1 0,-1 0 0,1 0-42,0 1 1,0-1-1,-1 0 0,1 0 0,0 0 1,-1 1-1,1-1 0,0 0 1,-1 0-1,1 0 0,-1 0 0,1 0 1,0 0-1,-1 0 0,1 0 1,0 1-1,-1-1 0,1-1 0,-1 1 1,1 0-1,0 0 0,-1 0 1,1 0-1,0 0 0,-1 0 0,1 0 1,0 0-1,-1-1 0,1 1 1,0 0-1,-1 0 0,1 0 1,0-1-1,-1 1 0,1 0 0,0 0 1,-1-1-1,-10-11-792,4-5 304,0-5-125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2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15867,'1'0'262,"-1"-1"0,1 1 0,-1 0 0,1-1 1,0 1-1,-1-1 0,1 1 0,0 0 0,-1 0 0,1 0 0,0-1 0,0 1 0,-1 0 0,1 0 0,0 0 0,-1 0 0,1 0 0,0 0 0,0 0 0,-1 0 0,1 0 0,1 1 0,23 4 36,-14-2 282,146 14 364,-94-12-804,65 14 0,-125-18-124,0-1 0,0 1 0,-1 0 0,1 0-1,0 0 1,0 0 0,-1 1 0,1-1 0,0 1 0,-1-1 0,0 1 0,1 0 0,-1 0 0,0 0 0,0 0 0,3 4 0,-4-3 22,1 0 1,-1 0-1,0 0 1,0 0-1,0 0 1,-1 0-1,1 0 1,-1 1-1,1-1 1,-1 0-1,0 0 1,-1 1-1,1-1 1,0 0-1,-2 5 1,-6 20 325,-1 0 0,-2 0 1,0-1-1,-2-1 0,-32 49 0,-41 52 607,74-111-916,-1 0-1,-1-1 1,-1 0 0,0-1 0,-22 16-1,36-30-84,1 0 1,0 1-1,-1-1 0,1 1 0,-1-1 0,1 0 0,-1 0 0,1 1 0,-1-1 0,1 0 0,-1 0 0,0 1 0,1-1 0,-1 0 0,1 0 0,-1 0 1,0 0-1,1 0 0,-1 0 0,1 0 0,-1 0 0,1 0 0,-1 0 0,0 0 0,1-1 0,-1 1 0,1 0 0,-1 0 0,0-1 0,0 0 5,1 0 0,-1 1 0,1-1 0,0 0 0,-1 0 0,1 0 0,0 0 0,-1 0-1,1 0 1,0 0 0,0 0 0,0 0 0,0 0 0,0 1 0,0-1 0,0 0 0,0 0 0,1-1-1,3-20-272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2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2 607 14787,'0'5'593,"-1"17"949,5-17-504,8-9 542,0-7-1029,0 0-1,0 0 1,-1-1 0,-1-1-1,18-26 1,-1 3 29,322-465 2183,-349 501-2762,0 0 0,0 0 0,0 0 0,0 0-1,0 0 1,0 0 0,0 0 0,0 0 0,0 0 0,0 0 0,0 0 0,0 1 0,0-1 0,0 0-1,0 0 1,0 0 0,0 0 0,0 0 0,0 0 0,0 0 0,0 0 0,0 0 0,0 0 0,0 0 0,0 0-1,0 0 1,0 0 0,0 0 0,0 0 0,0 0 0,0 0 0,0 0 0,0 0 0,0 0 0,0 0-1,0 0 1,0 0 0,1 0 0,-1 0 0,0 0 0,0 1 0,0-1 0,0 0 0,0 0 0,0 0 0,0 0-1,0-1 1,0 1 0,0 0 0,0 0 0,-1 12 25,-4 22 0,3-23-15,-2 24-175,1 1 0,2-1 0,2 1 0,0-1-1,3 1 1,1-1 0,1 0 0,2 0 0,25 65 0,-31-94 50,1-1 1,-1 1 0,1 0-1,1-1 1,5 8-1,3-5-351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61 14443,'0'-1'184,"-1"0"-1,1 0 1,0 0-1,-1 0 1,1 0 0,-1 0-1,0 0 1,1 0-1,-1 0 1,0 1-1,1-1 1,-1 0 0,0 1-1,0-1 1,0 0-1,0 1 1,0-1 0,0 1-1,-1-1 1,1 1-61,1 0 0,-1 0 0,1 0-1,-1 0 1,0 0 0,1 1 0,-1-1 0,1 0 0,-1 0 0,0 1 0,1-1 0,-1 0 0,1 1 0,-1-1 0,1 0 0,0 1 0,-1-1 0,1 1 0,-1-1 0,1 1 0,0-1 0,-1 1 0,1 0 0,-3 3 240,1 1 1,0-1 0,1 1-1,-1 0 1,1-1 0,-2 11 0,2-4-178,0 1 1,0 0 0,1 0 0,1 0-1,0 0 1,5 23 0,-5-32-166,0 1 1,0-1-1,0 0 0,0 0 1,1 0-1,-1-1 0,1 1 1,0 0-1,0 0 0,0-1 0,0 1 1,0-1-1,0 0 0,1 0 1,-1 0-1,1 0 0,-1 0 1,1 0-1,0-1 0,0 1 1,0-1-1,0 1 0,0-1 1,0 0-1,0-1 0,0 1 1,0 0-1,1-1 0,-1 0 1,3 0-1,4 0 30,0-2 1,0 1-1,0-1 0,-1-1 0,1 1 1,-1-2-1,0 1 0,0-1 0,0-1 1,0 0-1,-1 0 0,13-10 0,-4 1 83,-1 1 0,-1-2 0,-1 0-1,25-33 1,-32 37-37,0 1-1,-1-1 1,0 0-1,-1-1 1,0 0 0,4-15-1,-8 17 149,-7 10-70,-6 13-15,3 7-141,1 1 0,1 0 0,1 0 0,0 0 0,2 0 0,1 1 0,0 0 0,2 0 0,2 44 0,-1-63-130,0 1 1,1 0 0,-1-1-1,1 1 1,0 0-1,0-1 1,0 1 0,1-1-1,-1 1 1,1-1-1,0 0 1,0 0 0,0 1-1,1-2 1,4 7 0,-5-8 7,0 0 1,1 0 0,-1 0-1,0 0 1,1 0 0,-1 0-1,1 0 1,-1-1 0,0 0-1,1 1 1,-1-1-1,1 0 1,0 0 0,-1 0-1,1 0 1,-1-1 0,0 1-1,1-1 1,-1 1 0,1-1-1,-1 0 1,0 0 0,5-2-1,16-9-710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2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25 14243,'29'-21'2393,"-28"20"-2310,-1 1 1,1 0-1,-1-1 1,1 1-1,0 0 1,-1-1-1,1 1 1,0 0 0,-1 0-1,1 0 1,0 0-1,-1 0 1,1-1-1,0 1 1,-1 0-1,1 1 1,0-1-1,0 0 1,0 0 21,-1 1 0,1 0 1,-1-1-1,0 1 0,0-1 1,1 1-1,-1 0 0,0-1 0,0 1 1,0-1-1,0 1 0,0 0 1,0-1-1,0 1 0,0 0 1,0-1-1,0 1 0,0-1 0,0 1 1,0 0-1,-1-1 0,1 1 1,0-1-1,0 1 0,-1 1 0,-21 50 4192,15-37-3593,0-1 0,-5 22 0,-38 242 457,46-314-4267,11-16 1903,-1 18 371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2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19124,'-1'3'631,"-1"0"-1,1 0 1,-1 1-1,1-1 1,0 0 0,0 1-1,1-1 1,-1 5-1,-3 44 731,8 56-1419,0-74 86,1 0 0,2-1 0,11 36 0,6 1-2554,-35-83-1979,-2-1 3168,-62-104-2679,57 84 6427,-22-57 0,40 91-2351,0 0 0,-1 0 0,1 0 1,0-1-1,0 1 0,0 0 0,0 0 0,0-1 0,0 1 0,0 0 1,0 0-1,0 0 0,0-1 0,0 1 0,0 0 0,0 0 0,0-1 0,0 1 1,0 0-1,0 0 0,0 0 0,0-1 0,0 1 0,0 0 0,1 0 1,-1 0-1,0-1 0,0 1 0,0 0 0,0 0 0,0 0 0,0 0 1,1-1-1,-1 1 0,0 0 0,0 0 0,0 0 0,1 0 0,-1 0 1,0 0-1,0-1 0,0 1 0,1 0 0,-1 0 0,0 0 0,0 0 1,1 0-1,-1 0 0,0 0 0,0 0 0,0 0 0,1 0 0,11 2 515,-11-2-388,19 6-38,1-2 1,0-1-1,0 0 0,0-2 1,1 0-1,21-3 0,1-4-262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3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59 20956,'-3'3'200,"-1"-1"-1,1 1 0,0 0 1,0 1-1,0-1 0,1 0 0,-1 1 1,1 0-1,0-1 0,0 1 0,0 0 1,0 0-1,1 0 0,-1 0 1,1 1-1,0-1 0,0 8 0,-2 12 31,1-1 0,2 25-1,0-33-70,4 60 99,-3-67-196,0 0 0,0 0 0,1 0 0,1-1 0,-1 1 0,8 14 0,-9-21-38,-1 0 0,1 0 0,-1 0 0,1 0 0,0 0 0,0 0-1,-1 0 1,1 0 0,0 0 0,0 0 0,0 0 0,0-1 0,0 1 0,0 0 0,0-1 0,0 1 0,1-1 0,-1 1 0,0-1 0,0 1 0,0-1-1,0 0 1,1 0 0,1 1 0,-1-2 9,0 1 1,0-1-1,-1 1 0,1-1 0,0 0 0,0 0 0,0 0 0,-1 0 1,1 0-1,0 0 0,-1 0 0,1 0 0,2-3 0,3-4 76,0-1 0,-1 0 0,0 0 0,6-12 0,9-22 69,-2 0 1,-3-2-1,-1 1 1,-2-2-1,10-66 1,-36 167-123,3 6-72,4 0 1,1 92-1,5-148-90,0 0-1,1 0 0,-1-1 1,1 1-1,0 0 1,1 0-1,-1 0 1,1-1-1,0 1 1,0-1-1,5 8 0,-5-10-23,-1-1 1,1 1-1,0 0 0,0-1 0,0 1 0,0-1 0,0 0 0,0 0 0,1 0 0,-1 0 0,0 0 0,1 0 0,-1 0 0,0-1 0,1 1 0,-1-1 0,1 0 0,-1 0 0,1 0 0,-1 0 0,1 0 0,-1 0 0,1-1 0,4 0 1,14-6-646,-1 0-224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17236,'3'54'5823,"-3"-43"-5477,0 1 1,1-1 0,0 0-1,1 0 1,6 22 0,-7-30-338,1 0 0,-1-1 0,1 1 0,-1-1 0,1 1 0,0-1 0,0 1 1,0-1-1,0 0 0,0 0 0,0 0 0,1 0 0,-1-1 0,1 1 0,-1 0 0,1-1 0,0 0 0,0 0 1,-1 0-1,1 0 0,0 0 0,0 0 0,0-1 0,0 1 0,0-1 0,0 0 0,4 0 0,3-1 9,-1 0 0,1 0 0,-1-1 0,0 0 1,1 0-1,-1-1 0,0-1 0,-1 1 0,1-2 0,-1 1 0,1-1 0,-1 0 0,-1-1 0,9-6 0,2-4 80,0-1 0,-2-1 0,0 0 0,18-26 0,-34 44-97,0 0 1,0 0 0,0 0 0,0 0-1,0 1 1,0-1 0,0 0 0,0 0-1,0 0 1,0 0 0,0 0-1,0 0 1,0 1 0,0-1 0,0 0-1,0 0 1,0 0 0,0 0 0,0 0-1,0 1 1,0-1 0,0 0 0,0 0-1,0 0 1,0 0 0,0 0 0,1 0-1,-1 0 1,0 0 0,0 1 0,0-1-1,0 0 1,0 0 0,0 0 0,0 0-1,1 0 1,-1 0 0,0 0 0,0 0-1,0 0 1,0 0 0,0 0 0,0 0-1,1 0 1,-1 0 0,0 0-1,0 0 1,0 0 0,0 0 0,0 0-1,0 0 1,1 0 0,-1 0 0,0 0-1,0 0 1,0 0 0,0 0 0,0 0-1,0 0 1,1 0 0,-1-1 0,0 13-9,-1-1 1,-3 19-1,1-15-18,1-1-1,0 21 0,2-31-41,0-1 0,1 1 0,-1-1 0,1 0 0,-1 0 0,1 1 0,0-1 0,0 0 0,1 0 0,-1 0 0,1 0 0,-1 0 0,1 0 0,0 0 0,3 3 0,-4-5 19,0 0 0,0 0 0,0 0 0,1 0 0,-1-1 0,0 1 0,0 0 0,0-1 0,0 1 0,1-1 0,-1 0 0,0 1 0,1-1 0,-1 0 0,0 0 0,0 1 0,1-1 0,-1 0-1,0 0 1,1-1 0,-1 1 0,3-1 0,-1 0-5,0 0 0,1 0 0,-1-1 0,0 1 1,0-1-1,0 0 0,0 0 0,4-4 0,21-24-462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3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15227,'10'6'1649,"-6"15"-937,-4 5-216,0 11 1056,-2 5-440,-1 6-215,1 5-65,1-5-320,1-4-32,0-11-336,0-9-248,3-18-632,-2-10 104,-1-22 448,0-8-208,-3-9-129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3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19628,'15'-9'1500,"1"0"0,0 1-1,0 1 1,28-7 0,-35 11-1277,0 1 1,1 0-1,0 0 1,0 1-1,-1 1 1,1 0 0,0 0-1,0 1 1,17 3-1,-25-4-219,1 1 1,-1 0-1,1-1 0,-1 1 0,0 0 0,1 0 0,-1 1 0,0-1 0,0 0 1,0 1-1,0-1 0,0 1 0,0 0 0,0-1 0,-1 1 0,1 0 0,0 0 0,-1 0 1,0 0-1,1 1 0,-1-1 0,0 0 0,0 1 0,0-1 0,-1 0 0,1 1 1,-1-1-1,1 1 0,-1-1 0,0 1 0,0-1 0,0 1 0,0-1 0,0 1 1,0-1-1,-1 1 0,-1 4 0,-1 4-4,-1 1 0,0-1 0,-1 0 0,0 0 0,-1-1 1,-11 16-1,2-8 21,12-15-19,0-1 1,1 1-1,-1 0 0,1 1 1,0-1-1,0 0 1,0 0-1,0 1 1,-3 6-1,6-9-2,-1-1-1,0 1 1,0-1-1,0 0 1,0 1 0,0-1-1,1 0 1,-1 0 0,0 1-1,0-1 1,1 0-1,-1 1 1,0-1 0,0 0-1,1 0 1,-1 0 0,0 1-1,1-1 1,-1 0-1,0 0 1,1 0 0,-1 0-1,0 1 1,1-1-1,-1 0 1,0 0 0,1 0-1,-1 0 1,1 0 0,-1 0-1,0 0 1,1 0-1,16 0-22,-14 0 15,7 0-72,1 0 0,0 1 0,-1 0 1,1 1-1,-1 0 0,0 1 0,0 0 0,0 1 0,0 0 1,0 0-1,13 9 0,-18-10 45,0 1 0,-1 0 0,1 0 0,-1 0 0,0 1 0,0-1 0,-1 1 0,1 0 0,-1 0 0,0 0 0,0 1 0,-1-1 0,1 1 0,-1-1 0,-1 1 0,1 0 0,-1 0 0,0 0 0,0-1 0,-1 1 0,0 11 0,0-9 131,-1 0-1,0 0 1,0 0 0,-1-1 0,0 1 0,-1 0 0,1-1 0,-1 0 0,-1 0 0,0 0-1,0 0 1,0 0 0,0-1 0,-1 0 0,0 0 0,-1 0 0,1 0 0,-1-1 0,0 0-1,-1 0 1,1-1 0,-1 0 0,0 0 0,-12 5 0,10-5-42,0-1 1,0 0 0,-1 0-1,1-1 1,-1 0-1,0 0 1,0-1-1,0-1 1,0 0 0,1 0-1,-1-1 1,0 0-1,0 0 1,0-1-1,1-1 1,-1 0 0,1 0-1,0-1 1,-11-5-1,13 5-385,0-1 0,0 1 1,0-1-1,1-1 0,-1 1 0,1-1 0,1 0 0,-1 0 0,1-1 0,0 1 0,1-1 0,-1-1 0,1 1 0,1 0 0,0-1 0,0 0 0,0 0 0,-2-10 0,2-13-897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3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13275,'0'-1'308,"0"0"1,0-1 0,1 1-1,-1 0 1,0-1-1,1 1 1,-1 0 0,1-1-1,-1 1 1,1 0-1,0 0 1,-1 0 0,1 0-1,0-1 1,1 0-1,0 1-36,0 1 0,1-1-1,-1 1 1,0-1-1,1 1 1,-1 0 0,0 0-1,1 0 1,2 0-1,24 2 1073,54 9 0,15 2-447,-67-9-717,-1 1 1,0 2-1,0 1 0,0 1 0,33 15 0,53 17 274,-85-33-274,59 16 213,147 61 1,-149-46-309,167 51 1,-198-75-31,-1 3 1,-1 2-1,-1 3 1,72 41-1,242 141 17,-308-169-19,-3 2 1,57 49-1,-14-11-19,98 45 5,-28-19 23,-144-84-42,0 1 0,-2 1 0,0 2 0,26 30 0,51 76 5,-63-75-18,3-3 0,2-1 0,52 46 0,-85-86 1,38 30 3,-1 3 0,-3 1 0,54 68 0,4 37-14,-53-73-2,76 89-1,-69-102 15,10 10 33,92 130 0,30 151 24,-138-249-49,124 298 39,-45-97 16,-33-56-109,-24-56 134,-66-176-88,-1 0 0,-1 0 0,4 32 0,-5-28 3,0 0-1,8 23 0,-1-10 305,-3 0-1,-1 0 0,-1 0 0,0 41 1,-5-92 151,-1 16-517,1 10-267,-14-62-3563,12 30 3217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3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16 179 14147,'-1'1'508,"-12"8"1042,13-9-1504,0 0 0,-1 1 0,1-1 0,0 0 0,0 0 0,0 0 0,0 0-1,0 1 1,0-1 0,0 0 0,-1 0 0,1 0 0,0 0 0,0 1 0,0-1 0,0 0 0,0 0 0,0 0 0,0 1 0,0-1 0,0 0 0,0 0 0,0 0 0,0 1 0,0-1 0,0 0 0,0 0 0,0 0-1,0 1 1,0-1 0,1 0 0,-1 0 0,0 0 0,0 0 0,0 1 0,0-1 0,0 0 0,0 0 0,0 0 0,1 0 0,-1 0 0,0 1 0,0-1 0,0 0 0,0 0 0,1 0 0,-1 0 0,0 0-1,0 0 1,0 0 0,0 0 0,1 0 0,-1 0 0,0 0 0,0 0 0,0 0 0,1 0 0,-1 0 0,0 0 0,0 0 0,0 0 0,1 0 0,-1 0 0,0 0 0,0 0 0,0 0 0,1 0 0,-1 0 0,0 0-1,25 1 987,1 0-1,-1-2 0,0-1 1,0-1-1,28-6 0,126-40 320,-149 40-1073,303-109-2201,-327 114 1524,-6 0-160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3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45 19228,'13'-44'3822,"-16"56"-3529,-1 1 0,-1-1-1,0 0 1,0 0 0,-9 15-1,-41 55-227,54-80-48,-147 178 524,56-74 12,88-102-513,0 1 0,1 0 0,-1 0 1,1 0-1,0 1 0,1-1 1,-1 1-1,-1 7 0,3-11-32,1 0 0,0 0 1,-1 0-1,1 0 0,0 1 0,1-1 0,-1 0 0,0 0 0,0 0 1,1 0-1,0 0 0,-1 0 0,1 0 0,0 0 0,0-1 1,0 1-1,0 0 0,0 0 0,0-1 0,0 1 0,1 0 0,-1-1 1,1 1-1,-1-1 0,1 0 0,0 1 0,1 0 0,10 6 7,1 0-1,0-1 0,0-1 0,0 0 1,1-1-1,0 0 0,0-1 1,22 2-1,2-1-131,1-2 1,43-2-1,-63-2-35,-1-1 0,1 0 0,-1-1 0,0-1 0,0-1 0,0-1 0,-1 0 0,29-15 0,-13 0-178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3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17260,'0'0'98,"1"1"1,-1 0 0,1-1 0,0 1 0,-1 0-1,1-1 1,-1 1 0,1 0 0,-1-1 0,0 1-1,1 0 1,-1 0 0,0 0 0,1-1 0,-1 1-1,0 0 1,0 0 0,0 0 0,0 0-1,0 0 1,0 24 153,0-14 70,-1 117 1837,2 150-1188,-1-268-964,2 32-8,-2-39-29,1 0 1,-1-1-1,0 1 1,1-1-1,0 1 1,-1 0-1,1-1 1,0 0 0,0 1-1,1-1 1,1 4-1,-2-6 18,-1 0-1,0 0 1,0 0-1,1 0 0,-1 0 1,0 1-1,0-1 1,1 0-1,-1 0 1,0 0-1,0 0 1,1 0-1,-1 0 1,0 0-1,1 0 1,-1 0-1,0-1 0,0 1 1,1 0-1,-1 0 1,0 0-1,0 0 1,1 0-1,-1 0 1,0 0-1,0-1 1,0 1-1,1 0 1,-1 0-1,0 0 0,0-1 1,0 1-1,1 0 1,-1 0-1,0 0 1,0-1-1,0 1 1,0 0-1,0 0 1,1-1-1,6-14-452,3-15-313,-2 0-1,-1-1 0,-2 1 0,3-46 0,-5-129-2244,-3 203 2997,0-19-102,-1 0 0,0 1-1,-7-30 1,14 110 2152,4-12-1097,30 79 0,-34-110-688,1-2 0,1 1 0,0-1-1,1 0 1,0-1 0,1 0-1,1 0 1,20 19 0,-29-31-153,1 0 1,-1 0-1,1 0 1,-1 0 0,1 0-1,0-1 1,0 1-1,-1-1 1,1 0 0,0 0-1,0 0 1,1 0-1,-1-1 1,0 1-1,0-1 1,0 1 0,0-1-1,1 0 1,-1-1-1,5 0 1,-3 0 28,-1-1-1,0 0 1,1 0 0,-1 0-1,0 0 1,0-1 0,0 1-1,-1-1 1,1 0-1,-1 0 1,1-1 0,-1 1-1,5-7 1,3-6 208,0-1-1,-1-1 1,0 0-1,-2 0 1,0-1-1,-1 0 1,8-34-1,-10 28-93,-1 0 0,-1-1 0,-1 0-1,-1 1 1,-4-43 0,2 62-187,0 0 0,0 0 0,0 0 0,-1 1 1,-3-9-1,5 13-59,-1 0-1,1-1 1,-1 1 0,1 0 0,-1 0 0,0 0 0,1 0 0,-1 0-1,0 0 1,0 0 0,0 1 0,0-1 0,0 0 0,0 0 0,0 1-1,0-1 1,0 0 0,0 1 0,0-1 0,0 1 0,-1-1 0,1 1-1,0 0 1,0 0 0,0-1 0,-1 1 0,1 0 0,0 0 0,0 0-1,-3 1 1,3-1-37,0 1-1,0-1 1,0 1-1,0 0 1,0 0-1,0 0 1,0 0-1,0 0 1,0 0-1,0 0 1,0 0-1,0 0 1,1 0-1,-1 0 1,1 0-1,-1 0 1,1 1-1,-1-1 1,1 0-1,-1 0 1,1 1-1,0-1 1,0 0-1,0 1 1,0-1-1,0 2 1,0 3-8,-1-1 0,2 0 0,-1 0 0,1 1 0,1 7 0,6 6-397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3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15099,'2'37'1482,"0"-6"-190,6 41 0,-6-64-1018,-1 0 1,1-1-1,1 0 1,-1 1 0,1-1-1,0 0 1,1-1-1,0 1 1,0 0-1,8 9 1,-10-14-209,0 0 1,0 0-1,1-1 1,-1 1-1,0 0 1,1-1-1,-1 0 1,1 0-1,-1 0 1,1 0-1,0 0 1,-1 0 0,1-1-1,0 1 1,-1-1-1,1 0 1,0 1-1,0-1 1,0-1-1,-1 1 1,1 0-1,0-1 1,-1 1-1,1-1 1,0 0-1,-1 0 1,1 0-1,-1 0 1,1 0-1,-1-1 1,3-1-1,5-3 79,-2-1 0,1 1-1,-1-1 1,0-1-1,0 0 1,13-17-1,-7 6 219,-1-2-1,21-42 0,-28 49-229,-1 1-1,0-1 0,-1 1 1,-1-1-1,0 0 1,1-21-1,-4 33-113,1 0-1,-1 0 0,0 0 0,-1 0 1,1-1-1,0 1 0,-1 0 1,1 0-1,-1 0 0,0 0 1,1 0-1,-3-3 0,3 5-15,0 0-1,0-1 1,-1 1 0,1 0-1,0 0 1,0 0-1,0 0 1,0-1-1,-1 1 1,1 0-1,0 0 1,0 0-1,0 0 1,-1 0 0,1 0-1,0 0 1,0 0-1,-1 0 1,1 0-1,0 0 1,0 0-1,-1 0 1,1 0-1,0 0 1,0 0 0,0 0-1,-1 0 1,1 0-1,0 0 1,0 0-1,0 0 1,-1 0-1,1 0 1,0 0-1,0 1 1,-1-1 0,-8 16-4,3 0-52,0 0 1,1 0-1,1 1 0,1-1 0,1 1 0,0 0 0,1 0 1,0 0-1,2 0 0,0 0 0,1 0 0,5 22 0,-6-36-20,0 1-1,0-1 0,1 0 1,-1 0-1,1 0 0,-1 0 1,1 0-1,0 0 0,1 0 1,-1 0-1,0-1 0,1 1 1,-1-1-1,5 3 0,-5-4-18,0 0 0,0 0-1,0 0 1,0 0-1,0 0 1,0-1 0,0 1-1,1-1 1,-1 0 0,0 0-1,0 0 1,0 0-1,1 0 1,-1 0 0,0 0-1,0-1 1,0 1 0,0-1-1,1 0 1,-1 1 0,0-1-1,0 0 1,2-2-1,2-1-30,0 0-1,0-1 0,0 0 0,-1 0 1,0-1-1,0 1 0,0-1 0,-1 0 0,4-7 1,-7 11 91,30-45-724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3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 16476,'0'0'48,"0"-1"1,0 1-1,0 0 1,0 0-1,0-1 1,0 1-1,0 0 1,-1 0-1,1 0 1,0-1 0,0 1-1,0 0 1,0 0-1,-1 0 1,1 0-1,0-1 1,0 1-1,0 0 1,-1 0-1,1 0 1,0 0 0,0 0-1,-1 0 1,1 0-1,0 0 1,0 0-1,-1 0 1,1 0-1,0 0 1,0 0-1,-1 0 1,1 0 0,0 0-1,0 0 1,-1 0-1,1 0 1,0 0-1,0 0 1,-1 0-1,1 0 1,0 0-1,0 1 1,0-1 0,-1 0-1,-6 15 1014,0 24 830,1 28-899,3-1 1,2 1 0,14 102-1,-12-166-971,0 5 57,0 0 0,0 0 1,5 13-1,-6-20-66,1 0 0,-1 0 0,0 0-1,0 0 1,1-1 0,-1 1 0,1 0-1,-1 0 1,1 0 0,-1 0 0,1-1-1,-1 1 1,1 0 0,0 0 0,0-1-1,-1 1 1,1 0 0,0-1 0,0 1-1,0-1 1,-1 1 0,1-1 0,0 0 0,0 1-1,0-1 1,0 0 0,0 0 0,0 1-1,0-1 1,0 0 0,0 0 0,0 0-1,0 0 1,0 0 0,0 0 0,0-1-1,0 1 1,0 0 0,1-1 0,8-5 65,0 0 0,0-1 0,0-1 0,-1 0 0,-1 0 1,16-18-1,2-2-12,-10 13-37,48-45 51,-59 56-76,1-1 0,0 1-1,0 1 1,0-1 0,0 1 0,0 0-1,1 0 1,-1 1 0,12-3 0,-17 5-4,1-1 1,-1 1-1,0 0 0,1 0 1,-1 0-1,0 0 1,1 0-1,-1 0 1,0 0-1,0 1 0,1-1 1,-1 0-1,0 1 1,0-1-1,1 1 1,-1-1-1,0 1 0,0 0 1,0-1-1,0 1 1,0 0-1,2 2 1,-2-2-1,0 1 0,0 0 1,0 0-1,0 0 0,-1 0 1,1 0-1,-1 0 1,1 0-1,-1 0 0,0 0 1,1 0-1,-1 0 0,0 2 1,-1 8-2,-1-1 0,0 0 0,0 0 0,-4 12 0,5-20 0,-22 55 18,17-44 16,0 0-1,1-1 0,1 2 1,-4 18-1,7-32-27,1 0 0,0-1-1,0 1 1,0 0 0,0-1 0,0 1 0,0 0 0,0-1 0,0 1 0,0 0-1,1-1 1,-1 1 0,0 0 0,0-1 0,0 1 0,1 0 0,-1-1 0,0 1-1,1-1 1,-1 1 0,1-1 0,-1 1 0,1-1 0,-1 1 0,1-1 0,0 1-1,0 0 4,1-1-1,-1 1 0,0-1 1,1 1-1,-1-1 0,1 0 1,-1 0-1,1 0 0,-1 0 0,1 0 1,-1 0-1,2 0 0,7-2 23,0-1-1,0 1 1,10-6-1,-12 6-9,3-2-26,60-24-121,-63 25-163,0-1-1,-1-1 0,1 0 1,-1 0-1,1 0 0,7-9 1,-13 13 248,-1-1 1,0 1 0,0 0-1,0-1 1,0 1 0,0-1-1,0 1 1,-1-1 0,1 1-1,0-1 1,-1 1 0,1-1-1,-1 0 1,0 1 0,0-1-1,1 0 1,-1 1 0,0-1-1,0 0 1,0 1 0,-1-3-1,-4-15-554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3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16003,'-10'-3'1777,"16"3"-873,7 2-264,13 1 1177,7-2-329,10-1-464,5 0-224,7-1-728,2-2-472,-2 1 504,-5 5-152,-4-1-248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3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8 180 17364,'0'1'96,"1"0"-1,-1-1 1,1 1 0,0 0 0,-1 0-1,1-1 1,-1 1 0,1 0 0,0-1 0,0 1-1,-1-1 1,1 1 0,0-1 0,0 1 0,0-1-1,-1 0 1,1 1 0,0-1 0,0 0 0,0 1-1,0-1 1,0 0 0,0 0 0,0 0 0,0 0-1,0 0 1,1 0 0,0-1 61,0 0 1,0 0 0,0 0-1,0 0 1,0 0-1,0 0 1,-1 0-1,1-1 1,0 1-1,-1-1 1,3-2 0,2-3 284,-1 0 1,0 0-1,0 0 1,-1-1-1,5-10 1,-6 9-171,-1 1-1,1-1 1,-2 1 0,1-1 0,0-17 0,-2 23-214,0-1 1,-1 1-1,1 0 1,-1 0-1,1-1 1,-1 1-1,0 0 1,-2-5-1,2 6-38,0 1 1,0 0-1,1 0 0,-1 0 0,0 0 0,0 0 0,0 0 0,0 0 0,0 0 0,0 0 0,-1 0 0,1 0 0,0 1 1,0-1-1,-1 0 0,1 1 0,0-1 0,-1 1 0,1 0 0,-3-1 0,2 1-15,0 0-1,0 0 0,0 1 1,-1-1-1,1 0 1,0 1-1,0 0 0,0-1 1,0 1-1,0 0 1,0 0-1,0 0 0,0 1 1,0-1-1,0 0 1,1 1-1,-1-1 0,1 1 1,-1-1-1,1 1 0,-1 0 1,1 0-1,0-1 1,0 1-1,0 0 0,0 0 1,-1 4-1,-2 3-13,1-1 0,0 1 0,0 0 0,1 0-1,-2 13 1,4-17 6,-1 0 1,1 0-1,0-1 0,0 1 0,1 0 0,-1 0 1,1 0-1,3 8 0,-4-12 2,1 0 1,0 0-1,-1 1 0,1-1 1,0 0-1,0 0 0,0 0 1,0 0-1,0 0 0,0 0 1,0-1-1,0 1 0,0 0 1,0 0-1,0-1 0,1 1 1,-1-1-1,0 1 1,0-1-1,1 1 0,-1-1 1,0 0-1,1 0 0,-1 1 1,1-1-1,-1 0 0,0 0 1,1 0-1,-1-1 0,0 1 1,1 0-1,-1 0 0,0-1 1,1 1-1,-1-1 0,1 0 1,11-4-1,0-1 1,-1 0-1,0-1 1,0-1-1,-1 0 0,0 0 1,11-11-1,-12 10 2,0 0-1,0 1 0,1 0 1,0 1-1,0 1 1,1-1-1,23-8 0,-34 15-1,0 0-1,0-1 1,0 1-1,0 0 1,0 0-1,0 0 1,0 0-1,0 0 0,1 0 1,-1 0-1,0 0 1,0 0-1,0 0 1,0 1-1,0-1 1,0 0-1,0 1 0,0-1 1,0 1-1,0-1 1,-1 1-1,1-1 1,0 1-1,0 0 1,0 0-1,0-1 0,-1 1 1,1 0-1,0 0 1,-1 0-1,1 0 1,-1-1-1,1 1 1,-1 0-1,1 0 0,-1 0 1,0 0-1,1 0 1,-1 0-1,0 0 1,0 3-1,1 5 3,0 1 0,0-1 0,-2 1 0,0 10 0,0 4 18,1-21-5,0 1 0,1-1 0,-1 1 0,1-1-1,0 0 1,0 1 0,0-1 0,0 0 0,0 0 0,3 4 0,-3-6-4,0 1 0,0-1 0,0 0 0,0 0 1,0 0-1,0-1 0,0 1 0,0 0 0,1 0 1,-1-1-1,0 1 0,0 0 0,1-1 1,-1 0-1,1 1 0,-1-1 0,0 0 0,1 1 1,-1-1-1,1 0 0,-1 0 0,1 0 0,-1 0 1,0-1-1,1 1 0,2-1 0,7-2 34,0-1 0,0 0 0,-1-1 0,1-1-1,-1 1 1,0-1 0,18-15 0,-16 11-206,1 1 0,1 0 0,16-7 0,-12 12-911,-17 4 982,0 0 1,0 1 0,-1-1-1,1 1 1,0-1 0,0 1-1,-1-1 1,1 1 0,0 0-1,-1-1 1,1 1 0,-1 0-1,1-1 1,-1 1 0,1 0-1,-1 0 1,1 1 0,3 5-580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4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19172,'-14'37'1808,"-18"50"577,29-77-2087,0-1 1,2 1-1,-1 0 0,1 0 1,0-1-1,1 1 1,1 10-1,0-17-291,-1-1-1,1 1 1,-1-1 0,1 1-1,0-1 1,0 0 0,1 1-1,-1-1 1,0 0 0,1 0-1,-1 0 1,1 0 0,-1 0-1,1 0 1,0 0 0,0-1-1,0 1 1,0-1-1,0 1 1,1-1 0,-1 0-1,0 0 1,1 0 0,-1 0-1,0 0 1,1 0 0,-1-1-1,1 1 1,-1-1 0,4 0-1,9 2-356,1-1 0,0-1 0,28-4 0,-22 2 37,-10 1 138,-3 0 0,-1 0-1,0 1 1,0 0 0,0 1-1,12 1 1,-19-2 180,1 1 0,-1-1-1,1 1 1,-1-1 0,0 1 0,1 0-1,-1-1 1,0 1 0,1 0 0,-1 0-1,0 0 1,0 0 0,0 0-1,0 0 1,0 0 0,0 0 0,0 0-1,0 1 1,0-1 0,-1 0 0,1 1-1,0-1 1,-1 0 0,1 1 0,-1-1-1,0 1 1,1-1 0,-1 1 0,0-1-1,0 1 1,0-1 0,0 1 0,0-1-1,0 1 1,-1 2 0,0 0 113,0 0 0,0 1 0,0-1 0,-1 0 0,1 0 0,-1 0 0,0 0 0,0 0 0,-1 0 0,1-1 0,-1 1 0,0-1 0,0 1 0,0-1-1,0 0 1,-1 0 0,1 0 0,-1-1 0,0 1 0,0-1 0,1 0 0,-2 0 0,-5 2 0,8-4-130,1 0-1,-1-1 1,0 1 0,0 0-1,1-1 1,-1 1-1,0-1 1,1 1-1,-1-1 1,1 0 0,-1 1-1,1-1 1,-1 0-1,1 0 1,-1 0-1,1 0 1,0-1 0,0 1-1,-1 0 1,1 0-1,0-1 1,0 1-1,0-1 1,1 1 0,-1-1-1,-1-2 1,-1-3-23,0 0 1,0-1 0,0 1 0,-1-12-1,2 12-15,1-1 0,1 1-1,-1 0 1,2-15-1,4-1-245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3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69 17308,'0'0'70,"0"0"-1,0-1 1,0 1 0,0 0 0,0 0 0,0 0 0,0-1-1,0 1 1,0 0 0,0 0 0,0-1 0,-1 1 0,1 0-1,0 0 1,0 0 0,0-1 0,0 1 0,0 0 0,0 0-1,0 0 1,-1-1 0,1 1 0,0 0 0,0 0 0,0 0-1,0 0 1,-1-1 0,1 1 0,0 0 0,0 0 0,0 0-1,-1 0 1,1 0 0,0 0 0,0 0 0,0 0 0,-1-1-1,1 1 1,0 0 0,0 0 0,-1 0 0,1 0 0,0 0-1,0 0 1,-1 0 0,1 1 0,0-1 0,-1 0 35,0 0 0,1 1 0,-1-1 0,0 0 0,1 1 0,-1-1 0,0 1 1,1-1-1,-1 1 0,1-1 0,-1 1 0,1-1 0,-1 1 0,1-1 0,0 1 0,-1 0 0,1 0 0,-3 7 344,0-1-1,1 1 0,0 0 1,1 0-1,-1 11 0,1-14-412,1 0-1,0-1 0,0 1 1,0 0-1,1 0 0,0-1 0,0 1 1,0-1-1,0 1 0,4 6 0,-4-9-22,0-1 0,0 0-1,0 0 1,0 0-1,0 1 1,0-1-1,1 0 1,-1-1 0,0 1-1,1 0 1,-1 0-1,0 0 1,1-1 0,-1 1-1,1-1 1,-1 1-1,1-1 1,0 0-1,-1 1 1,1-1 0,-1 0-1,1 0 1,-1 0-1,1 0 1,0 0-1,-1-1 1,1 1 0,-1 0-1,2-2 1,5 0 50,0 0 0,-1-1 0,1 0 0,9-7 0,11-8 164,-2 0 1,41-38 0,-41 32 7,50-34 0,-75 57-231,0 1-1,1-1 1,-1 0 0,1 0-1,-1 0 1,1 1 0,-1-1-1,1 1 1,-1-1-1,1 1 1,0 0 0,-1 0-1,1-1 1,2 1-1,-3 1 0,0-1-1,0 0 0,-1 0 0,1 1 0,0-1 0,-1 0 0,1 1 0,0-1 1,-1 1-1,1-1 0,-1 1 0,1-1 0,-1 1 0,1 0 0,-1-1 0,1 1 0,-1-1 1,1 1-1,-1 0 0,0-1 0,1 1 0,-1 1 0,1 3 3,0 1 1,0 0-1,0 0 0,-1-1 0,0 1 0,-1 7 0,1-12-5,-2 32 3,1-12 16,0 1 0,2 22 0,-1-43-13,0 0-1,0-1 1,0 1 0,0 0-1,0 0 1,0 0 0,1-1 0,-1 1-1,0 0 1,0 0 0,1-1-1,-1 1 1,0 0 0,1-1 0,-1 1-1,0 0 1,1-1 0,-1 1-1,1-1 1,-1 1 0,1 0-1,0-1 1,-1 1 0,1-1 0,-1 0-1,1 1 1,0-1 0,-1 1-1,2-1 1,0 0 3,-1 0 0,1 0-1,-1 0 1,1-1 0,-1 1 0,1 0 0,-1-1-1,1 0 1,-1 1 0,0-1 0,1 0-1,-1 1 1,0-1 0,2-1 0,7-7 52,0 1 0,14-18 0,-20 22-38,13-17 57,16-17 19,-30 35-116,-1 1 0,1 0 1,0 0-1,-1 0 1,1 0-1,0 0 1,0 0-1,1 1 1,-1-1-1,0 1 1,4-1-1,-6 2 1,1 0 0,-1 0 0,0 0 0,0 1-1,0-1 1,0 0 0,0 0 0,0 1 0,0-1-1,0 1 1,0-1 0,0 1 0,0-1 0,0 1-1,0-1 1,0 1 0,0 0 0,0 0 0,0-1-1,-1 1 1,1 0 0,0 0 0,-1 0 0,1 0-1,-1 0 1,1 0 0,-1 0 0,1 0 0,-1 0 0,0 0-1,1 0 1,-1 0 0,0 0 0,0 1 0,0 0-1,2 7-110,0 1 0,-1 18 1,-1-22 81,-1 19-97,1-20-37,-1 1 0,1-1-1,0 1 1,0-1 0,1 0-1,-1 1 1,3 8 0,-3-14 141,1 0 1,-1 1-1,0-1 1,0 0-1,0 0 1,0 1-1,1-1 0,-1 0 1,0 0-1,0 0 1,1 0-1,-1 1 1,0-1-1,0 0 1,1 0-1,-1 0 1,0 0-1,1 0 0,-1 0 1,0 0-1,0 0 1,1 0-1,-1 0 1,0 0-1,1 0 1,-1 0-1,0 0 1,1 0-1,-1 0 0,0 0 1,0 0-1,1 0 1,-1 0-1,0 0 1,0 0-1,1-1 1,-1 1-1,0 0 1,0 0-1,1 0 0,-1-1 1,0 1-1,0 0 1,0 0-1,1-1 1,6-4-538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4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139 390 14139,'-7'0'606,"0"1"0,0 0 0,0 0 0,0 1 0,1 0 0,-1 0 0,1 1-1,-1-1 1,1 2 0,0-1 0,-10 7 0,12-7-493,0 0-1,1 0 0,-1 0 1,1 0-1,-1 0 0,1 1 1,0 0-1,1-1 0,-1 1 1,1 0-1,-1 0 1,1 1-1,0-1 0,1 0 1,-1 1-1,1-1 0,0 1 1,-1 5-1,2-9-86,0 0 1,0 0-1,0-1 1,0 1-1,0 0 0,0 0 1,0 0-1,0 0 1,0-1-1,1 1 0,-1 0 1,0 0-1,1 0 1,-1 0-1,0-1 0,1 1 1,-1 0-1,1-1 1,-1 1-1,1 0 1,-1-1-1,1 1 0,0 0 1,-1-1-1,2 1 1,-1 0 7,1-1 1,-1 1 0,1-1-1,-1 0 1,0 1 0,1-1-1,-1 0 1,1 0 0,-1 0-1,1 0 1,-1 0 0,1-1-1,1 1 1,4-2 55,0 0 0,-1-1 0,0 1 0,1-1 0,6-4 0,1-2 48,-1-1 0,0 0-1,0-1 1,17-19 0,-24 22-92,1 1 0,-1-1 0,-1-1 0,1 1 0,-1-1 0,-1 0 0,1 0 0,4-17 0,-9 25-47,1 0 0,-1 0 0,0 0-1,1 0 1,-1-1 0,0 1 0,0 0 0,0 0-1,0 0 1,0 0 0,0 0 0,0 0-1,0-1 1,0 1 0,-1 0 0,0-2 0,1 3-3,-1 0 0,1 0 0,0-1 0,-1 1 0,1 0 0,0 0 0,-1 0 0,1 0 0,-1 0 0,1 0 0,0 0 0,-1 0 0,1 0 1,-1 0-1,1 0 0,0 0 0,-1 0 0,1 0 0,-1 0 0,1 0 0,0 0 0,-1 1 0,1-1 0,-1 0 0,1 0 0,0 0 0,-1 1 0,1-1 1,-1 1-1,-2 1-33,-1 1 0,1 0 0,0 0 0,0 0 0,0 1 1,0-1-1,-3 7 0,3-4-122,-1 1 1,2 0 0,-1 0-1,1 0 1,0 0-1,0 1 1,1-1 0,0 0-1,0 13 1,1-18 41,0 1 1,0-1 0,0 1-1,1-1 1,-1 1-1,1-1 1,0 1 0,-1-1-1,1 0 1,0 1-1,0-1 1,1 0 0,-1 0-1,0 0 1,1 0-1,-1 0 1,1 0-1,0 0 1,0 0 0,-1 0-1,1-1 1,0 1-1,1-1 1,-1 0 0,0 1-1,0-1 1,1 0-1,-1 0 1,0 0 0,1-1-1,3 2 1,2-2-122,-1 1 0,1-1 0,0 0 0,-1-1 1,1 0-1,-1 0 0,1-1 0,-1 1 0,1-2 1,-1 1-1,0-1 0,0 0 0,0-1 0,-1 1 0,9-7 1,-6 4 140,0-1 0,0 0 0,-1 0 0,1-1 1,-2 0-1,1-1 0,-1 0 0,0 0 1,9-18-1,-8 1 384,-11 18 94,-9 15 71,5 0-143,0 1-1,0 0 1,1 0-1,0 1 1,0 0-1,-8 18 1,7-9 394,0 0 0,-9 36 0,13-40-427,1 1 1,1-1 0,0 1-1,1 0 1,1 0 0,2 15-1,22 89 265,-2-11-435,-23-107-106,11 106 36,-11-98-36,0 1 0,-1-1 0,1 1 0,-2-1 1,1 0-1,-2 1 0,1-1 0,-1 0 0,-5 10 0,8-18 2,-1 0-1,1 0 0,0 0 1,-1 0-1,0 0 0,1 0 0,-1 0 1,1 0-1,-1 0 0,0 0 0,0 0 1,1-1-1,-1 1 0,0 0 0,0 0 1,0-1-1,0 1 0,0-1 1,0 1-1,0-1 0,0 1 0,0-1 1,0 0-1,0 0 0,0 1 0,0-1 1,0 0-1,0 0 0,-1 0 1,-1 0-1,2-1 3,-1 0 0,1 0 0,-1 0-1,1 0 1,-1 0 0,1 0 0,0-1 0,0 1 0,-1 0 0,1-1 0,0 1 0,0-1 0,0 1-1,1-1 1,-1 0 0,0 1 0,0-1 0,1 0 0,-1-2 0,-3-14-1,0 0-1,1-1 1,1 1 0,1-1 0,1 1 0,3-36-1,5-1-57,15-56 0,-7 55 6,2 0-1,2 1 1,3 2 0,37-66-1,139-189 1,-153 238 114,-74 139 584,16-47-490,-57 133 871,63-138-884,0 0-1,2 0 1,0 0-1,1 1 1,0-1-1,2 1 1,0 25-1,1-41-127,0 0 0,0 1-1,0-1 1,0 0 0,1 0-1,-1 1 1,1-1 0,0 0-1,-1 0 1,1 0 0,0 0-1,0 0 1,0 0 0,0 0 0,1 0-1,-1-1 1,0 1 0,1 0-1,-1-1 1,1 1 0,0-1-1,0 1 1,-1-1 0,1 0-1,0 0 1,0 0 0,0 0-1,0 0 1,0 0 0,0 0-1,1-1 1,-1 1 0,0-1-1,0 1 1,0-1 0,1 0-1,-1 0 1,4-1 0,2 0 1,1 0 0,0-1 0,0 0 0,-1-1 1,1 1-1,-1-2 0,0 1 0,0-1 0,0-1 0,-1 1 1,14-12-1,-3 1 11,-1 0 0,-1-1-1,21-27 1,-19 21-33,-2-1-1,0-1 1,-2 0-1,13-28 1,-24 43-35,-5 10-11,-7 16 5,8-15 43,-43 111-17,41-100 36,-1-1 0,1 1 0,1 0 0,0 0 0,1 0 1,1 0-1,1 18 0,-1-29-14,0 0 0,0-1 0,0 1 0,1 0 0,-1 0 0,1-1 0,-1 1 0,1 0 1,0-1-1,-1 1 0,1-1 0,0 1 0,0-1 0,0 1 0,0-1 0,0 1 0,1-1 1,-1 0-1,0 0 0,4 2 0,-4-2-51,1 0-1,0-1 1,0 1-1,-1-1 1,1 0 0,0 0-1,0 0 1,0 0 0,0 0-1,-1 0 1,1 0 0,0 0-1,0-1 1,0 1 0,-1-1-1,4-1 1,1 0-110,0-1 0,0-1 1,-1 1-1,1-1 0,-1 0 0,0 0 0,0 0 1,0-1-1,-1 0 0,6-7 0,-3 0-5,0-1 0,-1 0 0,0 0 0,6-25 0,2-20-464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4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16011,'-11'15'1745,"2"7"-1049,3 1-432,4 2 840,2-1 1121,4-7-1793,6-2-64,7-11-176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4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1155 448 14899,'-7'28'1639,"-14"33"0,13-41-512,1 0-1,1 0 1,-6 39 0,11-58-1040,1 1 1,0 0 0,0 0 0,0 0 0,0 0 0,0 0 0,0 0 0,0-1 0,1 1 0,-1 0 0,1 0 0,-1 0 0,1-1 0,0 1 0,0 0 0,0 0 0,1 1 0,-1-2-42,0 0 1,0 0 0,0-1 0,0 1 0,1 0-1,-1-1 1,0 1 0,0-1 0,0 1 0,1-1-1,-1 1 1,0-1 0,0 0 0,1 0 0,-1 0-1,0 0 1,1 0 0,2 0 0,2-1-2,0 0 0,1-1 0,-1 0 1,0 0-1,0-1 0,0 0 0,-1 0 1,9-5-1,1-3-27,-1-1 0,0 0 0,-1-1 0,0-1 0,-1 0 0,-1 0 0,0-1 0,17-31 1,-9 8 9,-2-1 0,24-73 1,-29 70-49,7-44 1,-16 68-1,-1 1 1,-1-1 0,-1 1 0,0-1-1,-4-24 1,4 39 12,0 0 0,0 0 0,-1 1 0,0-1 0,1 1 0,-1-1 0,0 0 0,0 1 0,-1 0 0,1-1 0,0 1 0,-1 0 0,1-1 0,-1 1 0,0 0 0,0 0 0,0 0 0,0 1 0,0-1 0,0 0 0,0 1 0,-1-1 0,1 1 0,-1 0 1,1 0-1,-1 0 0,1 0 0,-1 0 0,1 0 0,-1 1 0,0-1 0,1 1 0,-1 0 0,0 0 0,0 0 0,1 0 0,-1 0 0,0 1 0,1-1 0,-1 1 0,-3 1 0,-1 0 3,0 1 1,0 0 0,0 0 0,0 1-1,0 0 1,1 0 0,0 1 0,-1 0-1,2 0 1,-1 0 0,1 0-1,0 1 1,-9 12 0,12-15-20,0 1 0,0 0 0,0 0 1,0 0-1,0 1 0,1-1 0,0 0 0,0 1 1,0-1-1,0 0 0,1 1 0,0-1 0,0 1 1,0-1-1,0 1 0,1-1 0,0 1 0,0-1 0,0 0 1,0 1-1,0-1 0,1 0 0,0 0 0,4 7 1,3 2-124,4 7-41,-1 0 1,0 0-1,-2 1 0,0 1 1,-1-1-1,8 34 0,-12-24 363,-2 1 0,0 47 0,3 28 675,-5-103-840,-1 0-1,1-1 1,0 1-1,0-1 1,1 1-1,-1-1 0,1 1 1,3 5-1,-4-8-45,-1-1-1,1 1 0,-1 0 1,1 0-1,0-1 0,-1 1 1,1-1-1,0 1 0,-1 0 0,1-1 1,0 1-1,0-1 0,0 0 1,0 1-1,-1-1 0,1 0 1,0 1-1,0-1 0,0 0 1,0 0-1,0 0 0,0 0 1,0 1-1,0-2 0,-1 1 1,1 0-1,0 0 0,0 0 0,0 0 1,0 0-1,0-1 0,0 1 1,0 0-1,-1-1 0,1 1 1,0-1-1,0 1 0,1-2 1,7-7-289,-5-6-99</inkml:trace>
  <inkml:trace contextRef="#ctx0" brushRef="#br0" timeOffset="1">23 34 17556,'-22'-9'2144,"21"6"-1256,17-2-239,8-1 1087,18 2-440,2 1-296,8 0-944,2 3-2368,-4 8 2272,-5 5-352,-8 2-384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4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18180,'0'0'114,"0"-1"0,0 0 0,0 1-1,0-1 1,0 1 0,1-1 0,-1 0 0,0 1 0,0-1 0,1 1 0,-1-1 0,0 0 0,1 1 0,-1-1-1,0 1 1,1-1 0,-1 1 0,1-1 0,-1 1 0,1-1 0,-1 1 0,1 0 0,0-1 0,1 23 1538,-10 186 630,3-141-1940,2 1 1,10 99-1,-6-160-268,0-1 0,0 1 0,1-1 0,-1 1-1,2-1 1,-1 1 0,1-1 0,6 11 0,-8-16-47,0 1-1,0-1 1,0 0 0,0 0-1,0 0 1,1 0 0,-1 0-1,0 0 1,0 0 0,1 0-1,-1-1 1,1 1-1,-1 0 1,1-1 0,-1 1-1,1-1 1,1 1 0,0-1 3,-1-1 1,0 1 0,1 0 0,-1-1 0,0 1 0,1-1-1,-1 1 1,0-1 0,1 0 0,-1 0 0,0 0-1,0-1 1,0 1 0,3-3 0,10-8 89,-1-1 1,-1 0 0,0-1-1,0 0 1,13-21-1,48-87 314,-47 71-540,-2-1 0,32-99 0,-55 147-16,-1 0 1,0-1-1,0 1 1,0 0 0,-1 0-1,0-1 1,1 1-1,-2 0 1,0-8-1,1 11 105,0 0-1,0 1 0,0-1 1,-1 1-1,1-1 1,0 0-1,-1 1 0,1-1 1,0 1-1,-1-1 0,1 1 1,-1 0-1,1-1 1,0 1-1,-1-1 0,1 1 1,-1 0-1,0-1 1,1 1-1,-1 0 0,1-1 1,-1 1-1,1 0 0,-1 0 1,0 0-1,-1 0-7,0 0-1,0 0 1,0 0 0,0 0 0,0 1-1,0-1 1,0 1 0,1-1-1,-1 1 1,0 0 0,0 0-1,-2 1 1,-18 13-456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4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11899,'7'47'1672,"7"-11"-816,3-6-336,6-11 1161,4-8-689,2-8-552,1-7-360,0-10-1048,0-8 880,-4-8-264,-1-4-177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4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20 617 12483,'-1'4'321,"-11"29"2822,11-26-1333,10-21-395,6-16-163,15-43 1,-25 59-878,-1 0 1,0-1 0,-1 1 0,-1-1 0,1-22 0,-3 36-336,0 1 1,0-1-1,0 0 1,1 0-1,-2 0 1,1 1-1,0-1 1,0 0-1,0 0 1,0 0-1,0 1 0,-1-1 1,1 0-1,0 0 1,-1 1-1,1-1 1,-1 0-1,0 0 1,1 0-25,-1 1 0,1 0 1,0 0-1,-1 0 0,1 0 0,-1 0 0,1 0 1,0 1-1,-1-1 0,1 0 0,-1 0 1,1 0-1,0 0 0,-1 0 0,1 1 1,0-1-1,-1 0 0,1 0 0,0 0 1,-1 1-1,1-1 0,0 0 0,0 0 1,-1 1-1,1-1 0,0 1 0,-3 2 27,0 1-1,0 0 0,1 0 1,0 0-1,-4 7 0,-6 27-8,2 1-1,1 0 0,2 1 1,-3 76-1,9-103 16,1 1-1,1-1 1,0 0-1,4 23 0,-4-34-28,0 0-1,-1 1 1,1-1 0,0 0-1,0 0 1,0 0-1,1 1 1,-1-1-1,0 0 1,1-1-1,-1 1 1,1 0-1,0 0 1,3 2-1,-4-3 0,1-1 0,0 1 0,0 0 0,0-1 0,0 1 0,0-1 0,0 0 0,0 1 0,0-1 0,0 0 1,0 0-1,0-1 0,0 1 0,-1 0 0,1 0 0,0-1 0,0 0 0,0 1 0,0-1 0,0 0 0,1-1 0,8-3 51,0-2 1,-1 1-1,0-2 0,-1 1 1,1-1-1,15-18 1,47-63 252,-67 82-302,26-34-65,-2-2 1,-2-1-1,-2-2 0,29-71 0,-50 99-280,-13 26 108,-13 23 38,9-11 111,8-15 62,1 1 1,0 0-1,0 0 0,1 0 0,-1 1 1,1-1-1,1 1 0,-4 12 0,6-19 6,0 0 0,0 1-1,0-1 1,0 0 0,0 1 0,1-1-1,-1 0 1,0 1 0,0-1 0,0 0-1,1 0 1,-1 1 0,0-1-1,0 0 1,0 1 0,1-1 0,-1 0-1,0 0 1,1 0 0,-1 1 0,0-1-1,0 0 1,1 0 0,-1 0-1,0 0 1,1 0 0,-1 0 0,0 1-1,1-1 1,-1 0 0,0 0 0,1 0-1,-1 0 1,0 0 0,1 0-1,-1 0 1,0-1 0,1 1 0,-1 0-1,0 0 1,1 0 0,0 0 0,14-4 7,-5-1 1,0 0-1,0 0 1,0-1-1,-1-1 1,0 0-1,-1 0 1,1 0-1,-1-1 1,-1 0-1,1-1 1,-2 0-1,9-12 1,0-4 11,-1-1 1,-1-1-1,13-40 0,-13 31 19,9-49-1,-19 67 8,0 0 0,-1 0 0,-1 0 0,-2-33 0,-3 42 26,-2 13-17,-5 14 18,-44 190 52,31-112-34,5 2-1,3 0 1,-3 193-1,23-258 31,3-21 104,-7-12-211,1 0-1,-1 0 1,0 0 0,1 0 0,-1 0-1,1 0 1,-1 0 0,1 0 0,-1 0 0,1 0-1,-1 0 1,1 0 0,-1-1 0,0 1-1,1 0 1,-1 0 0,1 0 0,-1-1-1,1 1 1,-1 0 0,0 0 0,1-1-1,-1 1 1,0 0 0,1-1 0,-1 1-1,0 0 1,0-1 0,1 0 0,1-1 38,0-1 1,0 1-1,-1-1 0,1 0 1,-1 1-1,1-1 1,-1 0-1,0 0 1,1-4-1,-1-1-723,0 0-1,0 0 1,-1 0 0,-1-12 0,0 11 48,1-1 1,0 1 0,3-15 0,4-3-341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4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16628,'-11'17'2423,"-4"31"-585,-15 78 0,2 54-317,23-141-1085,-12 106 521,6 1-1,8 151 1,-31-423-1471,15 54 262,8 36 162,2-1-1,-7-59 0,16 95 98,0 0-1,-1 0 0,1 0 1,1 0-1,-1 0 0,0 0 1,0 0-1,0 1 0,0-1 1,1 0-1,-1 0 0,0 0 1,1 0-1,-1 0 0,1 0 1,-1 1-1,1-1 0,-1 0 1,1 0-1,0 1 0,-1-1 1,1 0-1,0 1 0,-1-1 1,1 0-1,0 1 0,0-1 1,0 1-1,0 0 0,-1-1 1,1 1-1,0 0 0,0-1 1,0 1-1,0 0 0,0 0 1,0 0-1,0 0 0,0 0 1,1 0-1,6 0 33,1 0-1,-1 1 1,0 1-1,8 1 1,3 1-65,5-1-493,0-2 0,1 0-1,-1-2 1,1 0 0,29-7-1,-38 5-341,0 0 0,0-2 0,0 0 0,-1-1-1,0 0 1,0-2 0,-1 1 0,24-18 0,-34 22 702,-1 0-1,1 1 1,-1-1 0,0-1 0,0 1 0,0 0 0,-1-1 0,1 1-1,-1-1 1,0 0 0,3-5 0,-5 8 193,0 1 0,0 0 0,1 0 0,-1 0 0,0 0 0,0 0 0,0 0-1,0-1 1,0 1 0,0 0 0,0 0 0,0 0 0,0 0 0,0 0 0,0-1 0,0 1 0,0 0 0,0 0 0,0 0 0,0 0-1,0-1 1,0 1 0,0 0 0,0 0 0,0 0 0,0 0 0,0 0 0,0-1 0,0 1 0,0 0 0,0 0 0,0 0 0,0 0 0,0 0-1,0-1 1,0 1 0,-1 0 0,1 0 0,0 0 0,0 0 0,0 0 0,0 0 0,0 0 0,0-1 0,-1 1 0,1 0 0,0 0-1,0 0 1,0 0 0,0 0 0,-1 0 0,-9 6 1069,-11 12 847,8-6-1171,1 0 0,1 1 0,0 1 0,0 0 0,2 0 0,-15 28 0,24-40-761,-1-1 0,1 0 0,-1 0 0,1 1 0,-1-1 0,1 0 0,0 1 0,0-1 0,0 1 0,0-1 0,0 0 0,0 1 0,0-1 0,0 0 0,0 1 0,1-1 0,-1 0 0,1 1 0,-1-1 0,1 0 0,-1 0 0,1 1 0,0-1 0,-1 0 0,1 0 0,0 0 0,0 0-1,0 0 1,0 0 0,0 0 0,0 0 0,0 0 0,0-1 0,0 1 0,2 0 0,4 3-26,1-1 1,0 0-1,0-1 0,15 4 0,-5-2-17,-6-1-34,1 1 0,-1 0 1,1 1-1,-1 0 0,19 13 0,-28-16 47,0-1 0,0 1 0,-1 1 0,1-1 0,-1 0 0,1 1 0,-1-1 0,0 1 0,0 0 0,0-1 0,0 1 0,-1 0 0,1 0 0,-1 0 0,0 1 0,0-1 0,0 0 0,0 0 0,0 1 0,-1-1 0,1 1 0,-1-1 0,0 0 0,0 1 0,0-1 0,-1 0 0,-1 7 0,1-6 5,-1 1 1,1-1 0,-1 0 0,0 1-1,-1-1 1,1 0 0,-1-1 0,0 1-1,0 0 1,0-1 0,0 1 0,-1-1 0,1 0-1,-1 0 1,0-1 0,0 1 0,0-1-1,0 0 1,0 0 0,-1 0 0,1 0-1,0-1 1,-1 0 0,-9 2 0,3-2-51,0 1 0,-1-1 1,1-1-1,-1 0 0,1-1 1,0 0-1,-1-1 0,1 0 0,-14-5 1,12 3 11,0-2 0,-16-8 0,-25-20-127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4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16187,'-9'-1'1529,"8"1"-1561,4 0-152,5 0 1872,9 3-1216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4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16019,'-52'263'5231,"37"-140"-3901,2 160 0,13-273-1171,0-1 0,1 1-1,0-1 1,0 0-1,4 12 1,-4-20-125,-1 1 1,1-1 0,-1 1 0,1-1 0,0 1-1,0-1 1,-1 0 0,1 1 0,0-1 0,0 0 0,0 1-1,1-1 1,-1 0 0,0 0 0,0 0 0,1 0-1,-1 0 1,0 0 0,1-1 0,-1 1 0,1 0-1,-1-1 1,1 1 0,0-1 0,-1 0 0,1 1-1,-1-1 1,1 0 0,0 0 0,-1 0 0,1 0-1,-1 0 1,1 0 0,0-1 0,-1 1 0,1 0-1,1-1 1,5-2 57,1 0 1,-1-1-1,0 0 0,-1 0 0,1-1 1,-1 0-1,0 0 0,0 0 0,10-11 0,6-9 204,23-31 0,-44 54-275,23-32 280,-2 0-1,36-71 1,-49 84-338,-1-1 1,0 0-1,-2-1 1,-1 1-1,-1-1 0,4-38 1,-8 60-54,-1 0 1,0 0-1,0-1 1,0 1-1,0 0 1,0 0-1,0 0 1,0 0-1,0 0 1,-1-1-1,1 1 1,0 0-1,-1 0 1,1 0-1,-1 0 0,0-1 1,1 2-4,0 0 1,-1 0-1,1 0 0,-1 0 0,1 0 1,-1 0-1,1 0 0,0 0 0,-1 0 1,1 0-1,-1 0 0,1 1 1,0-1-1,-1 0 0,1 0 0,0 0 1,-1 1-1,1-1 0,0 0 0,-1 0 1,1 1-1,0-1 0,0 0 1,-1 1-1,1-1 0,0 0 0,-1 2 1,-19 33-3585,1 6 712,-24 77-1,32-78 3088,2 1 0,-5 46 0,13-78 106,0 0 0,1-1 0,0 1 0,1 0 0,0-1 0,0 1 0,1-1 0,0 1 0,0-1 1,1 0-1,6 14 0,-7-18-124,0-1 0,1 0 1,-1 0-1,0 0 0,1 0 1,0 0-1,0-1 0,0 1 1,0-1-1,0 0 0,0 0 1,1 0-1,-1 0 0,1 0 1,-1-1-1,1 1 0,-1-1 1,1 0-1,0 0 0,0-1 1,0 1-1,0-1 0,-1 0 0,1 0 1,0 0-1,0 0 0,0-1 1,5-1-1,0 0 40,0-1-1,0 0 1,0 0 0,0-1 0,0 0-1,-1-1 1,1 0 0,-1 0-1,0-1 1,-1 0 0,0 0-1,0-1 1,12-14 0,-12 13 4,-1-1 0,1-1 1,-1 1-1,-1-1 0,0 0 1,0 0-1,-1-1 0,0 1 1,-1-1-1,0 0 0,2-18 1,-4 27-128,-1 1 0,0-1 1,0 1-1,0-1 1,0 1-1,0-1 1,0 1-1,0 0 1,-1-1-1,1 1 0,0-1 1,-1 1-1,1-1 1,-2-1-1,2 2-14,-1 1 0,1 0 0,-1 0 0,1 0 0,0-1 0,-1 1 0,1 0 0,0 0 0,-1 0 1,1 0-1,-1 0 0,1 0 0,-1 0 0,1 0 0,0 0 0,-1 0 0,1 0 0,-1 0 0,1 0 0,0 0 0,-1 0 0,1 0 0,-1 0 0,1 1 0,0-1 0,-1 0 0,1 0 0,0 1 0,-1-1 0,1 0 0,-1 1 0,-2 2 3,-1 0 0,1 1 0,-1-1 0,1 1 0,1 0 0,-1 0 0,-3 7 0,-1 2-12,1 1-1,1 0 0,0 0 0,1 0 0,1 1 0,0-1 1,-1 26-1,4-38 9,0 0 1,0-1-1,0 1 1,0 0-1,0-1 1,1 1-1,-1-1 1,1 1-1,-1 0 1,1-1-1,-1 1 1,1-1-1,0 1 1,0-1-1,0 0 1,-1 1-1,1-1 1,1 0-1,-1 1 1,0-1-1,2 1 1,-1-1 5,0 0 0,0 0 0,0 0-1,0 0 1,0-1 0,1 1 0,-1-1 0,0 1 0,1-1 0,-1 0 0,0 0 0,1 0 0,2 0 0,8-2 38,-1-1 1,1 0 0,-1-1 0,16-6 0,-24 8-42,109-47 276,46-17-56,-153 64-234,1 0-1,0 0 1,0 1 0,-1 0 0,14-1 0,-18 2 2,-1 0 1,1 1-1,0-1 0,-1 0 1,1 0-1,-1 1 0,1-1 1,-1 1-1,1-1 0,-1 1 1,1 0-1,-1 0 0,0-1 1,1 1-1,-1 0 0,0 0 1,0 0-1,1 0 0,-1 1 1,0-1-1,0 0 0,0 0 1,-1 1-1,1-1 0,0 0 1,0 1-1,-1-1 0,1 1 1,-1-1-1,1 3 0,2 12-17,-2 0-1,0 0 1,-1 0-1,0 0 1,-4 21-1,-1 25 131,5-61-86,0 0-1,0 0 1,0 0-1,0 0 1,0 0-1,1 1 1,-1-1 0,0 0-1,0 0 1,1 0-1,-1 0 1,0 0 0,1 0-1,1 2 1,-2-3-10,0 0 1,0 0 0,1 0-1,-1 1 1,0-1-1,1 0 1,-1 0 0,0 0-1,1 0 1,-1 0-1,0 0 1,1 0 0,-1 0-1,0 0 1,1 0-1,-1 0 1,0 0 0,1 0-1,-1 0 1,0 0-1,1-1 1,-1 1 0,0 0-1,0 0 1,1 0-1,-1 0 1,0-1 0,0 1-1,1 0 1,-1 0-1,0-1 1,3-1 88,0-1 1,0 0-1,-1 0 0,0-1 1,1 1-1,2-6 0,2-8 99,-1-1-1,0 0 0,-1 0 1,-1-1-1,0 1 1,-2-1-1,0 0 0,-1 0 1,-2-18-1,-1 20-188,2 17-25,0 0 1,0 0-1,0 0 0,0 0 0,0 0 1,0 0-1,0 0 0,0-1 0,-1 1 0,1 0 1,0 0-1,0 0 0,0 0 0,0 0 0,0 0 1,0 0-1,0 0 0,0 0 0,0-1 0,0 1 1,0 0-1,0 0 0,0 0 0,-1 0 0,1 0 1,0 0-1,0 0 0,0 0 0,0 0 0,0 0 1,0 0-1,0 0 0,0 0 0,-1 0 0,1 0 1,0 0-1,0 0 0,0 0 0,0 0 0,0 0 1,0 0-1,0 0 0,0 0 0,-1 0 1,1 0-1,0 0 0,0 0 0,0 0 0,0 0 1,0 0-1,0 0 0,-1 1-84,1 1-1,0-1 1,0 0 0,-1 0 0,1 0-1,0 0 1,0 1 0,0-1-1,0 0 1,1 0 0,-1 0-1,0 1 1,0-1 0,1 0 0,-1 0-1,1 0 1,-1 0 0,1 0-1,0 2 1,1-1-76,0 1 1,0 0-1,1 0 0,-1-1 1,0 1-1,1-1 0,0 0 1,-1 0-1,1 0 0,0 0 0,0 0 1,0-1-1,1 1 0,-1-1 1,0 0-1,0 0 0,1 0 0,-1 0 1,1 0-1,-1-1 0,0 0 1,1 0-1,-1 0 0,1 0 1,-1 0-1,1-1 0,4 0 0,20-5-618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4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11066,'10'0'637,"-1"-1"0,0-1 0,0 0 0,0 0 0,0-1 0,11-5 0,-17 7-413,-1 0-1,0-1 1,0 1 0,0 0 0,0 0-1,0-1 1,0 0 0,0 1 0,0-1 0,0 0-1,-1 0 1,1 0 0,-1 0 0,0 0-1,1 0 1,-1 0 0,0 0 0,0-1-1,0 1 1,0 0 0,-1-1 0,1 1-1,-1-1 1,0 1 0,1 0 0,-1-1-1,0 1 1,-1-5 0,1 6-170,0 1 0,0-1 0,0 0-1,0 0 1,0 1 0,0-1 0,-1 0 0,1 0-1,0 1 1,-1-1 0,1 0 0,0 1 0,-1-1 0,1 0-1,-1 1 1,1-1 0,-1 1 0,1-1 0,-1 0 0,0 1-1,1 0 1,-1-1 0,0 1 0,1-1 0,-2 0 0,0 1-14,1 0 0,-1 0 0,1 0 0,-1 0 1,1 0-1,-1 0 0,1 0 0,0 0 0,-1 1 1,1-1-1,-1 0 0,-1 2 0,-2 0-17,0 0 0,1 1 0,-1-1 0,1 1 0,0 0 0,-7 7 0,8-7-21,0 0 0,0 1 0,0-1 1,1 1-1,0-1 0,0 1 0,0 0 0,0 0 0,0 0 0,1 0 0,-2 7 0,3-9-11,0 0-1,0 1 0,0-1 0,0 0 0,0 0 0,1 0 1,-1 0-1,1 1 0,-1-1 0,1 0 0,0 0 1,0 0-1,0 0 0,0 0 0,0-1 0,0 1 1,1 0-1,-1 0 0,1-1 0,-1 1 0,1-1 1,0 1-1,-1-1 0,5 3 0,4 2-112,1 0 0,-1-1-1,1 0 1,1-1 0,20 6-1,62 8-756,-80-16 749,-5 0 203,1-1 1,0-1-1,-1 0 0,1 0 1,0 0-1,10-3 1,-19 2-22,-1 1 1,1 0 0,-1-1-1,0 1 1,1-1 0,-1 1-1,0-1 1,0 1 0,1-1-1,-1 1 1,0-1 0,0 1 0,1-1-1,-1 1 1,0-1 0,0 1-1,0-1 1,0 1 0,0-1-1,0 1 1,0-1 0,0 1 0,0-1-1,0 0 1,0 1 0,0-1-1,-1 1 1,1-1 0,0 1-1,0-1 1,-7-20 683,6 18-580,-9-21 20,3-1-1,0 0 1,1 0-1,1 0 1,2-1-1,-2-51 1,5 74-212,0 1 0,1-1 0,-1 0 0,0 0 1,1 0-1,0 1 0,-1-1 0,1 0 0,0 1 0,1-1 1,-1 1-1,0-1 0,1 1 0,-1-1 0,4-3 0,-2 4-78,-1 1 0,0-1 0,0 1 0,0 0 0,1 0-1,-1 0 1,0 0 0,1 1 0,-1-1 0,1 0-1,-1 1 1,1 0 0,-1 0 0,1 0 0,-1 0-1,1 0 1,4 1 0,35 6-817,-30-6 294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4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34 11042,'-7'3'674,"1"2"0,0-1-1,-1 1 1,1-1 0,-8 10 0,31-20 5059,13 4-3319,31 5-645,-55-2-1666,0 0 0,0 0-1,0 1 1,0 0 0,-1 0-1,1 0 1,0 1 0,-1 0-1,1 0 1,-1 0 0,0 0-1,5 5 1,-7-5-80,-1 0-1,1 1 1,-1-1-1,1 0 1,-1 1-1,0-1 1,0 1-1,-1-1 0,1 1 1,-1 0-1,1 0 1,-1 0-1,-1 0 1,1 0-1,0 0 1,-1 0-1,0 0 1,0 0-1,-1 6 1,-1 0-9,0 1 1,0-1-1,-2 0 1,1 0-1,-7 12 1,6-13 7,-1 1 1,2 0 0,0 0-1,0 0 1,-2 13-1,5-22-16,0 0-1,0-1 1,0 1-1,0-1 0,0 1 1,0-1-1,0 1 1,0-1-1,0 1 0,0-1 1,0 1-1,0-1 1,0 1-1,0-1 1,1 1-1,-1-1 0,0 1 1,0-1-1,1 1 1,-1-1-1,0 0 0,1 1 1,-1-1-1,0 1 1,1-1-1,-1 0 0,1 1 1,-1-1-1,1 1 1,1-1 4,-1 0 0,0 0 0,0 1 1,1-1-1,-1 0 0,0 0 0,0 0 1,1-1-1,-1 1 0,0 0 0,1 0 1,0-1-1,35-16 157,-36 17-165,19-13 53,0 0 0,-1-1 0,-1-1 0,0-1 0,-1 0 0,0-1 0,-2-1 0,0-1 0,19-30 0,-33 48-54,1-3 0,0 1-1,0-1 1,0 0 0,0 1-1,-1-1 1,1 0 0,-1 0-1,1-6 1,-2 10-1,0 0-1,0 0 1,0 0-1,0 0 1,0 0-1,0-1 1,0 1-1,1 0 1,-1 0-1,0 0 1,0 0 0,0 0-1,0-1 1,0 1-1,0 0 1,0 0-1,-1 0 1,1 0-1,0-1 1,0 1-1,0 0 1,0 0 0,0 0-1,0 0 1,0 0-1,0 0 1,0-1-1,0 1 1,0 0-1,0 0 1,-1 0-1,1 0 1,0 0 0,0 0-1,0 0 1,0-1-1,0 1 1,0 0-1,-1 0 1,1 0-1,0 0 1,0 0 0,0 0-1,0 0 1,-1 0-1,-6 5-16,-6 13 0,10-12 10,0 1 0,1 0 0,-1 0 0,2 0 0,-1 0 0,1 1 0,0-1 0,0 14-1,1-18 14,0-1-1,0 1 1,0-1-1,0 1 1,1-1-1,-1 1 1,1-1-1,0 1 1,0-1-1,0 0 1,0 1-1,0-1 0,0 0 1,1 0-1,-1 0 1,1 0-1,-1 0 1,1 0-1,0 0 1,0 0-1,0-1 1,0 1-1,0-1 1,0 1-1,0-1 0,1 0 1,-1 0-1,0 0 1,4 1-1,2-1 24,1 0 0,-1 0 1,0-1-1,1 0 0,-1 0 0,0-1 0,1 0 0,-1 0 0,0-1 0,0-1 0,10-3 0,7-4 55,-1 0 0,28-18-1,-35 18-58,0 0-1,-1-1 0,0 0 1,-1-1-1,0-1 0,-1-1 1,-1 0-1,16-21 0,-26 31-26,-1 0 0,0-1 0,0 1 0,0 0 0,1-6 0,-2 9 0,-1 1 0,0-1 0,1 0 0,-1 1 0,0-1 0,0 0 0,0 1 0,0-1 0,0 0 1,0 0-1,0 1 0,0-1 0,0 0 0,0 1 0,0-1 0,-1 0 0,1 1 0,0-1 0,0 0 0,-1 1 0,1-1 0,0 0 0,-1 1 0,1-1 0,0 1 1,-1-1-1,1 1 0,-1-1 0,1 1 0,-1-1 0,0 1 0,1-1 0,-1 1 0,1 0 0,-1-1 0,0 1 0,1 0 0,-1 0 0,0-1 0,1 1 0,-1 0 1,0 0-1,1 0 0,-1 0 0,-1 0 0,-4 0-12,1 1 0,-1 0 0,1 0 0,-1 0 0,1 1 0,0 0 0,-1 0 0,1 0 0,0 1-1,0 0 1,0 0 0,-8 6 0,-5 5-38,-29 30-1,32-29 37,1 1 1,-20 29 0,30-39 17,0 1 1,0 0 0,1 0 0,0 0-1,0 0 1,0 0 0,1 1 0,0-1-1,1 1 1,-1 10 0,2-15 1,0 0 0,0 0 0,0 0 1,0-1-1,1 1 0,0 0 0,-1-1 0,1 1 1,0 0-1,0-1 0,1 1 0,-1-1 0,0 1 1,1-1-1,-1 0 0,1 0 0,3 3 1,-2-2-21,1 0 0,0 0 0,0 0 0,0 0 0,1-1 0,-1 0 0,1 0 0,-1 0 0,6 1 1,9 1-66,-1 0 1,1-2 0,36 1 0,-53-3 81,65 0-108,3-4 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50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16371,'-3'16'2089,"2"4"-1249,-4-4-360,1-9 1497,4-5-1089,4-1-264,2-7-856,1-5 488,-5-11-240,-2-1-120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4:53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4 245 13003,'0'0'32,"0"0"0,0 0 0,0 0 0,0 0 0,-1 0 0,1 0 0,0 0 0,0 0 0,0 0 0,0 0 0,0 0-1,0 0 1,-1 0 0,1 0 0,0 0 0,0 0 0,0 0 0,0 0 0,0 0 0,0 0 0,0 0 0,-1 1 0,1-1 0,0 0 0,0 0 0,0 0 0,0 0 0,0 0 0,0 0 0,0 0 0,0 0 0,0 1 0,0-1 0,0 0 0,-1 0 0,1 0 0,0 0 0,0 0 0,0 0 0,0 1 0,0-1 0,0 0 0,0 0 0,0 0 0,0 0 0,0 0 0,0 0 0,0 1 0,0-1 0,0 0 0,1 0 0,-1 0-1,0 0 1,0 0 0,0 0 0,0 1 0,0-1 0,0 0 0,0 0 0,0 0 0,0 0 0,0 0 0,13 3 997,17-3 127,168-28 2778,-17 2-3224,726-72-770,-737 80-10,1 9 0,236 15-1,58 18 65,0-37 35,-125-21-10,221-16-59,-395 43 1,232 20-1,-156 14 27,179 12 50,-293-37-36,40 3 70,-164-4-83,0-2 4,-1 1-1,0 0 1,0 1 0,1-1 0,-1 0-1,0 1 1,0 0 0,0 0 0,0 0-1,4 2 1,-7-3 1,0 0-1,1 0 1,-1 1 0,0-1-1,0 0 1,0 0-1,0 1 1,0-1 0,0 0-1,0 0 1,-1 1-1,1-1 1,0 0 0,0 0-1,0 1 1,0-1-1,0 0 1,0 0 0,0 0-1,0 1 1,-1-1-1,1 0 1,0 0 0,0 0-1,0 1 1,0-1-1,-1 0 1,1 0 0,0 0-1,0 0 1,0 0-1,-1 1 1,1-1 0,0 0-1,0 0 1,-1 0-1,1 0 1,0 0-1,0 0 1,-1 0 0,1 0-1,0 0 1,-1 0-1,-14 2-59,-3-5-27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15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8 13219,'0'-1'45,"0"1"0,-1-1 1,1 1-1,0-1 0,-1 1 0,1 0 1,0-1-1,-1 1 0,1-1 0,-1 1 1,1 0-1,-1-1 0,1 1 0,0 0 1,-1 0-1,1-1 0,-1 1 0,0 0 0,1 0 1,-1 0-1,1 0 0,-1 0 0,1 0 1,-1 0-1,1 0 0,-1 0 0,1 0 1,-1 0-1,1 0 0,-1 0 0,0 0 1,1 0-1,-1 0 0,1 1 0,-1-1 1,1 0-1,-1 0 0,1 1 0,0-1 1,-1 0-1,1 1 0,-1-1 0,1 0 1,-1 1-1,1-1 0,0 1 0,-1-1 1,1 0-1,0 1 0,0-1 0,-1 1 1,1-1-1,0 1 0,0-1 0,0 1 1,-1 0-1,1-1 0,0 1 0,-7 40 1557,6-31-1416,-3 27 297,2 1 0,2 0 0,1-1 0,8 49 0,38 148-135,-43-213-300,40 157-11,79 204-1,-92-312 39,3-1 0,59 87-1,-51-86 102,67 130 360,-63-110-310,68 99-1,29 34 26,-7-9 152,-102-166-166,3-1 0,54 53 0,152 161 215,-195-200-442,3-2 1,2-3 0,75 62-1,-64-68 14,-5-5 11,-3 2 0,72 78-1,-91-83-18,14 18 34,104 94-1,143 69 94,-157-123-87,408 246 184,-384-248-135,223 106 523,-236-129-508,-65-35-72,1-4 0,177 47-1,77 29 244,-295-93-1226,-62-33 770,-8-14-89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17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10834,'25'91'2383,"5"0"-1,52 111 0,-53-141-1533,50 79-1,49 51-242,-90-136-408,8 13 48,168 236 898,20-14 229,-115-162-919,140 168 364,-214-237-635,3-1-1,2-3 0,73 62 1,-104-101-167,252 229 804,-195-172-611,4-3 1,151 102-1,-17-15 70,-14-9 158,-112-92-244,102 49 0,102 32-62,-258-122-117,552 208 70,-365-156-39,17 7 71,-228-71-111,80 29 74,135 30-1,-144-41-1627,-96-26 1293,-8-4-106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19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1 908 16852,'4'-4'1712,"8"-23"-1016,1-12-224,9-20 905,7-11-305,11-17-344,6-7-96,7-3-320,0-1-208,-1 12-440,-4 8-272,-7 16-440,-8 10 800,-8 19-200,-5 12-225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19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1 662 18428,'4'-5'1984,"-1"-17"-1127,6-6-329,4-17 1136,7-4-384,8-12-520,4-7-263,4-5-481,0 0-313,-1 4-815,-2 4 960,-3 12-208,-2 2-152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0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38 17604,'1'-1'140,"-1"0"0,0-1 0,0 1 0,0 0 0,0-1 0,0 1 0,0-1 1,0 1-1,0 0 0,0-1 0,-1 1 0,1 0 0,-1-1 0,1 1 0,-1 0 0,1 0 0,-1-1 1,0 1-1,1 0 0,-1 0 0,0 0 0,0 0 0,-1-1 0,0 1 7,0 0 0,1 0 0,-1 0 0,0 1 0,0-1 0,1 1 1,-1-1-1,0 1 0,0 0 0,0 0 0,0-1 0,0 1 0,0 1 0,0-1 0,1 0 0,-1 0 0,-3 1 0,-4 2 158,-1 0 0,1 1-1,-1 0 1,1 0 0,0 1 0,0 0-1,1 1 1,0 0 0,0 0 0,-7 8 0,-2 2-247,1 0 0,1 2 0,-17 24 0,20-23-65,-20 39 0,29-51-33,0 0 0,0 0 1,1 0-1,0 0 0,0 0 1,1 0-1,0 0 0,0 0 1,1 15-1,0-21 23,1 1 0,-1-1 1,0 0-1,1 1 0,-1-1 0,1 0 0,-1 0 0,1 0 1,0 1-1,-1-1 0,1 0 0,0 0 0,0 0 0,0 0 1,0 0-1,0 0 0,0-1 0,0 1 0,0 0 0,0 0 1,0-1-1,0 1 0,1-1 0,-1 1 0,0-1 0,0 1 1,1-1-1,-1 0 0,0 0 0,0 1 0,1-1 0,-1 0 1,3-1-1,4 1-71,1 0 1,-1-1-1,17-4 1,-19 4 58,3-1-24,64-11-85,-65 12 141,-1 0 0,1 1 0,0 0 0,-1 0 0,1 1 0,0 0 0,8 2 1,-15-2 0,0-1 1,1 0 0,-1 1 0,0 0 0,1-1 0,-1 1 0,0-1 0,0 1 0,0 0 0,0 0 0,0 0 0,0 0-1,0 0 1,0 0 0,0 0 0,0 0 0,0 0 0,-1 0 0,1 0 0,0 1 0,0 1 0,-1-1 7,1 0 1,-1 1 0,0-1 0,0 0-1,0 1 1,0-1 0,0 0-1,-1 0 1,1 1 0,0-1 0,-2 4-1,-2 3 49,0 0 0,-1 0-1,0-1 1,-9 13 0,-1 0-1,-1-2 0,0 0 0,-2 0 0,0-2 0,-1 0 0,0-1 0,-37 22 0,56-38-144,-1 1 0,0-1 0,0 1 0,0-1 0,1 1 0,-1-1 0,0 0 0,0 1 0,0-1 0,0 0-1,0 0 1,0 0 0,1 0 0,-1 1 0,0-1 0,0 0 0,0-1 0,0 1 0,-2 0 0,3-1 8,-1 0-1,1 0 0,-1 0 1,1 1-1,0-1 0,-1 0 1,1 0-1,0 0 0,0 0 1,0 0-1,0 0 0,-1 0 0,1 0 1,1 0-1,-1 0 0,0 0 1,0 0-1,0 0 0,0 0 1,1 0-1,0-1 0,8-31-573,6-9-209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0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17636,'-13'20'899,"0"0"0,2 0 0,-15 38 0,23-50-779,1 0 1,0 0 0,0 0-1,0 0 1,1 0-1,0 0 1,1 0 0,0 0-1,0 0 1,1 0-1,0 0 1,0 0 0,1 0-1,3 9 1,-5-14-87,1 0 0,0-1 0,0 1 0,0-1 0,1 1 0,-1-1 0,1 0 0,-1 1 0,1-1 0,0 0 0,-1 0 0,1 0 0,0 0 0,1-1 0,-1 1 0,0-1 0,0 1 0,1-1 0,-1 1 0,1-1 0,-1 0 0,1 0 0,-1-1 0,1 1 0,0 0 0,-1-1 0,1 0 0,0 1 0,0-1 0,-1 0 0,1 0 0,5-1 0,-4-1 60,1 1 1,-1-1-1,0 1 0,1-1 0,-1-1 0,0 1 0,0 0 0,-1-1 0,1 0 0,0 0 1,-1 0-1,0 0 0,0-1 0,0 1 0,0-1 0,0 0 0,-1 1 0,1-2 0,1-3 1,-1 0 66,0 0 0,0-1 0,-1 1 0,0-1 0,0 0 0,-1 0 1,0 0-1,-1 1 0,0-1 0,0 0 0,-1 0 0,-3-16 0,3 20-182,-1 0 0,1 1 0,-1-1 0,0 0 0,0 0 0,0 1 0,-1-1 0,0 1-1,0 0 1,0 0 0,0 0 0,0 0 0,-1 1 0,0-1 0,0 1 0,0 0 0,0 0 0,0 0-1,-1 1 1,1-1 0,-1 1 0,0 0 0,-6-2 0,4 4-180,5 1-66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1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18484,'23'-10'1565,"-15"6"-1171,-1 0-1,1 1 1,-1 0-1,1 1 1,0-1 0,0 2-1,0-1 1,0 1-1,0 0 1,13 0 0,-20 2-336,1-1 1,-1 1 0,0-1 0,1 1 0,-1 0 0,1 0 0,-1-1 0,0 1 0,0 0 0,1 0 0,-1 0-1,0 0 1,0 1 0,0-1 0,0 0 0,0 0 0,0 1 0,-1-1 0,1 0 0,0 1 0,-1-1-1,1 1 1,-1-1 0,1 1 0,-1-1 0,0 1 0,0-1 0,1 1 0,-1-1 0,0 1 0,-1-1 0,1 4-1,-1 6 60,0-1 0,0 1 1,-5 14-1,5-22-79,-18 58 388,13-43-304,0 1 0,1-1 0,1 1 0,1 0 0,-2 22 0,5-40-118,0 1 0,0-1 0,0 0 0,0 1-1,1-1 1,-1 1 0,0-1 0,0 0 0,1 1-1,-1-1 1,1 0 0,0 1 0,-1-1 0,1 0-1,0 0 1,0 1 0,-1-1 0,1 0 0,0 0-1,0 0 1,0 0 0,0 0 0,1 0 0,-1-1-1,0 1 1,0 0 0,0 0 0,1-1 0,-1 1-1,0-1 1,1 1 0,-1-1 0,1 0 0,-1 1-1,0-1 1,1 0 0,-1 0 0,1 0 0,-1 0-1,0 0 1,1-1 0,2 1 0,4-2-121,0 1-1,0-1 1,0-1 0,0 1 0,14-8 0,-13 5-161,0 1 0,-1-1 0,15-12 0,-21 15 227,1 0 0,-1-1 1,1 1-1,-1-1 0,0 0 1,0 1-1,0-1 0,-1 0 0,1 0 1,-1 0-1,1 0 0,-1-1 0,0 1 1,1-6-1,-1-14-424</inkml:trace>
  <inkml:trace contextRef="#ctx0" brushRef="#br0" timeOffset="1">13 133 18876,'0'3'1640,"12"-2"-1087,4-1-257,12-3 800,7-3-584,9-2-944,5-4 1248,4-3-752,0-1-40,-1-3-152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4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18260,'22'-1'1816,"4"2"-1336,11-1-640,3-1 624,13 1-167,6 2-9,-2 3-456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1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33 248 20188,'-3'38'1961,"-2"-5"-1185,3 1-344,2-1 984,2-4-335,3-5-505,3-5-264,2-11-424,0-3-200,-2-8-633,1-6-279,-5-11 1904,-4-4-1000,-1-11-72,-7-8-56</inkml:trace>
  <inkml:trace contextRef="#ctx0" brushRef="#br0" timeOffset="1">17 1 19652,'-5'0'2217,"0"5"-1537,1 7-320,1 2 1352,3 2-936,3 0-472,3-1-944,2 3-424,4-4 832,-2-3-176,0-4-192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2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1 346 16860,'1'1'166,"0"0"1,0 0 0,0 0 0,0 0 0,0 0-1,0 0 1,0 0 0,-1 0 0,1 0 0,0 0 0,-1 1-1,1-1 1,-1 0 0,1 0 0,-1 1 0,0-1-1,1 0 1,-1 1 0,0-1 0,0 0 0,0 1-1,0 2 1,-5 37 1835,3-26-1206,0-1-351,-1 35 321,3-46-749,0 0 0,0 0 0,1 0-1,-1 0 1,1 0 0,-1 0 0,1 0 0,0 0 0,0 0-1,1 0 1,-1 0 0,3 4 0,-3-6-14,0 0 1,0-1-1,0 1 1,0 0-1,0 0 1,0-1-1,0 1 1,0-1-1,0 1 1,1-1-1,-1 0 1,0 1-1,0-1 1,0 0-1,1 0 1,-1 1-1,0-1 1,0 0-1,0 0 1,1-1-1,-1 1 1,0 0-1,0 0 1,1-1-1,-1 1 1,0 0-1,0-1 1,0 1-1,0-1 1,0 0-1,0 1 1,2-2-1,3-2 12,0-1-1,-1 1 1,1-1-1,5-7 1,2-1-2,-1-1 1,-1 0-1,-1-1 0,16-29 1,-29 53 6,0 0 0,1-1 0,-1 1 0,2 0 0,-1 1-1,1-1 1,1 0 0,0 0 0,0 0 0,2 10 0,-2-16 4,0 0 0,1 0 0,-1 0 0,1 0-1,0-1 1,0 1 0,0 0 0,0 0 0,0-1-1,1 1 1,-1 0 0,1-1 0,0 1 0,-1-1-1,1 0 1,0 0 0,1 0 0,-1 0 0,0 0-1,0 0 1,1 0 0,-1-1 0,1 1 0,0-1-1,-1 0 1,1 0 0,0 0 0,0 0 0,0 0-1,0 0 1,0-1 0,0 0 0,0 1 0,0-1-1,0 0 1,6-1 0,-2-1 40,0 1 0,1-1 0,-1-1 0,0 1 0,0-1 0,0 0 0,-1-1 0,1 0 0,-1 0 0,1 0 0,-1-1 0,-1 0 0,1 0 0,-1 0 0,0-1 0,0 0 0,0 0 0,3-7 0,6-9 61,-1 0 1,-2-1-1,0-1 1,8-25-1,-6 9-174,-1 0 1,-2-1-1,-2 0 0,-2-1 1,2-64-1,-8 99 11,1 5 23,-1 0-1,0 0 0,0 0 1,0 0-1,0 0 1,0 0-1,0 0 0,0 0 1,-1 0-1,1 0 1,-1 0-1,1 0 0,-1 0 1,0 0-1,0 0 1,0 0-1,0 1 0,0-1 1,0 0-1,-2-1 1,2 2 8,1 1 1,0 0-1,-1 0 1,1 0 0,-1 0-1,1 0 1,-1-1-1,1 1 1,-1 0 0,1 0-1,0 0 1,-1 0-1,1 0 1,-1 0 0,1 0-1,-1 1 1,1-1-1,-1 0 1,1 0 0,0 0-1,-1 0 1,1 0 0,-1 1-1,1-1 1,0 0-1,-1 0 1,1 1 0,-1-1-1,1 0 1,0 1-1,0-1 1,-1 1 0,-9 14-83,8-12 60,-7 15 23,0-1 0,2 1 0,0 0 0,1 1 0,0 0-1,2 0 1,0 0 0,1 0 0,1 1 0,1 36-1,2-52 13,-1 1 0,1-1 0,0 1 0,0-1-1,0 1 1,0-1 0,1 0 0,-1 0-1,1 0 1,0 0 0,1 0 0,-1 0-1,1 0 1,0-1 0,-1 1 0,2-1 0,-1 0-1,0 0 1,1 0 0,-1 0 0,1-1-1,4 3 1,-4-3-2,0-1 0,0 1 0,1-1-1,-1 0 1,0 0 0,1-1 0,-1 1 0,1-1-1,-1 0 1,0 0 0,1-1 0,-1 1 0,1-1-1,-1 0 1,0 0 0,0 0 0,1-1 0,-1 1-1,0-1 1,0 0 0,-1 0 0,7-5-1,-1 0 13,-1 0 0,0-1 0,0 0-1,-1 0 1,0 0 0,-1-1 0,0 0-1,0 0 1,6-14 0,-5 9 37,-1-1 0,-1 0 0,0 1 0,-1-2 0,4-27 1,-8 41-48,0 1 1,0 0 0,1-1 0,-1 1 0,0 0-1,0-1 1,0 1 0,-1 0 0,1-1-1,0 1 1,0 0 0,-1-1 0,1 1 0,-1 0-1,0-3 1,0 4-4,1 0 1,-1 0-1,1 0 1,0-1-1,-1 1 0,1 0 1,-1 0-1,1 0 0,0 0 1,-1 0-1,1 0 0,-1 0 1,1 0-1,-1 0 0,1 0 1,-1 0-1,1 0 1,0 0-1,-1 0 0,1 0 1,-1 0-1,1 0 0,0 1 1,-1-1-1,1 0 0,-1 0 1,1 0-1,0 1 0,-1-1 1,1 1-1,-4 1 9,1 1-1,0 0 1,0 0 0,1 0-1,-1 0 1,1 1 0,-1-1-1,-2 6 1,-1 4-8,1 2-1,0-1 1,1 1-1,0-1 1,-1 21-1,4-27 0,0 0-1,1 1 0,-1-1 0,2 1 1,0-1-1,0 1 0,0-1 0,1 0 0,0 0 1,1 0-1,3 8 0,-4-13 4,0 0 0,0 0 0,0 0 0,0-1 0,1 1-1,-1-1 1,1 0 0,-1 1 0,1-1 0,0 0 0,0-1 0,0 1 0,0 0 0,0-1 0,1 0 0,-1 0 0,0 0-1,1 0 1,-1 0 0,0-1 0,1 1 0,-1-1 0,1 0 0,-1 0 0,8-1 0,0-1-191,0 1 0,0-2 0,0 1 0,0-2 0,0 0 1,18-8-1,-22 8-48,0 0 1,0 0-1,0 0 1,-1-1 0,0 0-1,0 0 1,0-1-1,-1 0 1,1 0-1,-2 0 1,1 0 0,0-1-1,4-10 1,-1-16-651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3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18692,'2'-16'2521,"0"3"-1521,-2 5 1576,3 19-1263,1 11-289,3 9-520,2 8-208,4 8-264,3 5-152,2-1-384,2 0-216,-3-10-393,-1-5-279,-7-10 944,-5-8-272,-7-6-224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3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109 531 17516,'11'3'2392,"7"-3"-1384,6-9-303,6-1 1143,9-6-608,1-4-95,7 0-497,-1-3-304,-4-1-728,-4-2-425,-13 0 609,-14-1-128,-18 1-152</inkml:trace>
  <inkml:trace contextRef="#ctx0" brushRef="#br0" timeOffset="1">0 94 17572,'2'-5'2000,"16"1"-928,2-3-391,10-3 1127,3 0-384,6-4-448,5-1-231,-1 4-1121,-2-1 1392,-13 8-976,-3 3-40,-13 1-80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4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16988,'1'0'116,"-1"0"0,1 0 0,-1 0 0,1 0 0,-1 0 0,1 0 0,-1 1 1,0-1-1,1 0 0,-1 0 0,1 0 0,-1 0 0,1 1 0,-1-1 0,0 0 1,1 0-1,-1 1 0,1-1 0,-1 0 0,0 0 0,1 1 0,-1-1 0,0 1 1,0-1-1,1 0 0,-1 1 0,0-1 0,0 1 0,1 0 0,5 18 1531,0-2-649,11 19-100,-12-24-762,-1-1-1,2 0 1,0 0-1,0-1 1,1 1-1,0-1 0,1-1 1,13 13-1,-20-20-90,1-1 1,-1 0-1,1 0 0,0 0 0,0 0 0,0 0 0,-1 0 0,1-1 0,0 1 0,0-1 0,0 1 0,0-1 1,0 0-1,0 0 0,0 0 0,0 0 0,0 0 0,2 0 0,0-1 21,-1 0 0,0 0 1,1 0-1,-1-1 0,0 1 0,0-1 0,0 0 0,0 0 1,5-4-1,3-4 171,0-2-1,0 0 1,15-22 0,-19 24-98,9-15 84,-12 18-189,0 1 1,1-1 0,0 0 0,0 1 0,0 0 0,12-10 0,-17 16-35,1-1 0,-1 1 1,0 0-1,1 0 0,-1 0 0,1 0 1,-1 0-1,0 0 0,1 0 0,-1 0 1,0 0-1,1-1 0,-1 2 0,1-1 1,-1 0-1,0 0 0,1 0 0,-1 0 1,1 0-1,-1 0 0,0 0 0,1 0 1,-1 1-1,0-1 0,1 0 1,-1 0-1,0 0 0,1 1 0,-1-1 1,0 0-1,0 0 0,1 1 0,-1-1 1,0 0-1,0 1 0,1-1 0,-1 0 1,0 1-1,0-1 0,0 0 0,0 1 1,1-1-1,-1 1 0,0-1 0,0 0 1,0 1-1,0-1 0,0 1 1,0-1-1,0 1 0,2 25-10,-2-22 11,2 28-12,-2-13-46,1-1 0,5 27 0,-6-44 16,0-1 0,0 1-1,0-1 1,0 1 0,0-1-1,1 1 1,-1-1 0,0 1-1,0-1 1,0 0-1,0 1 1,1-1 0,-1 1-1,0-1 1,1 0 0,-1 1-1,0-1 1,1 0 0,-1 1-1,0-1 1,1 0 0,-1 1-1,1-1 1,6-5-812,8-23-181,-12 20 958,9-14-531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4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84 125 18108,'-18'17'1887,"8"-7"-478,0 0 0,-17 22 0,25-29-1243,-1 0-1,1 1 0,0-1 0,1 1 1,-1 0-1,1 0 0,-1-1 1,1 1-1,1 0 0,-1 0 1,0 0-1,1 0 0,0 0 0,0 8 1,0-11-145,1 1 1,-1 0-1,1 0 1,-1 0-1,1 0 1,0-1 0,-1 1-1,1 0 1,0-1-1,0 1 1,1 0-1,-1-1 1,0 0-1,0 1 1,1-1 0,-1 0-1,1 1 1,-1-1-1,1 0 1,-1 0-1,1 0 1,0 0-1,-1-1 1,1 1 0,0 0-1,0-1 1,0 1-1,0-1 1,0 0-1,-1 1 1,1-1-1,0 0 1,0 0 0,0 0-1,2-1 1,3 1 9,0-1-1,1 0 1,-1 0 0,0-1 0,0 0 0,0 0 0,0-1-1,7-3 1,-5 0 8,0 0 0,0 0-1,-1-1 1,0 0 0,0-1-1,-1 0 1,0 0 0,0-1-1,-1 1 1,0-1 0,-1-1 0,6-11-1,-4 5 9,0-1 0,-1 0-1,-1 0 1,0 0-1,-2-1 1,3-27 0,-7 29-55,0 16 7,1 0 0,0 0 1,0 0-1,0 0 0,-1 0 0,1 0 0,0 0 0,0 0 1,0 0-1,-1 0 0,1 0 0,0 0 0,0 0 0,-1 0 1,1 0-1,0 0 0,0 0 0,0 1 0,0-1 0,-1 0 1,1 0-1,0 0 0,0 0 0,0 0 0,0 1 0,-1-1 1,1 0-1,0 0 0,0 0 0,0 0 0,0 1 0,0-1 1,0 0-1,0 0 0,0 0 0,0 1 0,-13 27-59,9-13 42,1-1 0,0 1 0,1-1 0,1 1-1,1 0 1,0 0 0,0-1 0,2 1 0,5 27 0,-6-39 16,0-1 1,0 1-1,0-1 1,0 1-1,1-1 1,-1 1-1,1-1 0,-1 0 1,1 0-1,0 0 1,0 0-1,0 0 1,0 0-1,0-1 1,0 1-1,1-1 1,3 3-1,-4-3 1,1-1 0,-1 1 0,0-1 0,0 0 0,0 1 1,1-1-1,-1 0 0,0 0 0,0 0 0,1-1 0,-1 1 0,0 0 0,0-1 0,0 0 0,0 1 0,1-1 0,-1 0 0,0 0 0,0 0 0,-1 0 0,1-1 0,3-1 0,1-3 0,0 1-1,-1-1 0,1 1 0,-1-1 1,0-1-1,-1 1 0,6-10 1,20-53-111,-3 7-121,-27 62 229,0 0 0,0 0 0,0 0 1,0 0-1,0 0 0,0 0 1,0 1-1,0-1 0,0 0 1,0 0-1,1 0 0,-1 0 0,0 0 1,0 0-1,0 0 0,0 0 1,0 0-1,0 0 0,0 0 0,0 0 1,0 1-1,0-1 0,0 0 1,1 0-1,-1 0 0,0 0 0,0 0 1,0 0-1,0 0 0,0 0 1,0 0-1,0 0 0,0 0 1,1 0-1,-1 0 0,0 0 0,0 0 1,0 0-1,0 0 0,0 0 1,0 0-1,0 0 0,0 0 0,0 0 1,1-1-1,-1 1 0,0 0 1,0 0-1,0 0 0,0 0 0,0 0 1,0 0-1,0 0 0,0 0 1,0 0-1,0 0 0,0 0 1,0 0-1,0-1 0,0 1 0,1 0 1,-1 0-1,0 0 0,0 0 1,0 0-1,2 15-100,0 27 59,-2-37 28,0-3-5,0 11 42,1 1 0,1 0 0,0 0 0,3 13 0,-4-25-35,0 0-1,-1 1 1,1-1 0,0 0 0,0 0 0,0 0 0,0 0 0,1-1 0,-1 1 0,1 0 0,-1 0 0,1-1 0,-1 1 0,4 1 0,-4-2-42,1 0 1,-1-1 0,1 0 0,-1 1-1,1-1 1,-1 0 0,1 0-1,-1 0 1,1 0 0,0 0 0,-1 0-1,1 0 1,-1 0 0,1-1-1,-1 1 1,1-1 0,-1 1 0,1-1-1,-1 1 1,1-1 0,-1 0-1,0 0 1,3-1 0,0-2-118,1 0 0,-1 1 0,0-1 0,0-1 0,0 1 0,-1 0 0,1-1 0,-1 0 1,0 0-1,-1 0 0,5-10 0,7-21-505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5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16 126 17428,'-3'8'623,"0"1"1,1-1 0,0 1 0,0-1-1,1 1 1,0-1 0,0 1-1,1 0 1,2 16 0,-2-7 32,2 8-244,0 1 0,2-1 1,11 41-1,31 75-721,-22-75-1650,-34-130-2157,5 36 3422,-13-100-253,16 109 1299,1 0-1,1-1 1,1 1 0,1 0-1,3-18 1,-3 29-132,1 1 1,-1-1-1,1 0 0,0 1 1,1 0-1,0-1 1,0 1-1,0 1 0,0-1 1,7-6-1,9-7 366,31-23-1,0-1-659,-44 37 74,-1 0 0,0 0 0,0-1 0,-1 1 0,0-1 0,0-1 0,0 1 0,6-16 0,-12 21 485,-4 8-249,-6 13 38,6 5-55,1 0 1,0 1 0,2-1 0,1 1 0,1 0 0,1 0 0,1-1 0,2 1 0,6 25 0,1-5 196,3-1 0,1-1 0,42 81 0,-50-111-374,-4-8-33,0 0 0,0 1 1,-1-1-1,1 1 0,-1-1 0,0 1 1,2 10-1,-5-16-9,1 0-1,0 1 0,-1-1 1,1 0-1,0 0 1,0 0-1,-1 0 0,1 0 1,0-1-1,0 1 1,-1 0-1,1 0 1,0 0-1,0 0 0,-1 0 1,1 0-1,0 0 1,0 0-1,-1 0 0,1-1 1,0 1-1,0 0 1,0 0-1,-1 0 0,1-1 1,0 1-1,0 0 1,0 0-1,0 0 1,-1-1-1,1 1 0,-8-12-46,0 0-1,0 0 0,1-1 0,1 0 0,0 0 1,-8-27-1,-15-86-416,26 112 409,-6-45-177,8 54 206,1 1 0,0-1 0,0 1 0,0 0 0,0-1-1,1 1 1,0-1 0,0 1 0,0 0 0,2-6 0,-2 10 24,-1-1-1,1 0 1,0 1-1,-1-1 1,1 1-1,0-1 1,-1 1-1,1-1 1,0 1-1,-1 0 1,1-1-1,0 1 1,0 0-1,-1-1 1,1 1 0,0 0-1,0 0 1,0 0-1,0 0 1,-1 0-1,1 0 1,0 0-1,0 0 1,0 0-1,0 0 1,-1 0-1,1 0 1,0 1-1,0-1 1,-1 0-1,2 1 1,29 13-18,-21-9 15,-3-1 8,0-1 1,0-1-1,1 1 1,-1-1-1,1 0 0,-1-1 1,1 0-1,0 0 0,0-1 1,-1 0-1,1 0 0,0-1 1,-1 0-1,1 0 0,0-1 1,-1 0-1,1 0 1,-1-1-1,0 0 0,0 0 1,0-1-1,0 1 0,-1-2 1,1 1-1,-1-1 0,0 0 1,-1 0-1,8-8 0,-7 6 12,1 0 0,-1 0 0,-1-1 0,1 0 0,-1 0 0,0 0 0,-1-1 0,0 0 0,-1 1 0,4-14 0,-7 8 22,0 14-37,0 0 1,0-1 0,0 1-1,-1 0 1,1 0 0,0 0-1,0 0 1,0 0 0,-1 0 0,1 0-1,0 0 1,0 0 0,-1 0-1,1 0 1,0 0 0,0 0-1,0 0 1,-1 0 0,1 0 0,0 0-1,0 0 1,-1 0 0,1 0-1,0 0 1,0 0 0,0 0 0,-1 0-1,1 0 1,0 0 0,0 1-1,0-1 1,0 0 0,-1 0-1,-1 2 5,0-1-1,0 1 1,0 0-1,0 0 0,1 0 1,-1 0-1,-2 5 1,-3 6 21,1 0 1,0 1 0,-7 28 0,11-35 2,1 0-1,-1 0 0,1 1 1,1-1-1,-1 1 0,1-1 0,1 0 1,0 1-1,2 12 0,-3-19-19,1 0 0,-1 0 0,0 0 0,0 0 0,1 0 0,-1 0 0,1-1 0,-1 1-1,1 0 1,-1 0 0,1 0 0,0-1 0,-1 1 0,1 0 0,0-1 0,-1 1 0,1 0 0,0-1-1,0 1 1,0-1 0,0 1 0,0-1 0,-1 0 0,1 1 0,2-1 0,-1 0 3,0 0-1,0 0 1,0 0 0,0 0 0,0-1 0,-1 1 0,1-1-1,0 1 1,0-1 0,0 0 0,0 0 0,1-1-1,7-4 33,-1-1 0,1 0 0,10-11 0,-17 15-30,16-17-8,18-17-58,-35 35 38,0 0 0,0 1 0,0-1 0,0 1 0,0 0 1,0 0-1,0 0 0,1 0 0,-1 0 0,0 0 0,1 0 0,-1 1 0,1 0 0,-1-1 0,1 1 0,3 0 0,-4 1-6,0-1-1,0 1 0,1 0 1,-1 0-1,0 0 0,0 0 1,0 1-1,0-1 0,0 0 1,0 1-1,-1 0 0,1-1 1,0 1-1,2 3 0,-3-3-8,0 0 0,1 0 0,-1-1 0,0 1 0,1-1 0,0 1 0,-1-1 0,1 0 0,0 1 0,0-1 0,0 0 0,0 0 0,0 0 0,0 0 0,0-1 0,0 1 0,0-1 0,0 1 0,0-1 0,0 1 0,4-1 0,1-1-222,-1-1-1,0 1 1,1-1 0,-1 0-1,0 0 1,0-1 0,0 0-1,10-7 1,44-36-3422,-31 22 1422,-22 19 1291,0-2-1,-1 1 1,0-1-1,0 0 1,0 0-1,8-15 0,-2 3 997,-10 17 303,0 0-1,0 0 1,0-1 0,1 2-1,-1-1 1,1 0-1,-1 0 1,1 1-1,-1-1 1,1 1-1,0 0 1,0 0 0,0 0-1,0 0 1,0 1-1,0-1 1,0 1-1,0 0 1,0 0-1,0 0 1,0 0 0,0 0-1,0 0 1,5 2-1,-4-1-168,-1-1 0,0 1 0,1 0 0,-1 0 0,0 1 0,0-1 0,0 1 0,0-1 0,0 1 0,0 0 0,0 0-1,0 0 1,-1 1 0,1-1 0,-1 0 0,1 1 0,-1 0 0,0 0 0,0-1 0,-1 1 0,3 5 0,-1 2 83,-1 1-1,-1-1 1,0 1 0,0-1 0,-2 20 0,0-17 28,1 0-1,1 0 1,2 18 0,-2-29-282,-1 0-1,1-1 1,0 1-1,0 0 1,0 0-1,0 0 1,0-1-1,0 1 1,0-1-1,1 1 1,-1-1-1,0 1 0,1-1 1,0 0-1,-1 1 1,1-1-1,0 0 1,-1 0-1,1-1 1,0 1-1,0 0 1,0 0-1,0-1 1,0 1-1,0-1 0,0 0 1,0 1-1,0-1 1,0 0-1,0 0 1,0 0-1,0-1 1,0 1-1,0 0 1,2-2-1,-2 2-108,0 0 1,1-1-1,-1 1 0,0-1 1,0 1-1,0-1 0,0 0 1,1 0-1,-1 0 0,-1 0 1,1-1-1,0 1 0,0 0 1,0-1-1,-1 1 0,1-1 1,0 0-1,-1 1 0,0-1 1,1 0-1,-1 0 0,0 0 0,0 0 1,0 0-1,0 0 0,0 0 1,-1-1-1,1 1 0,-1 0 1,1-4-1,-2-5-650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6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72 14651,'-17'0'2265,"2"-1"-1193,5-2-304,3-1 1328,7 1-647,4-1-225,8-1-320,2 1-256,6-6-952,3 0 440,1-3-168,1-1-80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6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18764,'0'-1'79,"0"0"0,1 1 0,-1-1 0,0 0 0,1 1 0,-1-1 0,1 0 0,-1 1 0,1-1 0,-1 1 0,1-1 0,0 0 0,-1 1 0,1 0 0,0-1 0,-1 1 0,1-1 0,0 1 0,0 0 0,-1 0 0,1-1 0,0 1 0,0 0 0,0 0 0,-1 0 0,1 0 0,0 0 0,0 0-1,0 0 1,-1 0 0,1 0 0,0 0 0,0 0 0,0 0 0,-1 1 0,1-1 0,0 0 0,0 1 0,-1-1 0,1 1 0,0-1 0,-1 0 0,1 1 0,0-1 0,-1 1 0,1 0 0,-1-1 0,1 1 0,-1 0 0,1-1 0,-1 1 0,0 0 0,1 1 0,4 5 260,-1 1 0,-1 0 0,0 0 0,3 9-1,-4-9-301,27 100 737,-21-73-411,1-1 1,25 63-1,-33-95-332,0 0 1,0 1-1,0-1 0,1 1 0,-1-1 0,0 0 0,1 0 0,0 0 0,-1 0 0,1 0 1,0 0-1,0 0 0,0-1 0,0 1 0,0-1 0,1 1 0,-1-1 0,0 0 0,1 0 0,-1 0 1,1 0-1,-1 0 0,1 0 0,-1-1 0,1 0 0,0 1 0,-1-1 0,1 0 0,-1 0 0,1 0 1,0 0-1,-1-1 0,5 0 0,3-3 25,-1 0 1,1 0-1,-1-1 1,0 0-1,0-1 1,0 0-1,-1 0 1,0 0-1,0-2 1,-1 1-1,0-1 1,7-9-1,8-11 56,-2 0-1,21-41 0,-21 30-53,19-49 0,-32 71-161,-1-1-1,-1 0 1,-1 0 0,-1 0-1,2-28 1,-4 44-12,-1 0 0,0 1 0,0-1 0,-1 0 0,1 0 0,0 0 0,-1 1 0,1-1 0,-1 0 0,1 0 0,-1 1 0,0-1 0,0 1 0,-1-3 0,1 3 81,1 1 0,-1 0 0,1-1 0,-1 1 0,1 0 0,-1 0 0,1-1 0,-1 1 0,1 0 0,-1 0 0,1 0 0,-1 0 0,0 0 0,1 0 0,-1 0 0,1 0 0,-1 0 0,1 0 0,-1 0 1,0 0-1,1 0 0,-1 0 0,1 1 0,-1-1 0,1 0 0,-1 0 0,1 0 0,-1 1 0,1-1 0,-1 0 0,1 1 0,-1-1 0,1 1 0,0-1 0,-1 0 0,1 1 0,0-1 0,-1 1 0,1-1 0,0 1 1,-1-1-1,1 1 0,0 0 0,-9 14-668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7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0 227 16508,'2'5'482,"1"0"1,-1 0 0,0 0 0,1 0 0,0 0-1,1-1 1,-1 0 0,0 0 0,1 1 0,4 2 0,-6-6-412,0 1 0,0-1 0,1 0 0,-1 0 0,0 0 0,0 0 0,1-1 1,-1 1-1,0-1 0,1 1 0,-1-1 0,1 0 0,-1 0 0,0 0 0,1 0 1,-1 0-1,1-1 0,-1 1 0,0-1 0,1 1 0,-1-1 0,0 0 0,0 0 0,1 0 1,2-2-1,6-4-501,1 0 1,-1-1 0,-1-1 0,1 0-1,-2 0 1,1-1 0,10-14 0,3-7-1028,25-42 0,-40 59 1853,-1 1 1,8-21-1,-15 34-343,0 0-1,-1 1 0,1-1 1,0 0-1,0 0 0,0 0 0,0 0 1,0 0-1,0 0 0,0 0 1,0 0-1,0 0 0,0 0 1,-1 0-1,1 0 0,0 0 0,0 0 1,0 0-1,0 0 0,0 0 1,0 0-1,0 0 0,0-1 1,0 1-1,-1 0 0,1 0 0,0 0 1,0 0-1,0 0 0,0 0 1,0 0-1,0 0 0,0 0 1,0 0-1,0 0 0,0 0 1,0 0-1,0-1 0,0 1 0,0 0 1,0 0-1,0 0 0,0 0 1,-1 0-1,-6 9 702,1 4-230,1-1 1,1 1-1,0 0 0,0 0 1,-1 17-1,4-26-467,0 1 0,1-1 0,0 1 1,-1-1-1,2 1 0,-1-1 0,0 0 0,1 1 0,0-1 0,0 1 0,1-1 0,-1 0 0,1 0 0,-1 0 0,1 0 0,1 0 0,-1 0 0,1 0 0,4 5 0,-4-7-36,-1 0 1,1 0-1,0-1 0,0 1 0,-1 0 0,1-1 1,0 0-1,1 0 0,-1 0 0,0 0 0,0-1 1,0 1-1,0-1 0,1 1 0,-1-1 0,0 0 1,0-1-1,1 1 0,-1 0 0,0-1 0,0 0 1,0 0-1,0 0 0,5-2 0,2-1-5,1-1-1,-2-1 1,1 0-1,-1 0 1,15-14-1,-10 8-63,-1-2 0,-1 1 0,0-2 0,-2 0 0,16-26 0,-33 58-4,1-1-1,0 1 1,2 0 0,0 0-1,0 1 1,2-1 0,0 1-1,1 21 1,1-37 65,0-1 1,0 1-1,0 0 0,0-1 0,0 1 1,1 0-1,-1 0 0,0-1 0,1 1 1,0-1-1,-1 1 0,1 0 0,0-1 1,0 1-1,1 1 0,-1-2-1,0 0 0,0-1 0,0 1 0,0 0 0,0-1 0,0 1 0,0-1 0,0 0 0,0 1 0,0-1 0,0 0 0,0 1 0,0-1 0,0 0 0,0 0 0,0 0 0,0 0 0,2 0 0,1-1 7,0 0 0,1 0 0,-2 0 1,1-1-1,0 0 0,0 0 1,0 0-1,-1 0 0,1 0 0,-1-1 1,5-3-1,14-16 60,23-28-1,-25 26-98,29-26 0,-49 50 17,1-1 0,0 0 0,-1 0-1,1 1 1,0-1 0,0 0-1,0 1 1,0-1 0,0 1 0,-1-1-1,1 1 1,0-1 0,0 1-1,0 0 1,0-1 0,0 1 0,0 0-1,0 0 1,0 0 0,1 0-1,-1 0 1,0 0 0,0 0 0,1 0-1,-1 1 0,0 0 0,0 0 0,0-1 0,0 1 0,-1 0 0,1 0 0,0 0 0,-1 0 0,1 0 0,0 0-1,-1 0 1,1 0 0,-1 0 0,1 0 0,-1 0 0,0 0 0,1 3 0,0 6-14,0 1 0,0 0-1,-2 16 1,1-23 20,-2 28-20,1-21 19,0 0 0,1 0 0,0 1-1,0-1 1,1 0 0,5 22 0,-6-33 6,0 1 1,0-1 0,0 1 0,1-1-1,-1 0 1,0 1 0,0-1 0,0 1-1,0-1 1,0 0 0,0 1 0,1-1 0,-1 1-1,0-1 1,0 0 0,1 1 0,-1-1-1,0 0 1,1 1 0,-1-1 0,0 0-1,1 0 1,-1 1 0,0-1 0,1 0-1,-1 0 1,0 0 0,1 1 0,-1-1 0,1 0-1,-1 0 1,0 0 0,1 0 0,-1 0-1,1 0 1,-1 0 0,1 0 0,-1 0-1,2-1 21,-1 1-1,0-1 1,0 0 0,0 0-1,-1 0 1,1 0-1,0 0 1,0-1-1,0 1 1,-1 0-1,2-2 1,12-37 506,-4 2-103,-6 17-244,1 1-1,14-33 1,-18 49-188,1-1-1,1 1 1,-1 0-1,1 0 1,-1 0-1,1 0 1,0 0-1,1 0 1,-1 1 0,1 0-1,-1 0 1,1 0-1,0 0 1,0 0-1,1 1 1,7-4-1,-10 5-28,0 0 0,0 1 0,0 0-1,0-1 1,0 1 0,0 0-1,0 0 1,0 0 0,0 0 0,0 0-1,0 1 1,0-1 0,0 0-1,0 1 1,0 0 0,-1-1 0,5 3-1,-3-1-18,1 0-1,-1 1 1,0 0 0,0-1-1,0 1 1,0 0-1,0 0 1,3 5-1,-1 1-11,1 0-1,-2 1 1,1-1-1,-1 1 1,0 0 0,2 12-1,-1 23 12,-5-35 42,1-1 0,0 0 0,0 1 1,4 8-1,-5-17 10,0 0 1,0 0 0,1-1 0,-1 1-1,0 0 1,1 0 0,-1-1-1,0 1 1,1 0 0,-1-1 0,1 1-1,-1 0 1,1-1 0,0 1-1,-1-1 1,1 1 0,0-1 0,-1 1-1,1-1 1,0 0 0,-1 1-1,1-1 1,0 0 0,0 1 0,0-1-1,-1 0 1,1 0 0,1 0-1,0 0 7,0 0-1,0 0 1,1-1-1,-1 1 0,0-1 1,0 0-1,0 0 0,0 1 1,0-1-1,3-2 1,4-4 47,1 0 0,16-16 0,-25 22-50,15-16 37,-1 0 0,0-1 0,-1-1 0,-1 0 0,-1 0 0,-1-1 0,0-1 0,13-39 0,-20 41-79,-8 24-36,2-2 53,1 1-1,0 0 1,-1 0 0,1 0-1,1 0 1,-1 1 0,0 4-1,1-8 19,0 0 0,0 0-1,0 0 1,0 1 0,0-1-1,0 0 1,0 0 0,0 0 0,1 0-1,-1 1 1,0-1 0,1 0-1,-1 0 1,1 0 0,-1 0 0,1 0-1,0 0 1,-1 0 0,1 0-1,0 0 1,0 0 0,0 0 0,-1 0-1,1-1 1,0 1 0,0 0-1,0-1 1,0 1 0,1-1 0,-1 1-1,0-1 1,0 1 0,0-1-1,0 0 1,0 1 0,1-1 0,-1 0-1,0 0 1,0 0 0,0 0-1,1 0 1,-1 0 0,2-1 0,1 0 3,1 0 1,0-1-1,-1 1 1,1-1 0,-1-1-1,1 1 1,-1 0-1,0-1 1,6-5 0,5-7-72,-2-1 0,23-33 0,-33 44-323,-32 74 349,27-62 80,0 0 0,0 0 1,0 0-1,1-1 0,0 2 0,1-1 0,0 0 1,1 11-1,-1-17-25,0 0 0,0 0 1,1 1-1,-1-1 0,1 0 1,-1 0-1,1 0 0,-1 0 1,1 0-1,0 0 0,0 0 1,-1 0-1,1 0 0,0 0 1,0 0-1,0 0 0,0-1 1,0 1-1,0 0 0,0-1 1,0 1-1,0-1 0,0 1 1,1-1-1,-1 1 0,0-1 1,0 0-1,0 0 0,1 1 1,-1-1-1,0 0 0,0 0 0,1 0 1,-1-1-1,0 1 0,2 0 1,5-2 14,-1 1 0,1-1 0,-1 0 0,10-4 0,33-17-44,-37 16-70,2 0 0,-1 1-1,0 0 1,1 1 0,0 1 0,22-3 0,-35 6 64,0 1 1,1 0 0,-1 1-1,0-1 1,0 0 0,0 1-1,0-1 1,1 1-1,-1-1 1,0 1 0,0 0-1,0 0 1,0 0 0,0 0-1,-1 0 1,1 1-1,0-1 1,0 0 0,-1 1-1,1 0 1,-1-1 0,1 1-1,-1 0 1,0 0-1,0-1 1,2 4 0,18 21 171,-18-25-212,0 0 0,0 1 0,0-1-1,0 0 1,-1 0 0,1-1 0,1 1 0,-1-1-1,0 1 1,0-1 0,0 0 0,0 0 0,0 0 0,0-1-1,0 1 1,0-1 0,0 0 0,6-2 0,-7 3-200,-4 0-136,-8 0-69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5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18636,'-7'147'2856,"3"-101"-2218,1 0 0,3 1 0,10 88 0,-9-131-626,5 25 20,-5-28-38,-1 1 0,0-1 0,1 0-1,-1 0 1,1 1 0,-1-1 0,1 0 0,0 0 0,-1 0 0,1 1 0,0-1-1,0 0 1,0 0 0,0 0 0,0 0 0,2 1 0,-3-4-21,1 0 1,-1 0-1,0 1 1,1-1 0,-1 0-1,0 0 1,0 0-1,0 0 1,0 0-1,-1 1 1,0-4-1,-9-43-422,-3 0-1,-25-59 1,5 13-307,30 79 575,6 10-205,17 16-644,-9-4 636,1 0 20,0 0 1,1-1-1,0-1 0,0 0 1,0-1-1,24 5 1,12-2-340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8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2328 13147,'-21'30'1547,"12"-18"-783,1 0-1,-8 15 1,16-27-721,0 0 0,0 0 0,0 0 0,0 0 0,0 0 0,0 0 0,0 0 0,0 1 0,0-1 0,-1 0-1,1 0 1,0 0 0,0 0 0,0 0 0,0 0 0,0 0 0,0 1 0,0-1 0,0 0 0,0 0 0,0 0 0,0 0 0,0 0 0,0 0 0,0 1 0,0-1 0,0 0 0,0 0 0,0 0 0,0 0 0,0 0 0,0 0-1,0 1 1,1-1 0,-1 0 0,0 0 0,0 0 0,0 0 0,0 0 0,0 0 0,0 0 0,0 0 0,0 0 0,0 1 0,1-1 0,-1 0 0,0 0 0,0 0 0,0 0 0,0 0 0,0 0 0,0 0 0,0 0 0,1 0 0,9-3 1211,17-11-132,-24 12-776,81-37 2098,-57 28-2220,-1-2 0,34-20-1,25-31-311,148-144-1,-215 191 46,1156-1052-2540,-422 466 3437,-365 300 1074,-343 268-1371,-54 45-1524,0-1-1,0 0 0,-13 7 0,11-11 154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29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1 338 16540,'188'-64'6619,"239"-108"-4638,-382 151-1874,4-4-3,80-27 0,-127 52-101,1-1 0,-1 0 0,0 1 0,0-1 0,1 1 0,-1 0 0,0-1 0,1 1 0,-1 0 0,0 0 0,4 1 0,-6 0 1,1-1 0,0 1-1,0 0 1,-1-1 0,1 1-1,0 0 1,-1-1 0,1 1-1,-1 0 1,1 0 0,-1 0-1,1-1 1,-1 1-1,0 0 1,1 0 0,-1 0-1,0 0 1,0 0 0,1 0-1,-1 0 1,0 0 0,0 0-1,0 0 1,0 0 0,0 0-1,0-1 1,-1 1 0,1 0-1,0 0 1,0 0-1,-1 2 1,-8 28 95,0 1 0,-2-1-1,-24 47 1,7-17 54,-59 172-510,77-204 265,-1-1 0,-16 30 0,6-21-90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30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168 101 17332,'-2'-5'448,"0"1"-1,-1 0 1,1 0 0,-1 1 0,-6-7 0,9 9-384,-1 1 0,1-1 0,-1 1 1,1 0-1,-1-1 0,0 1 0,1 0 0,-1-1 0,1 1 0,-1 0 0,0-1 1,1 1-1,-1 0 0,0 0 0,0 0 0,1 0 0,-1 0 0,0 0 0,1 0 1,-1 0-1,0 0 0,0 0 0,1 0 0,-1 0 0,0 1 0,1-1 0,-1 0 1,0 0-1,1 1 0,-1-1 0,1 0 0,-1 1 0,0-1 0,1 1 0,-1-1 1,1 1-1,-1-1 0,1 1 0,-1-1 0,1 1 0,0-1 0,-1 1 0,1 0 1,0-1-1,-1 1 0,1 1 0,-5 7 167,2 1-1,-1-1 1,1 1 0,1 0-1,0 0 1,0 0 0,1 0 0,0 0-1,1 1 1,0-1 0,1 0 0,0 0-1,0 0 1,1 0 0,0 0-1,1 0 1,0 0 0,7 13 0,-8-20-200,0-1 0,-1 1 1,1-1-1,0 0 0,0 1 1,0-1-1,1 0 0,-1-1 1,0 1-1,1 0 0,0-1 1,-1 1-1,1-1 0,0 0 1,-1 1-1,1-2 0,0 1 1,0 0-1,0 0 0,0-1 1,0 0-1,0 1 0,0-1 1,0 0-1,0-1 0,0 1 1,0 0-1,0-1 0,0 0 1,0 0-1,0 1 0,-1-2 1,1 1-1,0 0 0,-1-1 1,1 1-1,0-1 0,-1 0 1,0 1-1,1-1 1,-1 0-1,0-1 0,0 1 1,0 0-1,1-4 0,1 1 9,0-1 0,0 0 0,-1-1 0,0 1 0,0 0 0,-1-1 0,0 0 0,0 0 0,-1 1 0,1-1 0,-2 0 0,1 0 0,-1 0 0,0 0 0,0 0 0,-1 0 0,1 0 0,-2 0 0,-3-13 0,3 15-34,1 1 1,-1-1-1,0 0 1,-1 1-1,1 0 1,-1-1-1,0 1 1,0 0-1,-1 1 0,1-1 1,-1 0-1,1 1 1,-1 0-1,0 0 1,0 0-1,-1 0 1,1 1-1,-1 0 1,1 0-1,-1 0 0,0 0 1,1 1-1,-1-1 1,0 1-1,0 1 1,0-1-1,0 1 1,-7 0-1,5 0-12,0 1-1,0 1 1,1-1-1,-1 1 1,0 0-1,1 1 1,-1 0-1,1 0 1,0 0-1,0 1 1,0 0-1,0 0 1,1 0-1,-1 1 1,1 0-1,0 0 1,-5 7-1,7-8-1,0 0 0,0 0 0,0 0-1,1 0 1,-1 0 0,1 0 0,0 0-1,1 1 1,-1-1 0,1 1-1,-1 0 1,2-1 0,-1 1 0,0 0-1,1 0 1,0-1 0,0 1-1,0 0 1,1 0 0,-1-1 0,1 1-1,1 0 1,-1-1 0,0 1 0,1-1-1,3 6 1,-4-7 5,1-1 0,0 1 0,-1-1 0,1 0 0,0 1 1,0-1-1,1 0 0,-1 0 0,0 0 0,1-1 0,-1 1 0,1-1 0,0 1 0,-1-1 0,1 0 1,0 0-1,5 1 0,-4-1 1,1 0 1,0-1 0,0 0-1,0 0 1,0-1-1,0 1 1,-1-1 0,1 0-1,0 0 1,4-2-1,3-2 6,0 0-1,0-1 1,-1 0-1,0-1 1,0 0-1,-1-1 1,13-11-1,-12 8 14,-2 1-1,1-1 1,12-20-1,-18 25-13,0 0 0,-1 0 0,0-1 0,-1 1-1,1-1 1,-1 0 0,0 1 0,-1-1 0,2-10 0,-3 15-3,0 1 1,0-1 0,0 1 0,0-1 0,0 1-1,-1-1 1,1 1 0,0-1 0,-1 1-1,1-1 1,-1 1 0,0-3 0,0 4-1,1-1 0,0 1-1,-1 0 1,1-1 0,-1 1 0,1-1 0,-1 1 0,1 0 0,0-1 0,-1 1 0,1 0 0,-1 0 0,0-1 0,1 1-1,-1 0 1,1 0 0,-1 0 0,1 0 0,-1 0 0,1 0 0,-1 0 0,0 0 0,0 0 0,-1 0-3,-1 1 0,1 0 1,-1 0-1,1 0 0,0 0 1,-1 0-1,1 0 0,0 1 1,0-1-1,0 1 0,0 0 1,0-1-1,-2 3 0,-6 8-15,0 0 0,0 1 0,1 0 0,1 0 0,-9 19 0,13-22 7,-1 0 1,1 0-1,1 0 0,0 1 0,1-1 0,0 1 1,0 0-1,0 16 0,2-26 11,0-1-1,0 1 1,0 0-1,0 0 1,0 0 0,0-1-1,0 1 1,0 0 0,0 0-1,0-1 1,0 1 0,0 0-1,1 0 1,-1 0 0,0-1-1,1 1 1,-1 0-1,0-1 1,1 1 0,-1 0-1,1-1 1,-1 1 0,1 0-1,-1-1 1,1 1 0,0-1-1,-1 1 1,1-1-1,0 0 1,-1 1 0,1-1-1,0 1 1,-1-1 0,1 0-1,0 0 1,0 1 0,0-1-1,-1 0 1,1 0-1,0 0 1,0 0 0,-1 0-1,1 0 1,0 0 0,1 0-1,1-1 1,0-1-1,0 1 1,0 0-1,0-1 1,0 1-1,0-1 0,0 0 1,-1 0-1,1 0 1,3-4-1,3-4 3,-1-1 1,0 1-1,-1-2 0,0 1 0,-1-1 0,10-23 0,-13 26 0,0 0-1,0-1 0,-1 1 1,0-1-1,-1 0 0,0 0 0,0 1 1,-1-1-1,-2-19 0,2 26-7,-1 1 1,1-1-1,-1 1 0,1 0 0,-1-1 1,0 1-1,0-1 0,0 1 0,0 0 0,-1 0 1,1 0-1,-1 0 0,1 0 0,-1 0 0,1 0 1,-1 0-1,0 0 0,0 1 0,0-1 1,0 1-1,0-1 0,-1 1 0,-3-2 0,4 3-3,-1 0 0,1-1 0,-1 1 0,0 0 0,0 0 0,1 0 0,-1 1 0,1-1 0,-1 1 0,0-1 0,1 1 0,-1 0 0,1 0 0,-1 0 0,1 0 0,0 1 0,-1-1 0,1 1-1,0-1 1,0 1 0,0 0 0,0 0 0,-2 2 0,-4 4-10,1 1-1,0 0 0,0 0 1,0 1-1,2 0 1,-1 0-1,1 0 1,0 1-1,1-1 0,1 1 1,-1 0-1,2 1 1,0-1-1,0 0 0,0 15 1,2-24 18,-1-1-1,1 1 1,0-1 0,0 0-1,1 1 1,-1-1 0,0 1-1,0-1 1,1 1 0,-1-1 0,1 0-1,-1 1 1,1-1 0,-1 0-1,1 0 1,0 1 0,0-1 0,0 0-1,0 0 1,0 0 0,0 0-1,0 0 1,0 0 0,0 0 0,0 0-1,0-1 1,0 1 0,1 0-1,1 0 1,-1-1-2,0 0 0,0 1 0,0-2 0,0 1 0,0 0 1,1 0-1,-1-1 0,0 1 0,0-1 0,0 0 0,0 1 0,0-1 0,0 0 0,0 0 0,0 0 0,-1-1 0,1 1 0,0 0 0,1-2 0,5-5-17,0 0 0,-1 0-1,0-1 1,0 0-1,-1 0 1,0 0-1,-1-1 1,6-13-1,-9 18-24,1-1 0,-1 1-1,0-1 1,-1 0 0,0 0-1,1 1 1,-2-1 0,1 0-1,-1 0 1,0 0 0,0 0-1,-1 0 1,1 0 0,-1 0-1,-1 0 1,-2-9 0,3 13 12,0 1 1,0-1-1,1 1 1,-1-1-1,0 1 0,0 0 1,0-1-1,-1 1 1,1 0-1,0 0 1,0 0-1,-1 0 1,1 0-1,-1 0 1,1 0-1,-1 0 1,1 1-1,-1-1 1,1 0-1,-1 1 1,1 0-1,-1-1 1,0 1-1,1 0 1,-1 0-1,0 0 1,1 0-1,-1 0 1,0 0-1,1 0 1,-3 1-1,-1 0-56,1 0-1,0 1 0,0 0 0,0 0 1,0 0-1,0 0 0,0 0 1,0 1-1,1 0 0,-1 0 1,-2 3-1,-6 7-262,1 1 1,1 0-1,0 0 0,-12 24 0,-24 64-523,25-47 382,6-5-75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34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1 550 14755,'2'1'165,"0"1"-1,0-1 0,0 0 1,0 1-1,0-1 1,0 0-1,1 0 1,-1-1-1,0 1 0,1 0 1,-1-1-1,1 1 1,-1-1-1,1 0 1,-1 0-1,1 0 0,-1 0 1,5-1-1,4-1 122,0-1-1,0 0 1,11-6-1,-4 3 429,210-86 2377,35-11-2137,-166 74-802,126-21 0,102 2-60,-33 6-19,393-112 134,-660 147-185,-15 4-2,-1 0 0,1 0 0,0 1-1,12-1 1,-36 14-66,-14-1-495,1-1 1,-58 9 0,65-13 476,-37 6-257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34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277 113 15083,'34'-25'1739,"75"-54"3210,-92 71-3237,-17 8-1688,0 0 1,1 0 0,-1 0-1,0 0 1,0 0 0,0 0-1,0 0 1,0 1 0,0-1-1,0 0 1,0 0 0,0 0-1,0 0 1,1 0 0,-1 1-1,0-1 1,0 0 0,0 0 0,0 0-1,0 0 1,0 0 0,0 1-1,0-1 1,0 0 0,0 0-1,0 0 1,0 0 0,0 0-1,0 1 1,-1-1 0,1 0-1,0 0 1,0 0 0,0 0-1,0 0 1,0 0 0,0 1 0,0-1-1,0 0 1,0 0 0,0 0-1,-1 0 1,1 0 0,0 0-1,0 0 1,0 0 0,0 1-1,0-1 1,-1 0 0,-22 25 633,-67 60-392,-151 184 0,239-266-262,-10 12 10,0 0 0,1 1 0,1 0 1,1 1-1,-14 34 0,22-49-14,1 0-1,-1 0 1,1 0 0,0 0-1,-1 0 1,1 0 0,0 0-1,0 0 1,0 0-1,1 0 1,-1 0 0,0 0-1,1 1 1,-1-1 0,1 0-1,0-1 1,0 1-1,-1 0 1,3 3 0,-1-3-2,0 0 0,0 0 0,0 0 0,1 0 0,-1 0 1,1 0-1,-1-1 0,1 1 0,-1-1 0,1 0 0,0 1 1,3 0-1,8 1-9,0 0-1,0-1 1,0 0 0,22-1 0,-31-1 8,412-23-1214,-383 20 1031,36-5-38,0-5-50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35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77 16780,'12'-12'1406,"-8"9"-1094,0 1-1,-1-1 1,0 0 0,0-1-1,0 1 1,0-1 0,-1 1 0,1-1-1,-1 0 1,0 1 0,0-1-1,3-8 1,-5 11-244,0 1 0,0-1-1,-1 0 1,1 1 0,0-1-1,0 1 1,0-1 0,-1 1 0,1-1-1,0 1 1,0-1 0,-1 1 0,1-1-1,0 1 1,-1-1 0,1 1-1,-1 0 1,1-1 0,-1 1 0,1 0-1,0-1 1,-1 1 0,1 0 0,-1-1-1,0 1 1,1 0 0,-1 0-1,1 0 1,-1 0 0,1-1 0,-1 1-1,1 0 1,-1 0 0,0 0 0,1 0-1,-1 0 1,0 1 0,-25 0 755,8 3-750,1 1 1,-1 0-1,1 1 0,1 1 1,-1 1-1,1 1 1,0 0-1,1 0 1,0 2-1,0 0 0,1 1 1,1 0-1,0 1 1,1 0-1,0 1 1,1 1-1,-11 18 0,19-28-86,1 1 0,-1 0 0,1 0 0,0 0 0,0 0-1,-1 10 1,3-15 3,0 1-1,0 0 1,0-1-1,0 1 1,0 0-1,0-1 1,0 1-1,0 0 1,1 0-1,-1-1 1,1 1-1,-1-1 1,1 1-1,-1 0 1,1-1 0,0 1-1,0-1 1,0 0-1,0 1 1,0-1-1,0 0 1,0 1-1,1-1 1,-1 0-1,0 0 1,1 0-1,-1 0 1,3 1-1,10 2-65,0 0 0,0-1 0,1 0 0,-1-1 0,1 0 0,0-2-1,19 0 1,18 1-61,-36 0 101,1 0 1,-1 2 0,16 4 0,-28-6 30,0 0 1,1 1 0,-1-1-1,-1 1 1,1 0 0,0 0-1,0 0 1,-1 0 0,1 1-1,-1-1 1,0 1 0,0 0-1,0 0 1,0 0 0,0 1-1,-1-1 1,3 4 0,-4-5 11,-1 0 1,1 0 0,-1 0-1,0-1 1,1 1 0,-1 0-1,0 0 1,0 0-1,-1 0 1,1 0 0,0 0-1,0-1 1,-1 1 0,0 0-1,1 0 1,-1 0 0,0-1-1,0 1 1,1 0-1,-1-1 1,-1 1 0,1-1-1,0 1 1,0-1 0,0 1-1,-1-1 1,1 0-1,-3 2 1,-5 4 69,1 0 1,-1-1-1,-15 7 1,10-6-83,-1 0 0,-1-1 0,1-1 0,-1 0 0,-23 3 0,38-7-26,0-1-1,0 0 1,0 1-1,0-1 1,0 0 0,-1 0-1,1 0 1,0 0-1,0 0 1,0-1-1,0 1 1,0 0-1,0 0 1,-1-1 0,1 1-1,0 0 1,0-1-1,0 1 1,0-1-1,0 0 1,0 1-1,0-1 1,1 0 0,-1 0-1,0 1 1,-1-3-1,1 2 9,1-1 0,-1 0 0,1 1 0,0-1 0,0 1 0,-1-1 0,1 0-1,0 1 1,1-1 0,-1 0 0,0 1 0,0-1 0,1 1 0,-1-1 0,1 0 0,-1 1 0,1-1-1,-1 1 1,3-3 0,13-23-365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35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22 17492,'0'-1'70,"0"1"0,0-1 0,0 1 0,0-1 1,0 1-1,1-1 0,-1 1 0,0-1 0,0 0 1,0 1-1,-1-1 0,1 1 0,0-1 0,0 1 0,0-1 1,0 1-1,0-1 0,-1 1 0,1-1 0,0 1 0,0-1 1,-1 1-1,1-1 0,0 1 0,-1 0 0,1-1 1,0 1-1,-2-1 0,1 0-4,0 1-1,0-1 1,0 1 0,0 0-1,-1 0 1,1 0 0,0-1-1,0 1 1,0 0 0,-1 0-1,1 1 1,-2-1 0,-3 1 171,1 1 1,-1-1-1,1 1 1,0 0-1,-7 4 1,2 1-2,0 0 0,0 0-1,0 1 1,1 1 0,0 0 0,1 0 0,-1 0 0,-10 18-1,14-19-188,1-1 0,-1 1 0,1 0 0,1 0 0,0 1 0,0-1 0,0 1 0,1 0 0,1-1 0,-1 1 0,1 0 0,1 16 0,0-21-21,0-1 1,1 1 0,-1-1-1,1 1 1,0-1-1,0 0 1,0 1 0,0-1-1,1 0 1,-1 0 0,1 0-1,0 0 1,0 0 0,0 0-1,0 0 1,0-1 0,1 1-1,-1-1 1,1 0-1,0 0 1,0 1 0,0-2-1,0 1 1,0 0 0,0-1-1,0 1 1,0-1 0,1 0-1,-1 0 1,1 0 0,-1-1-1,0 1 1,1-1 0,5 0-1,0 0 41,0 0 0,0-1-1,0 0 1,0-1 0,-1 0 0,1-1-1,0 1 1,-1-2 0,1 1 0,-1-1-1,0 0 1,12-9 0,-13 7-1,-1 1 0,1-1 0,-1-1 1,0 1-1,-1-1 0,1 0 0,-1 0 0,-1 0 0,1-1 1,-1 0-1,-1 0 0,1 0 0,-2 0 0,4-14 0,-5 17-146,0 0 0,0-1 0,-1 1 0,0 0 0,0-1 0,0 1 0,-1-1-1,0 1 1,0 0 0,0-1 0,0 1 0,-1 0 0,0 0 0,0 0-1,-1 0 1,1 1 0,-1-1 0,0 1 0,0-1 0,-1 1 0,1 0-1,-1 0 1,0 0 0,-7-5 0,2 3-728,6 5 627,1 0 1,0 0-1,0 0 0,1-1 0,-1 1 0,0-1 1,0 1-1,-1-3 0,-3-5-611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36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16019,'36'-10'1561,"1"1"-1,0 2 0,0 1 1,45 0-1,-78 6-1434,0 0 1,-1 0-1,1 0 0,-1 1 1,1 0-1,0-1 0,-1 1 1,0 1-1,1-1 0,4 3 0,-6-3-99,-1 0 0,0-1 0,0 1 0,0 0 0,0 0 0,0 0 0,0 1 0,-1-1 0,1 0 0,0 0 0,0 0 0,-1 1 0,1-1 0,-1 0 0,1 1 0,-1-1 0,0 0 0,1 1-1,-1-1 1,0 1 0,0-1 0,0 0 0,0 1 0,0-1 0,0 1 0,0-1 0,-1 0 0,1 1 0,-1 1 0,-6 14 52,0 1 1,-1-2-1,-1 1 1,-1-1-1,-21 28 1,16-23 0,-10 14 52,9-15 26,2 1 0,0 0-1,-18 40 1,32-59-138,-1 0-1,0 0 1,0 0 0,1 0-1,-1 0 1,1 0-1,0 0 1,0 0 0,-1 0-1,1 1 1,1-1-1,-1 4 1,1-5-11,-1 0 1,1 0-1,-1 0 0,1-1 0,0 1 1,-1 0-1,1 0 0,0 0 1,-1 0-1,1-1 0,0 1 0,0 0 1,0-1-1,0 1 0,0-1 1,0 1-1,0-1 0,0 1 0,0-1 1,0 0-1,0 1 0,0-1 1,0 0-1,0 0 0,0 0 0,0 0 1,0 0-1,2 0 0,10-1 37,1 0 0,-1-1 0,0 0-1,0-1 1,0 0 0,23-10 0,72-40-183,-89 43-218,-2-1-1,18-15 0,-30 23 185,0-1 1,0 0 0,-1 0-1,0-1 1,0 0-1,0 1 1,-1-1-1,1-1 1,-1 1 0,0 0-1,3-10 1,-6 13 109,1 0 0,-1-1 0,1 1 0,-1 0 0,0 0 0,0-1 0,0 1 0,-1-4 1,-7-14-698</inkml:trace>
  <inkml:trace contextRef="#ctx0" brushRef="#br0" timeOffset="1">122 200 17452,'-1'10'1584,"14"-6"-1032,10-3-224,10-1 696,4-5-471,7-7-793,5-4 424,-4-7-152,-2-1-104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36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27 116 16540,'-13'98'5064,"8"-70"-4254,1 0 1,1 0-1,2 0 1,2 34-1,1-48-535,0 0-1,7 25 1,-8-36-280,-1-1-1,1 1 1,0 0 0,0-1 0,0 1-1,1-1 1,-1 1 0,1-1 0,-1 0-1,1 1 1,0-1 0,0 0 0,0 0-1,0 0 1,0 0 0,0-1 0,0 1-1,1 0 1,-1-1 0,1 0 0,3 2-1,-5-3-72,1 0 0,-1 0-1,1 0 1,-1 0-1,1-1 1,-1 1 0,1 0-1,-1-1 1,1 1 0,-1-1-1,1 0 1,-1 1 0,1-1-1,-1 0 1,0 0-1,0 0 1,1 0 0,-1 0-1,0 0 1,0 0 0,0 0-1,0-1 1,0 1-1,0 0 1,-1 0 0,1-1-1,0 1 1,-1-1 0,1 1-1,-1-1 1,1-2-1,2-5-388,0 0 0,-1 0 0,0 0 0,0-11 0,0-16-866,-2-1 1,-7-56 0,-22-71-2300,27 150 3601,1 8 314,0 0 0,0 0 0,0 0 0,0 0 1,-1 1-1,0-1 0,-1 0 0,1 1 0,-1 0 0,-5-9 1,8 14-249,-1 0 0,1 0 0,0 0 1,0 0-1,0 0 0,0 0 0,0-1 1,0 1-1,-1 0 0,1 0 0,0 0 1,0 0-1,0 0 0,0 0 0,-1 0 1,1 0-1,0 0 0,0 0 0,0 0 1,0 0-1,-1 0 0,1 0 0,0 0 1,0 0-1,0 0 0,0 0 0,-1 0 1,1 0-1,0 0 0,0 0 0,0 0 1,0 0-1,-1 0 0,1 0 0,0 0 1,0 0-1,0 1 0,0-1 0,0 0 1,-1 0-1,1 0 0,0 0 0,-4 10 607,2 10 97,2-14-486,1 0 0,-1 1-1,1-1 1,0 1 0,1-1-1,-1 0 1,1 0 0,1 0-1,-1 0 1,1 0 0,0 0-1,5 7 1,-4-8-261,0 0 0,1 0 0,0-1 0,-1 1 0,2-1 0,-1 0 0,0-1 0,1 1 0,-1-1 0,1 0 0,0 0 0,0-1 0,0 0 0,1 0 0,-1 0 0,0-1 0,1 0 0,-1 0 0,7-1 0,22 1-272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37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89 499 16980,'6'-5'1707,"-9"5"-273,-13 7 526,9-2-1636,1 1 1,-1 0-1,1 1 1,1-1 0,-1 1-1,1 0 1,1 1-1,-1-1 1,1 1-1,0 0 1,1 0 0,0 0-1,0 0 1,1 1-1,-3 15 1,5-23-310,0 1 0,-1-1 0,1 0-1,0 0 1,0 0 0,0 1 0,0-1 0,0 0 0,0 0 0,1 0 0,-1 1 0,0-1 0,1 0 0,-1 0-1,1 0 1,-1 0 0,1 0 0,-1 0 0,1 0 0,0 0 0,-1 0 0,1 0 0,0 0 0,0 0 0,0 0-1,0-1 1,0 1 0,0 0 0,0 0 0,0-1 0,0 1 0,0-1 0,0 1 0,0-1 0,0 0 0,0 1-1,1-1 1,-1 0 0,0 0 0,0 0 0,0 0 0,1 0 0,-1 0 0,0 0 0,0 0 0,0 0 0,1 0-1,-1-1 1,0 1 0,2-1 0,4-2 0,0 1-1,-1-1 1,1 0 0,-1-1-1,1 1 1,-1-1 0,6-5-1,-2 0-4,-1 0-1,1 0 0,-2-1 0,10-12 0,-15 17-35,0 1 0,-1-1-1,1 1 1,-1-1-1,1 0 1,-2 0-1,1 0 1,0 0 0,-1 0-1,0-1 1,0 1-1,0-11 1,-1 16 20,0 0 1,0-1-1,0 1 0,0 0 1,0-1-1,0 1 0,0 0 1,0-1-1,0 1 1,0 0-1,0 0 0,0-1 1,0 1-1,0 0 0,0-1 1,0 1-1,0 0 0,0 0 1,-1-1-1,1 1 1,0 0-1,0-1 0,0 1 1,-1 0-1,1 0 0,0 0 1,0-1-1,0 1 0,-1 0 1,1 0-1,0 0 1,0 0-1,-1-1 0,1 1 1,0 0-1,-1 0 0,1 0 1,0 0-1,0 0 0,-1 0 1,1 0-1,0 0 1,-1 0-1,1 0 0,0 0 1,-1 0-1,1 0 0,0 0 1,-1 0-1,1 0 0,0 0 1,0 0-1,-1 0 0,1 0 1,0 1-1,0-1 1,-1 0-1,1 0 0,0 0 1,-1 1-1,0 0-15,-1 0 0,1 0 0,0 0 1,0 0-1,0 1 0,-1-1 0,1 0 0,0 1 0,0-1 0,0 3 0,0-3 21,0 0 0,1 1 0,-1 0-1,1-1 1,-1 1 0,1-1-1,0 1 1,0 0 0,-1-1-1,1 1 1,0-1 0,0 1-1,1 0 1,-1-1 0,0 1-1,0 0 1,1-1 0,-1 1-1,1-1 1,0 1 0,-1-1-1,1 1 1,0-1 0,0 0-1,0 1 1,0-1 0,0 0-1,0 0 1,0 1 0,0-1-1,1 0 1,-1 0 0,0 0-1,1 0 1,-1-1 0,1 1-1,-1 0 1,1-1 0,2 2-1,2 0 36,0-1 0,1 1 0,-1-1 0,1 0 0,-1 0 0,1-1 0,0 0 0,10-1 0,5-4 36,1 0-1,-2-2 1,1 0 0,-1-1-1,0-2 1,-1 0 0,0-1-1,0-1 1,-2 0 0,34-30-1,-31 23-48,-1-2-1,-1 0 0,-1-1 0,-1-1 0,18-32 0,-27 41-24,0 0 1,-1-1-1,-1 0 0,0-1 0,-1 1 0,-1-1 1,0 0-1,-1 0 0,-1 0 0,0-26 0,-2 37-4,0 0 0,0 0 0,-1 0 0,0 0 0,0 0 0,-1 1 0,1-1-1,-1 0 1,0 1 0,0 0 0,-1-1 0,-4-6 0,6 9 4,-1 1 0,0-1-1,1 1 1,-1 0 0,0-1 0,0 1 0,0 0 0,0 0 0,0 0 0,0 0 0,0 0 0,0 1 0,0-1-1,0 1 1,0-1 0,-1 1 0,1 0 0,0 0 0,0 0 0,0 0 0,-1 0 0,1 0 0,0 1 0,0-1 0,0 1-1,0 0 1,0-1 0,0 1 0,-4 2 0,-3 2-1,1 0 0,-1 1 0,1-1 0,0 2 0,1-1 0,0 1 0,0 0 0,0 1 0,1 0 0,0 0 0,0 0 0,1 0 0,-5 13 1,3-7 12,1 0 1,0 1 0,1 0 0,1 0 0,0 1 0,1-1 0,-2 29 0,5-37 3,0 1-1,1-1 1,-1 0-1,2 1 1,-1-1 0,1 0-1,0 0 1,0 0 0,1 0-1,0 0 1,0 0-1,0-1 1,1 1 0,0-1-1,1 0 1,-1 0-1,1-1 1,0 1 0,1-1-1,5 5 1,1-2-46,-1-1-1,1 1 1,1-2 0,-1 0-1,1-1 1,0 0 0,0 0 0,1-2-1,24 4 1,-19-4-562,34 1-1,-47-4 480,0 0 0,1-1 0,-1 0 1,1 0-1,-1-1 0,0 1 0,0-1 0,0 0 0,7-4 0,10-10-435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5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190 289 13619,'-4'1'301,"-20"6"1760,0 1 1,-39 20 0,58-26-1903,0 1 0,0 0 1,0 0-1,0 0 0,0 1 1,1 0-1,0 0 0,0 0 1,0 0-1,0 1 0,0-1 1,1 1-1,0 0 1,0 0-1,0 0 0,1 0 1,-4 11-1,6-14-136,0 0 1,-1 0-1,1 0 0,0 0 1,0 0-1,0-1 0,0 1 0,0 0 1,1 0-1,-1 0 0,1 0 1,-1 0-1,1-1 0,0 1 1,-1 0-1,1-1 0,0 1 1,2 3-1,0-3-3,-1 1 0,1-1 0,-1 1 0,1-1 0,0 0 0,0 0 0,0 0 0,0-1 0,6 3 1,1 0-7,1-1 1,-1 0-1,1-1 1,0 0-1,19 1 1,-19-4 43,-1 0 0,1 0 0,0 0 0,-1-2 0,0 1 1,1-1-1,-1-1 0,0 0 0,0 0 0,-1-1 0,0 0 0,1-1 1,-2 0-1,1 0 0,-1-1 0,0 0 0,8-9 0,-10 10 9,-1 0 0,1-1 0,-1 1 1,0-1-1,-1-1 0,0 1 0,0-1 0,0 1 0,-1-1 0,0 0 0,-1-1 0,0 1 0,0 0 0,-1-1 0,0 1 0,0-1 0,-1 1 0,0-1 0,0 1 0,-1-1 1,-3-14-1,2 19-33,0-1 1,0 0-1,0 1 1,0 0-1,-5-8 1,6 11-161,0-1 0,-1 1 1,1-1-1,0 1 0,-1-1 1,1 1-1,-1 0 0,1-1 0,-1 1 1,0 0-1,1 0 0,-1 0 0,0 1 1,0-1-1,-3-1 0,14 3-395,0-1 0,0-1-1,0 0 1,0 0 0,0 0-1,-1-1 1,1 0 0,-1-1-1,1 0 1,-1-1 0,9-4 0,9-6-286,-1-1 1,25-20-1,-37 25 1120,-1-1-1,0 0 1,-1 0-1,18-24 1,-26 29 782,-7 8-388,-6 7 36,3 1-545,1 0-1,-1 1 1,2 0 0,-1 0 0,2 0 0,0 1 0,0-1 0,1 1 0,0 0 0,1 0 0,-1 23 0,2-12-109,1 1 1,1-1-1,1 0 0,2 1 1,7 28-1,-10-46-67,18 54 82,-18-55-112,1 0 1,1 0-1,-1-1 1,1 1-1,-1-1 1,1 1-1,1-1 1,-1 0-1,6 5 1,-9-8 3,0-1 0,0 0 0,0 0 0,1 1 0,-1-1 0,0 0 0,0 0 1,0 0-1,1 1 0,-1-1 0,0 0 0,0 0 0,1 0 0,-1 0 0,0 1 1,1-1-1,-1 0 0,0 0 0,0 0 0,1 0 0,-1 0 0,0 0 0,1 0 1,-1 0-1,0 0 0,0 0 0,1 0 0,-1 0 0,0 0 0,1 0 0,-1 0 0,0 0 1,1-1-1,-1 1 0,0 0 0,0 0 0,1 0 0,-1 0 0,0 0 0,0-1 1,1 1-1,-1 0 0,0-1 0,2-16-146,-9-21-114,-60-156-678,48 146 946,18 45 10,0 1 1,0-1 0,0 1 0,1-1 0,-1 0-1,0 1 1,1-1 0,0 0 0,-1-3 0,2 5-11,-1 1 1,0 0-1,0 0 1,0 0-1,0-1 1,0 1-1,0 0 1,0 0 0,1-1-1,-1 1 1,0 0-1,0 0 1,0 0-1,1 0 1,-1-1-1,0 1 1,0 0-1,0 0 1,1 0 0,-1 0-1,0 0 1,0 0-1,1-1 1,-1 1-1,0 0 1,0 0-1,1 0 1,-1 0-1,0 0 1,1 0 0,-1 0-1,0 0 1,18 6 2,4 5 71,1 0 0,0-2 0,0-1 0,1-1 1,0-1-1,49 7 0,-17-11-98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37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1 343 15739,'0'0'76,"0"1"-1,0-1 0,-1 0 1,1 1-1,0-1 1,0 0-1,0 1 0,0-1 1,0 0-1,0 1 0,0-1 1,0 0-1,0 1 0,0-1 1,0 0-1,1 1 1,-1-1-1,0 0 0,0 1 1,0-1-1,0 0 0,0 1 1,1-1-1,-1 0 0,0 0 1,0 1-1,0-1 1,1 0-1,-1 0 0,0 1 1,1-1-1,-1 0 0,0 0 1,0 0-1,1 1 0,13-4 1548,16-13 487,-15 4-1566,0 0 1,0 0 0,-1-2-1,-1 0 1,-1 0-1,1-1 1,9-17 0,-17 25-475,-1 0 1,0-1-1,0 1 1,-1-1-1,0 0 0,0 0 1,0 0-1,-1 0 1,-1 0-1,1-1 1,-1 1-1,-1-1 1,0 1-1,0 0 1,0-1-1,-1 1 1,0-1-1,-4-10 1,4 16-60,1 1 1,-2-1 0,1 0-1,0 1 1,0-1 0,-1 1 0,1 0-1,-1-1 1,0 1 0,0 0 0,0 0-1,0 0 1,0 0 0,0 0-1,-1 1 1,1-1 0,0 1 0,-1-1-1,1 1 1,-5-2 0,4 3-12,1 0 1,0-1 0,-1 1 0,1 0-1,-1 0 1,1 0 0,0 1-1,-1-1 1,1 0 0,0 1 0,-1 0-1,1-1 1,0 1 0,0 0-1,0 0 1,-1 0 0,1 1 0,0-1-1,0 0 1,1 1 0,-1-1 0,0 1-1,0 0 1,-1 2 0,-2 2 2,0 1 1,1-1-1,0 1 1,0 0 0,1 0-1,0 0 1,0 0-1,1 1 1,0-1 0,0 1-1,0 0 1,1-1-1,0 16 1,1-19 3,0 1-1,0-1 0,0 1 1,1-1-1,0 1 1,0-1-1,0 0 1,0 0-1,1 1 1,0-1-1,0 0 1,0 0-1,0-1 1,0 1-1,1 0 1,0-1-1,0 1 1,0-1-1,0 0 1,0 0-1,1 0 0,-1 0 1,1-1-1,0 0 1,6 4-1,1-2-112,0-1 0,0 0-1,0 0 1,0-1-1,1-1 1,-1 0-1,22-1 1,-14-1 6,0-1 0,-1-1-1,37-10 1,14-13-157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38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269 238 17764,'0'-3'161,"-1"0"-1,0 0 1,0 1 0,0-1 0,0 1 0,0-1 0,-1 1 0,1-1-1,-1 1 1,1 0 0,-1 0 0,0-1 0,0 1 0,0 0-1,0 1 1,0-1 0,-1 0 0,1 1 0,-1-1 0,1 1-1,-1 0 1,1 0 0,-1 0 0,1 0 0,-1 0 0,0 0 0,0 1-1,1-1 1,-1 1 0,-4 0 0,0 0 25,0 0 0,1 1 0,-1-1 0,1 1 0,-1 1 1,1-1-1,-1 1 0,1 0 0,0 1 0,0 0 0,0 0 0,-8 5 0,5-1-152,0 1 0,0 0 0,1 1 0,0 0 0,1 1 1,0-1-1,0 1 0,1 1 0,0-1 0,1 1 0,-7 19 0,8-18-22,0 0 0,1 1 0,0 0 1,1-1-1,0 1 0,1 0 0,1 0 0,0 0 1,0 0-1,5 22 0,-5-32-1,1 0 1,0 0-1,0 1 0,0-1 1,0 0-1,1 0 0,-1 0 1,1 0-1,0 0 0,-1-1 1,2 1-1,-1-1 0,0 1 1,0-1-1,1 1 0,-1-1 1,1 0-1,4 2 0,-4-2 7,1-1-1,0 0 1,0 0 0,-1 0 0,1 0-1,0-1 1,0 1 0,0-1-1,0 0 1,0 0 0,0 0-1,-1-1 1,7-1 0,5-2 37,-1-1 1,1-1 0,-2 0 0,1-1 0,0 0 0,20-16 0,-5 1 77,-1 0 1,-1-2-1,-2-1 1,0-1-1,31-43 1,-46 56-91,-1-1-1,0 0 1,-1 0-1,-1 0 1,0-1 0,-1-1-1,-1 1 1,-1-1-1,0 0 1,0 0 0,-2 0-1,0 0 1,-1 0-1,-1-21 1,0 33-37,-1 1 0,1-1 1,-1 0-1,0 0 0,0 1 0,-1-1 1,1 0-1,-1 1 0,0-1 0,1 1 0,-1 0 1,-1 0-1,1 0 0,-5-5 0,5 6-19,1 1 0,-1 0 0,0 0-1,0 0 1,1 0 0,-1 0 0,0 0 0,0 0 0,0 0-1,0 1 1,0-1 0,0 1 0,0 0 0,-1 0-1,1-1 1,0 1 0,0 0 0,0 1 0,0-1-1,0 0 1,0 1 0,0-1 0,0 1 0,0-1 0,0 1-1,0 0 1,-2 1 0,-1 1-107,1 0 0,0 0 0,0 0-1,0 1 1,0 0 0,0 0 0,1 0 0,0 0 0,0 0 0,0 0 0,0 1-1,1 0 1,-1-1 0,1 1 0,0 0 0,-1 8 0,0-4-58,1 1 0,0-1 0,1 1 0,0-1-1,1 1 1,-1-1 0,2 1 0,1 13 0,7 14-518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38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28 15411,'-4'13'838,"0"1"1,1 0-1,0 0 0,-1 26 0,1-7 500,-3 22-606,2 1 0,3 0-1,2 0 1,2-1-1,3 1 1,24 99 0,-30-154-716,1 0 0,-1 0 0,0 0 0,0 0 0,0-1 0,1 1 1,-1 0-1,1 0 0,-1 0 0,1 0 0,-1 0 0,1 0 1,-1 0-1,1-1 0,0 1 0,0 1 0,0-3-5,-1 0 1,1 1-1,-1-1 0,1 0 1,-1 1-1,1-1 0,-1 0 1,0 1-1,1-1 0,-1 0 1,0 0-1,0 0 0,1 1 0,-1-1 1,0 0-1,0 0 0,0 0 1,0 1-1,0-1 0,0-1 1,15-149 385,32-211-494,-46 358 91,1-9-14,0 0-1,2 0 1,0 0-1,0 0 1,7-13-1,-10 24 19,0-1-1,1 1 0,-1 0 0,1 0 1,-1 0-1,1 0 0,0 0 0,0 0 1,0 0-1,0 1 0,0-1 1,0 0-1,0 1 0,1 0 0,-1 0 1,0 0-1,1 0 0,-1 0 0,1 0 1,-1 0-1,1 1 0,0-1 0,-1 1 1,1 0-1,-1 0 0,1 0 0,0 0 1,-1 0-1,1 1 0,0-1 1,-1 1-1,4 1 0,-1-1-2,-1 0-1,1 1 1,-1 0-1,1 0 1,-1 0-1,0 1 1,0-1-1,0 1 1,0 0 0,-1 0-1,1 1 1,-1-1-1,4 6 1,-5-7 2,0 1-1,-1 0 1,1 0 0,-1 0 0,0 0 0,0 0 0,0 0-1,0 1 1,0-1 0,-1 0 0,0 0 0,1 1 0,-1-1-1,0 0 1,-1 1 0,1-1 0,-1 0 0,1 0 0,-1 1-1,-2 4 1,-3 7-5,-1-1 1,-1 0-1,0 0 0,-1 0 0,0-1 0,-17 17 0,8-10 9,-1-2-1,0 0 0,-25 16 0,39-30-104,0-1 0,0 0 0,0 0 0,0-1 1,-1 1-1,-7 2 0,12-5 70,0 0 0,0 0 0,0 1 0,0-1 0,0 0-1,0 0 1,0 0 0,0 0 0,0 0 0,0-1 0,0 1 0,0 0 0,0 0 0,0 0 0,0-1-1,1 1 1,-1-1 0,0 1 0,0-1 0,0 1 0,1-1 0,-1 1 0,0-1 0,0 0 0,1 1-1,-1-1 1,0 0 0,1 1 0,-1-1 0,1 0 0,-1 0 0,1 0 0,-1 0 0,1 0 0,0 1-1,0-1 1,-1 0 0,1 0 0,0 0 0,0 0 0,0 0 0,0 0 0,0 0 0,0 0 0,0-2-1,3-30-323,7-5-129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39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16444,'0'4'323,"-1"0"0,0-1 1,0 1-1,0 0 0,0-1 1,-1 1-1,1-1 0,-5 6 1,-2 8 240,-14 35 1137,2 0 0,-25 103 1,39-123-1441,1 1 1,1 0-1,2 0 1,1 0-1,2-1 1,6 45-1,-5-65-179,1 0 0,0 0 0,0-1 0,6 13 0,-8-21-53,1 0 0,-1 1 1,1-1-1,0 0 0,0 0 1,0-1-1,0 1 0,0 0 1,1-1-1,-1 1 0,1-1 1,0 0-1,0 0 1,0 0-1,0 0 0,0 0 1,6 2-1,-8-4-13,1 1 0,-1-1 0,1 0 0,-1 0 0,1 0 0,-1 1 0,1-2 0,-1 1 0,1 0 0,-1 0 0,1 0 0,-1-1 0,1 1 0,-1-1 0,1 1 0,-1-1 0,0 1 0,1-1 1,-1 0-1,2-1 0,-1 0 9,1 0 0,-1-1 0,0 1 0,0-1 0,0 1 0,0-1 0,-1 0 1,1 1-1,1-5 0,1-4 33,-1 1 1,0-1-1,0 0 1,1-17-1,-3 14-37,-1 0 1,0 1-1,0-1 0,-2 0 0,-3-18 1,4 26-31,-1 1 0,0 0 0,0 0 0,0 0 0,0 0 0,-1 0 0,-4-6 0,6 9-2,-1 0 1,1 0-1,-1 0 0,0 1 1,0-1-1,0 0 0,0 1 1,0 0-1,0-1 0,0 1 1,-1 0-1,1 0 0,0 0 1,-1 0-1,1 1 0,-4-2 1,4 2 3,1 0 0,-1 0 0,1 0 0,0 0 0,-1 0 0,1 0 0,0 0-1,-1 1 1,1-1 0,-1 0 0,1 1 0,0-1 0,0 1 0,-1-1 0,1 1 0,0 0 0,0 0 0,0 0 0,0-1 0,-1 1 0,1 0 0,1 0 0,-1 0 0,0 0 0,0 1 0,0-1 0,0 0 0,1 0 0,-1 0 0,1 1 0,-1-1 0,1 0 0,-1 1 0,1-1-1,0 0 1,-1 1 0,1-1 0,0 3 0,0 1-9,-1 0 0,1 0 0,0 0 0,1 1-1,-1-1 1,1 0 0,0 0 0,0 0 0,3 7 0,-2-8 11,0-1 1,0 1 0,0 0-1,0 0 1,1-1 0,-1 1 0,1-1-1,0 0 1,0 0 0,1 0-1,-1 0 1,0-1 0,1 1 0,5 2-1,-3-2 3,1-1-1,-1 1 1,1-1-1,-1-1 1,1 1 0,0-1-1,0 0 1,9-1-1,2-1 6,-1 0-1,1-1 0,-1-1 0,0-1 0,0-1 1,22-8-1,-17 3 10,0 0 1,-2-2-1,1 0 1,27-22-1,65-68-35,-119 128-73,3-17 114,0 0 0,0 0 0,1 0 1,1 0-1,-2 17 0,3-25-4,0 1 0,0 0-1,0 0 1,1 0 0,-1-1 0,1 1 0,-1 0-1,1 0 1,-1-1 0,1 1 0,0 0-1,0-1 1,0 1 0,0-1 0,0 1-1,0-1 1,0 0 0,1 1 0,-1-1-1,0 0 1,1 0 0,-1 0 0,1 0 0,-1 0-1,1 0 1,0 0 0,-1 0 0,1-1-1,0 1 1,-1-1 0,1 1 0,0-1-1,0 0 1,0 0 0,-1 1 0,4-2-1,6 1 44,0 0-1,-1-1 0,1-1 0,0 0 0,-1 0 1,1-1-1,-1 0 0,0-1 0,12-6 0,83-49 183,-39 11-211,-43 30-85,25-14-1,-47 31 53,-1 1 0,0-1 0,1 1 0,-1 0 0,1-1 0,-1 1 0,1 0 0,-1-1 0,1 1 0,-1 0 0,1-1 0,-1 1 0,1 0 0,-1 0 0,1 0 0,-1 0 0,1 0 0,0-1 0,-1 1 0,1 0 0,-1 0 0,1 1 0,-1-1 1,1 0-1,0 0 0,-1 0 0,1 0 0,-1 0 0,1 0 0,-1 1 0,1-1 0,-1 0 0,1 1 0,-1-1 0,1 0 0,-1 1 0,1-1 0,-1 0 0,0 1 0,1-1 0,-1 1 0,0-1 0,1 1 0,-1-1 0,0 1 0,1-1 0,-1 1 0,0 0 0,1 4-14,0 0 0,-1 0-1,0 1 1,0-1 0,0 5-1,0 17 1,1-24 24,-1-1-1,1 0 1,0 0 0,0 0-1,0 0 1,0-1 0,0 1-1,0 0 1,1 0 0,-1-1-1,0 1 1,1 0 0,0-1-1,-1 0 1,1 1 0,0-1-1,0 0 1,0 0 0,2 1-1,0 0 10,0-1 0,1 0 0,-1 0 0,0 0 0,1 0 0,-1-1 1,1 0-1,8 0 0,2-2 21,1-1 0,-1 0 1,0-1-1,21-9 0,13-8-15,-2-3-1,79-53 1,-124 76-23,5-4-20,0 1 1,1-1 0,-1 1 0,15-5 0,-20 8 16,0 1 1,0-1 0,0 1-1,0 0 1,-1 0-1,1-1 1,0 1 0,0 0-1,0 1 1,0-1-1,0 0 1,0 0 0,0 1-1,0-1 1,-1 1-1,1 0 1,0-1 0,0 1-1,-1 0 1,1 0-1,0 0 1,-1 0 0,1 1-1,-1-1 1,1 0-1,1 4 1,-1-3 7,0 0 1,-1-1 0,1 1-1,0 0 1,0 0-1,0-1 1,0 1-1,1-1 1,-1 1 0,0-1-1,1 0 1,-1 0-1,0 0 1,1-1-1,-1 1 1,1 0-1,0-1 1,3 1 0,-2-1-30,0-1 0,0 1 0,0-1 0,0 0 0,0 0 1,0 0-1,-1-1 0,1 1 0,0-1 0,-1 0 0,5-2 1,0-2-293,0 0 0,0-1-1,-1 0 1,1 0 0,-2-1 0,1 0 0,-1 0 0,10-16 0,-12 15 60,-1 0-1,1 0 0,-1 0 1,-1-1-1,0 1 1,0-1-1,-1 1 0,0-1 1,-1 0-1,0 0 1,-2-12-1,-5-18-852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40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17572,'-9'0'1592,"2"3"-1128,3 3-144,-1 1 248,1-1 57,3-1-377,-1 3-128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40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70 118 15939,'-3'1'317,"0"0"-1,0 0 1,0 0-1,0 0 1,0 1-1,0-1 1,1 1-1,-1-1 1,1 1-1,-1 0 1,1 0 0,0 0-1,0 0 1,-1 1-1,-2 3 1,2-1 21,0 0 1,1 1-1,-1-1 1,1 0-1,0 1 1,0-1-1,1 1 1,-2 6-1,2-5-186,0 0-1,0 0 0,1 0 1,0 0-1,0 0 0,1 0 1,0 0-1,0 0 0,0 0 1,1 0-1,0 0 0,1-1 1,-1 1-1,6 8 0,-7-13-115,1 1 0,0-1 1,0 0-1,0 0 0,0 0 0,0-1 0,0 1 0,0 0 0,1-1 0,-1 0 0,1 1 0,-1-1 1,1 0-1,-1 0 0,6 1 0,-3-1 6,0-1 0,0 0 1,-1 0-1,1 0 0,0 0 0,0-1 1,0 1-1,6-3 0,4-2 47,0-1 0,0-1 0,0 0 0,19-13 0,11-11 65,-1-3 0,45-45 0,-6 5-96,-81 73-59,-1 0 0,1-1 0,0 1 0,-1 0 0,1 0 0,0 0 0,0 0 0,-1 0 0,1 0 0,3 0 0,-5 1 1,1 0 0,-1 0-1,0 0 1,1 0 0,-1 0-1,0 0 1,1 0-1,-1 0 1,1 0 0,-1 0-1,0 1 1,1-1 0,-1 0-1,0 0 1,1 0-1,-1 1 1,0-1 0,1 0-1,-1 0 1,0 0 0,0 1-1,1-1 1,-1 0-1,0 1 1,0-1 0,1 0-1,-1 1 1,0-1 0,0 0-1,0 1 1,0 0-1,1 3-2,0 1 0,-1 0-1,1 0 1,-1 0 0,-1 0 0,0 7-1,-1 13-7,3-21 24,-1-1 0,0 1 0,1 0 0,0-1 0,-1 1 0,1 0-1,1-1 1,-1 1 0,1-1 0,-1 1 0,1-1 0,0 0 0,0 0 0,0 0 0,1 0 0,-1 0 0,6 4 0,-4-4 9,-1-1 1,1 0-1,0 0 1,1 0 0,-1-1-1,0 1 1,0-1 0,1 0-1,-1 0 1,1-1 0,-1 1-1,1-1 1,-1 0 0,8-1-1,0 0 20,0-1 0,-1 0 0,1-1 0,-1 0 0,0-1 0,15-7-1,59-37 205,1 0-225,-86 48-21,0 0-1,1-1 0,-1 1 1,1 0-1,-1 0 1,1-1-1,-1 1 1,1 0-1,-1 0 0,1 0 1,-1 0-1,1 0 1,-1 0-1,1 0 0,-1 0 1,1 0-1,-1 0 1,1 0-1,-1 0 0,1 0 1,-1 0-1,1 0 1,-1 0-1,1 1 0,-1-1 1,1 0-1,-1 0 1,1 1-1,-1-1 1,1 0-1,-1 0 0,0 1 1,1-1-1,-1 1 1,0-1-1,1 0 0,-1 1 1,0-1-1,1 1 1,-1-1-1,0 1 0,0-1 1,0 1-1,1-1 1,-1 1-1,0-1 0,0 1 1,1 30-26,-2-20-4,1-9 31,0 0 0,0 0 0,0-1 0,1 1-1,-1 0 1,0 0 0,1-1 0,0 1 0,-1 0-1,1 0 1,0-1 0,0 1 0,0-1 0,0 1 0,0-1-1,0 1 1,0-1 0,0 0 0,1 1 0,-1-1-1,1 0 1,2 2 0,-1-2 4,1 1 0,0-1 1,-1 0-1,1 0 0,0 0 0,0 0 0,0-1 0,0 0 0,-1 1 1,7-2-1,6-1 14,1 0 0,-1-1 0,0-1 0,16-6 0,24-13 25,-1-1 0,76-47 0,-65 33-92,-64 37 45,1-1-12,-1 1 1,1-1 0,0 1-1,0 0 1,0 0-1,0 0 1,3-1-1,-5 2 12,-1 0-1,1 0 0,0 1 0,-1-1 1,1 0-1,0 0 0,-1 0 0,1 1 0,-1-1 1,1 0-1,0 1 0,-1-1 0,1 0 1,-1 1-1,1-1 0,-1 1 0,1-1 0,-1 1 1,1-1-1,-1 1 0,0-1 0,1 1 1,-1 0-1,0-1 0,1 1 0,-1 0 0,0-1 1,0 1-1,1 0 0,-1-1 0,0 1 1,0 0-1,0-1 0,0 2 0,0-1-48,1 1 0,-1-1 0,0 1 0,1-1 0,-1 0 0,1 1 0,0-1 0,-1 0 0,1 0 0,0 1 0,0-1 0,0 0 0,0 0 0,0 0 0,0 0 0,0 0 0,0 0 0,0 0 0,1-1 0,-1 1 0,0 0 0,0-1 0,1 1-1,-1-1 1,0 1 0,1-1 0,-1 1 0,1-1 0,-1 0 0,1 0 0,-1 0 0,0 0 0,1 0 0,-1 0 0,1 0 0,-1 0 0,1-1 0,-1 1 0,2-1 0,4-1-195,0 0-1,0-1 1,-1 0 0,1 0-1,-1 0 1,11-8-1,7-8-460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5:40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21133,'-4'11'1840,"-1"9"-1344,1 5-192,3 6 656,1 4-232,3 5-536,2 1-424,3-2 1153,-1-2-913,1 2 24,-1 0-40</inkml:trace>
  <inkml:trace contextRef="#ctx0" brushRef="#br0" timeOffset="1">21 670 17860,'-7'29'2176,"4"-3"-1119,3-6-393,0-3 1208,0-4-304,4-8-591,3-2-393,-5-10-296,-2-3-72,-9-6-152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5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8898,'219'-33'2390,"67"-5"366,203 27-1002,-203 9-1587,-44-4-110,396-5-4,849-26 133,-894 17 369,0 36 549,-550-13-1056,441 11 645,-482-14-610,17-2-108,-19 2 11,1 0 0,-1 0-1,0 0 1,1 0-1,-1 0 1,0 0 0,1-1-1,-1 1 1,0 0-1,1 0 1,-1 0 0,0 0-1,1-1 1,-1 1 0,0 0-1,1 0 1,-1 0-1,0-1 1,0 1 0,1 0-1,-1-1 1,0 1-1,0 0 1,0 0 0,1-1-1,-1 1 1,0 0-1,0-1 1,0 1 0,0-1-1,0 1 1,0 0 0,1-1-1,-1 1 1,0 0-1,0-1 1,0 1 0,0 0-1,-1-1 1,1 1-1,0-1 1,0 1 0,0 0-1,0-1 1,-3-3-158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14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42 15515,'-6'6'1201,"15"1"-1217,2-2-288,2-20 928,-4-5-432,-5-4-232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16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13027,'-2'16'1403,"1"-1"1,0 18-1,-1 8-916,0 629 1372,9-430-1652,24 297 835,27-2-629,17 345-162,-64-730-164,2 148 124,-8-155 181,-5-133-582,3 8 1979,-2-17-1754,-1-1 0,1 1 1,-1-1-1,1 0 0,0 1 0,-1-1 1,1 0-1,0 1 0,-1-1 0,1 0 1,0 0-1,-1 0 0,1 0 0,0 1 1,0-1-1,-1 0 0,1 0 0,0 0 1,-1-1-1,1 1 0,0 0 0,0 0 1,-1 0-1,1 0 0,0-1 0,327-60-154,-228 48 131,133 0 1,360-6 41,-45-5-114,368 13 59,324-54 32,-631 35-43,-571 32 93,-42-1 308,-11-3-906,-10-14 302,8 2 47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17196,'-14'8'689,"1"1"0,0 0-1,1 1 1,-14 15 0,22-21-521,0 0 1,0 1-1,1-1 0,0 1 0,0 0 1,0-1-1,1 2 0,-1-1 0,1 0 0,0 0 1,1 1-1,0-1 0,-1 1 0,1-1 0,0 8 1,1-10-146,0-1 1,1 0 0,-1 1 0,0-1 0,1 0-1,-1 1 1,1-1 0,0 0 0,0 0 0,0 1-1,0-1 1,0 0 0,0 0 0,0 0 0,1 0-1,-1-1 1,1 1 0,0 0 0,-1 0 0,1-1-1,0 1 1,0-1 0,0 0 0,0 0 0,0 1-1,0-1 1,0 0 0,0-1 0,1 1 0,-1 0-1,0-1 1,1 1 0,-1-1 0,0 0 0,3 1-1,3-1-63,0 0 0,0 0 1,0 0-1,0-1 0,0-1 0,0 1 0,0-1 0,-1 0 0,11-5 0,-6 2-53,-1-2-1,0 1 1,0-1 0,-1-1-1,0 1 1,0-2 0,0 0-1,-1 0 1,-1 0 0,0-1-1,0 0 1,-1-1-1,0 0 1,7-16 0,-10 16-109,-8 15-21,-8 22 30,9-16 124,1 0 0,0 0 0,0 0 0,1 0-1,1 0 1,0 0 0,0 0 0,1 0 0,2 12-1,-2-17 15,0-1 0,0 1-1,1 0 1,0 0-1,0-1 1,0 1 0,1-1-1,-1 0 1,1 1-1,0-1 1,0 0 0,0-1-1,1 1 1,0-1 0,-1 1-1,1-1 1,0 0-1,1 0 1,-1-1 0,6 3-1,36 13-224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21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21 12475,'-12'-21'3357,"10"24"-1534,2 13-1378,119 1006 1106,-67-454-504,-39-388-351,0 55 309,22 201-103,-25-358-346,-10-77-532,1 0 1,-1 0-1,0-1 1,1 1-1,-1 0 0,1-1 1,-1 1-1,1 0 0,-1-1 1,1 1-1,0 0 0,-1-1 1,1 1-1,-1-1 1,1 1-1,0-1 0,0 0 1,-1 1-1,1-1 0,0 0 1,1 1-1,20 5 9,-16-5 6,27 6-38,1-2-1,-1-1 1,1-1-1,-1-2 0,1-2 1,-1-1-1,1-1 1,46-11-1,-1 0 8,1 3 1,1 3-1,-1 5 0,100 7 1,-88 0-5,185-16 0,-121-3 14,306-26 37,-82 13-48,252-10-93,-498 37 173,145-4 149,-268 3-962,-16-1 218,-25-4 6,23 5 448,-19-4-291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23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11883,'2'11'4358,"6"283"-1053,-2-145-2464,16 176 723,-5-118-1144,-5-46 107,52 256 0,-57-385-431,-1-13 19,-2 0-1,-1 1 1,3 30 0,-8 1 833,2-51-889,19 10 33,7-6-116,0-2 0,-1 0 1,1-2-1,0-1 0,28-4 0,10-1 31,202 6 1,-158 3-10,146-14 0,-41-23-17,37-4 47,273-55-34,-470 81 5,134-23 1,147-39-4,-289 60 6,-7 1 5,0 2 0,49-8 0,-98 20-929,0-1 0,0 0 0,-15-3 1,0-2 244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25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4066 13803,'1'1'76,"-1"-1"0,1 0 1,-1 0-1,0 0 0,1 0 0,-1 0 1,0 0-1,1 0 0,-1 0 0,1 0 1,-1-1-1,0 1 0,1 0 0,-1 0 1,1 0-1,-1 0 0,0 0 0,1-1 1,-1 1-1,0 0 0,1 0 0,-1-1 0,0 1 1,0 0-1,1 0 0,-1-1 0,0 1 1,0 0-1,1-1 0,-1 1 0,17-17 684,-10 10-254,37-31 579,2 2 1,72-43 0,52-40-700,-138 93-348,19-17 22,1 2 0,1 3 0,77-42 0,45-14 424,-145 75-274,-1-1 1,-1-2 0,41-39 0,118-143 566,-148 167-755,1 2 0,2 2 0,53-33 0,-45 33-24,-2-3 0,46-42 1,-70 51 24,-1-2 0,-1 0 1,-1-1-1,26-52 0,25-36 19,-41 76 2,2 2 0,2 1-1,2 1 1,1 2-1,72-52 1,-64 54 69,-2-2 0,-2-2 0,-2-2 0,59-73 0,-40 35-1,126-129-1,-81 114-98,-44 41-9,104-116 0,-68 52-116,152-144 0,3-6 38,-196 203 76,-5 10-16,2 2 0,3 2 1,1 3-1,120-74 0,-123 87 22,52-43 0,-82 57-14,0-2-1,-2 0 1,0-1-1,22-33 1,-41 53-61,3-4-243,-1 0-1,-1 0 1,1-1-1,3-7 1,-12 0-885,3 10 967,-2-9-178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3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13731,'3'2'240,"0"1"1,0 0-1,0 0 0,-1 0 1,1 1-1,-1-1 0,0 1 0,0-1 1,0 1-1,0 0 0,-1 0 1,1-1-1,-1 1 0,0 0 1,1 7-1,1 8 446,1 39 0,-4-48-685,1 146-751,-3-80 78,4 1 1,14 87 0,30 189 1379,-42-320-666,14 64-1,-15-84-90,2 0-1,-1-1 1,1 1 0,1-1-1,1 0 1,-1-1-1,16 19 1,0-3-69,-9-13 352,0 2-1,14 22 1,-24-31-58,1-1 1,-1 1 0,0 0-1,-1 1 1,1-1 0,-1 1 0,-1-1-1,0 1 1,1 11 0,-2 4 742,-8 46 0,5-50-590,1 0 1,0 0 0,1 0 0,3 21-1,-2-34-298,1-1 0,0 1 0,1-1 0,-1 1 0,1-1 0,1 0 0,-1 1 0,0-1 0,1 0 0,0-1 0,0 1 0,1 0-1,-1-1 1,1 0 0,0 0 0,0 0 0,1 0 0,4 3 0,5 2-10,-6-4-3,0 1-1,-1-1 1,13 13-1,-19-16-8,1 0 0,0 0 0,0 0 0,-1 1 0,0-1 1,1 1-1,-1-1 0,0 1 0,0 0 0,0-1 0,0 1 0,-1 0 0,1-1 0,-1 1 0,0 0 0,0 5 0,-1 5 11,-1-1 1,-1 0-1,0 0 0,-7 19 0,2-5-562,7-25 534,-1 10-134,2-11 140,0 0 0,1 1 0,-1-1 0,0 0 0,0 0 0,1 0 0,-1 0 0,0 0 0,0 0 0,1 0 0,-1 0 0,0 0 0,0 0 0,1 0 0,-1 0 0,0 0 0,0 0 0,1 0 0,-1 0 0,0 0 0,0 0 1,1 0-1,-1 0 0,0 0 0,0 0 0,0 0 0,1 0 0,-1 0 0,0-1 0,0 1 0,0 0 0,1 0 0,-1 0 0,0 0 0,0-1 0,0 1 0,0 0 0,1 0 0,-1 0 0,0-1 0,0 1 0,0-1 0,17-14-119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34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31 19444,'0'-1'143,"1"0"1,-1-1-1,0 1 0,0 0 0,0 0 0,0-1 1,0 1-1,0 0 0,0 0 0,0-1 0,-1 1 1,1 0-1,0 0 0,-1 0 0,1-1 0,-1 1 1,1 0-1,-1 0 0,1 0 0,-1 0 0,0 0 1,-1-1-1,1 1-55,-1 1-1,1-1 1,0 1 0,-1 0 0,1-1 0,0 1-1,-1 0 1,1 0 0,-1 0 0,1 0 0,0 0-1,-1 1 1,1-1 0,0 0 0,-1 1 0,1-1-1,0 0 1,0 1 0,-1 0 0,1-1 0,0 1-1,-2 1 1,-9 5 62,0 1 1,0 1-1,0 0 0,1 0 0,1 1 0,-11 12 0,15-16-182,1 1 0,0-1 0,0 1 0,1 0 0,0 1 0,0-1 0,0 1 0,1 0 0,0 0 0,1 0 0,0 0 0,-2 8 0,4-14 15,0 0 1,1 0-1,-1 1 0,0-1 0,0 0 0,1 0 1,-1 0-1,1 0 0,0 0 0,0-1 0,0 1 1,0 0-1,0 0 0,0 0 0,0-1 1,0 1-1,1 0 0,-1-1 0,3 3 0,3 1-34,0 1-1,1-1 1,10 5-1,3 2 9,-14-7 32,0-1 1,-1 1 0,0 0-1,0 1 1,0 0 0,5 7-1,-10-12 9,0 0 0,0 1-1,0-1 1,0 1 0,0-1-1,-1 1 1,1-1 0,0 1 0,-1-1-1,0 1 1,1-1 0,-1 1-1,0 0 1,0-1 0,0 1 0,0 0-1,0-1 1,0 1 0,0-1-1,0 1 1,-1 0 0,1-1-1,-1 1 1,1-1 0,-1 1 0,0-1-1,0 1 1,1-1 0,-1 0-1,0 1 1,0-1 0,0 0-1,0 1 1,-1-1 0,1 0 0,-2 1-1,-3 3-39,0-1-1,0 0 1,0 0-1,-1-1 1,1 1-1,-1-2 1,0 1-1,0-1 1,0 0 0,0 0-1,0 0 1,-10-1-1,17 0 0,-1-1-1,1 0 1,-1 0 0,1 0 0,-1 0-1,1 0 1,-1 0 0,1 0-1,-1 0 1,1 0 0,-1 0-1,0 0 1,1 0 0,-1 0-1,1 0 1,-1 0 0,1-1-1,-1 1 1,1 0 0,-1 0-1,1-1 1,0 1 0,-1 0-1,1-1 1,-1 1 0,1 0-1,0-1 1,-1 1 0,1-1-1,0 1 1,-1 0 0,1-1-1,0 1 1,-1-1 0,1 1-1,0-1 1,0 1 0,0-1-1,0 1 1,0-1 0,-1 1 0,1-1-1,0 0 1,0 1 0,0-1-1,0 1 1,1-2 0,0-1-51,0 0 1,0 0 0,0 0 0,0 0 0,1 0 0,-1 1 0,4-5 0,16-19-584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34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1 15099,'-1'-1'141,"-1"1"0,1 0-1,0 0 1,0 0 0,0 0 0,0 0-1,-1 1 1,1-1 0,0 0 0,0 0-1,0 1 1,0-1 0,0 1 0,0-1-1,-2 2 1,0-1 118,-7 4 173,-1 0-1,1 1 0,0 0 0,0 0 0,1 1 0,0 1 0,0-1 0,-11 14 0,9-8-115,1-1-1,0 2 1,1-1-1,0 1 1,-10 23 0,16-30-219,0 1-1,1 0 1,0 0 0,0 0 0,1 0 0,-1 0 0,2 0 0,-1 0-1,2 9 1,-1-14-61,0-1 0,0 1 0,1 0 0,-1-1 0,1 1 0,0-1 0,0 1 0,0-1-1,0 0 1,0 1 0,1-1 0,-1 0 0,0 0 0,1 1 0,0-1 0,0-1 0,-1 1 0,1 0 0,0 0-1,1-1 1,-1 1 0,0-1 0,0 1 0,1-1 0,-1 0 0,0 0 0,1 0 0,-1 0 0,1-1 0,0 1 0,4 0-1,1-1 70,0 0-1,0 0 1,1-1-1,-1 0 1,0 0-1,0-1 1,0 0-1,0-1 1,0 0-1,0 0 1,-1 0-1,0-1 1,1 0-1,-1-1 1,-1 1-1,1-1 1,-1-1-1,0 1 1,10-12-1,-12 12-61,0 0 0,0 0 0,-1 0 0,1-1 0,-1 0 0,-1 1 0,1-1 0,-1 0 0,0 0 0,0-1-1,1-9 1,-3 11-70,0 0-1,0 0 1,0 0-1,0 0 1,-1 0-1,0 0 0,0 0 1,0 0-1,-1 0 1,0 1-1,0-1 1,0 1-1,0-1 1,-1 1-1,1 0 0,-5-5 1,-32-24-3539,39 29 2860,2-6-167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35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12075,'14'-7'1899,"0"1"1,1 1 0,24-7 0,-32 11-1379,-1-1-1,1 1 0,1 1 1,-1-1-1,0 1 1,0 0-1,0 1 0,0 0 1,0 0-1,8 2 1,-14-2-451,0-1 0,1 1 0,-1 0 0,0-1 0,1 1 0,-1 0 0,0 0 0,0-1 0,0 1 0,0 0 1,0 0-1,0 1 0,0-1 0,0 0 0,0 0 0,0 0 0,-1 1 0,1-1 0,1 3 0,-2-1-14,1 0 1,0 0-1,-1-1 0,0 1 0,0 0 0,0 0 0,0 0 0,0 0 1,-2 4-1,-1 6-20,-1 0 0,0 0 0,-10 17 0,10-22 27,-34 63-4,23-45-31,-17 41-1,31-66-28,0 1 1,1 0-1,-1 0 0,0 0 0,1 0 0,-1 0 1,1 0-1,0 0 0,-1 0 0,1 0 0,0 1 1,0-1-1,0 0 0,1 0 0,-1 0 0,0 0 1,1 0-1,0 0 0,-1 0 0,1 0 0,0 0 1,0 0-1,0-1 0,1 3 0,1-2-4,-1 0 0,0 0-1,1-1 1,0 1 0,-1-1 0,1 1-1,0-1 1,0 0 0,0 0 0,0 0-1,0-1 1,0 1 0,0-1 0,0 1-1,4-1 1,-2 0-109,0 0-1,0 0 1,-1 0 0,1 0-1,0-1 1,0 0-1,-1 0 1,1 0-1,-1-1 1,7-2 0,-9 2 39,0 1 1,0 0 0,0 0-1,0-1 1,0 1 0,-1-1-1,1 1 1,0-1 0,-1 0-1,0 0 1,1 0 0,-1 0 0,0 0-1,0 0 1,0 0 0,0 0-1,0 0 1,-1 0 0,1-1-1,-1 1 1,1 0 0,-1 0 0,0-4-1,1-19-497</inkml:trace>
  <inkml:trace contextRef="#ctx0" brushRef="#br0" timeOffset="1">6 142 17340,'13'16'2032,"15"-8"-1032,3-5-392,13-3 1017,5-3-409,3-1-744,-1-6-472,-2-6-984,-4-2 936,-10-7-392,-6 2-192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35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38 181 17076,'-15'32'1936,"4"5"-1104,1-2-368,8 0 1001,4 0-289,9-7-456,8-2-240,1-11-504,2-4-288,-1-11-528,2-4-256,-4-13 824,-2-8-232,-6-14-129</inkml:trace>
  <inkml:trace contextRef="#ctx0" brushRef="#br0" timeOffset="1">213 1 20036,'-3'0'1897,"-4"1"-1289,4 4-248,6 2 920,-2 1-336,6 1-696,3 2-376,0-2-816,-1 0-344,2-5 1000,-4-3-280,5-2-216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36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236 355 16916,'1'-7'388,"-1"1"0,0 0 0,0-1 1,0 1-1,-1 0 0,0-1 0,0 1 1,0 0-1,-1 0 0,0 0 0,0 0 0,0 0 1,-1 1-1,-4-8 0,5 10-294,0 1-1,0 0 0,0-1 1,0 1-1,0 0 0,0 0 1,0 0-1,-1 0 0,1 1 1,-1-1-1,0 1 1,1-1-1,-1 1 0,0 0 1,0 0-1,0 0 0,1 1 1,-1-1-1,0 1 0,0-1 1,0 1-1,0 0 1,0 0-1,0 0 0,0 1 1,0-1-1,0 1 0,0-1 1,0 1-1,0 0 0,-5 3 1,-1 1-2,1 0-1,-1 0 1,1 1 0,0 0-1,1 1 1,0 0 0,0 0-1,0 0 1,1 1 0,0 0 0,0 1-1,1-1 1,0 1 0,0 0-1,1 0 1,1 0 0,-1 1-1,1-1 1,1 1 0,-3 17 0,5-25-65,0 1 1,0-1-1,0 1 1,0-1 0,0 1-1,0-1 1,1 0-1,-1 1 1,1-1 0,-1 0-1,1 1 1,0-1-1,0 0 1,0 0 0,0 1-1,1-1 1,-1 0-1,3 2 1,-3-2-6,1-1 1,0 0-1,0 0 1,0 0-1,0 0 1,0 0-1,0 0 0,0 0 1,0 0-1,0-1 1,1 0-1,-1 1 1,0-1-1,0 0 0,0 0 1,4 0-1,2-1 18,-1 0-1,1-1 1,0 0-1,-1 0 1,1 0-1,-1-1 1,0-1-1,0 1 1,0-1-1,7-5 1,0-2 14,-1-1 0,0 0 0,-1-1 1,-1 0-1,0-1 0,0 0 0,-1-1 0,-1 0 1,-1-1-1,8-19 0,-15 33-54,0 1 1,-1-1-1,1 1 0,-1-1 1,0 1-1,1-1 0,-1 0 1,0 1-1,0-1 0,0 1 1,0-1-1,0 0 0,0 1 1,-1-1-1,1 0 0,-1-1 0,1 2 0,0 1 0,-1 0-1,1 0 1,0-1 0,0 1-1,0 0 1,-1 0 0,1-1-1,0 1 1,0 0-1,-1 0 1,1 0 0,0 0-1,0-1 1,-1 1 0,1 0-1,0 0 1,0 0 0,-1 0-1,1 0 1,0 0-1,-1 0 1,1 0 0,0 0-1,-1 0 1,1 0 0,0 0-1,-1 0 1,1 0 0,-14 10-30,7-2 12,1 0-1,1 0 0,0 1 0,0 0 0,0 0 1,1 0-1,-4 13 0,6-17 11,1 0 0,-1-1 0,1 1 0,0 0 0,1 0 0,-1 0 0,1 0 0,0-1 0,0 1 0,1 0 0,-1 0 0,1 0 0,0 0 0,0-1 0,1 1 0,-1 0 0,3 4 0,-2-7 5,0 1 1,0-1-1,1 1 1,-1-1 0,0 0-1,1 0 1,-1 0 0,1 0-1,0 0 1,0-1-1,0 1 1,0-1 0,0 0-1,0 0 1,0 0-1,0 0 1,0 0 0,1-1-1,-1 1 1,0-1 0,0 0-1,1 0 1,-1 0-1,0 0 1,7-2 0,0 0-1,0-1 0,1 0 1,-1 0-1,0-1 1,-1-1-1,19-10 1,0-4 32,-1-1-1,-1-1 1,-1-1 0,-1-2 0,27-32 0,-22 19-15,-2-1-1,-1-2 1,24-49-1,-48 85-23,0-1 0,0 1 0,-1-1 1,0 1-1,2-9 0,-3 12 6,0 1 0,0 0 0,0-1 0,0 1 0,0 0 1,0-1-1,0 1 0,0-1 0,0 1 0,0 0 0,0-1 0,0 1 0,0-1 0,0 1 1,0 0-1,-1-1 0,1 1 0,0 0 0,0-1 0,0 1 0,-1 0 0,1-1 0,0 1 0,0 0 1,-1 0-1,1-1 0,-1 1 0,0 0-2,1 0-1,-1 0 1,0 0-1,0 0 1,0 1 0,0-1-1,0 0 1,1 0 0,-1 1-1,0-1 1,0 1-1,0-1 1,1 0 0,-1 1-1,0 0 1,1-1 0,-2 2-1,-7 6-21,0 1 0,1 0 1,0 0-1,0 1 0,1 0 0,-7 13 0,9-16 18,1 1 0,0 0 0,1 0-1,0 1 1,0-1 0,1 1 0,0 0 0,0-1-1,0 13 1,2-18 7,0 0-1,0 0 1,0 0-1,1 0 1,-1 0-1,1 0 1,0 0-1,0-1 1,0 1-1,0 0 1,0 0-1,1-1 1,-1 1 0,1 0-1,0-1 1,-1 0-1,1 1 1,0-1-1,1 0 1,-1 0-1,0 0 1,1 0-1,-1 0 1,1-1-1,-1 1 1,1-1-1,0 0 1,-1 0-1,1 0 1,0 0-1,0 0 1,0 0-1,0-1 1,3 1-1,5 0 6,0-1-1,0 0 1,0 0-1,0-1 0,0 0 1,0-1-1,0 0 0,12-5 1,7-3 53,51-25-1,-71 30-29,-1 0 0,1-1-1,-1 0 1,0-1 0,-1 0-1,0 0 1,0 0 0,13-17 0,-20 23-23,-1 0 1,1 0 0,0 1 0,-1-1-1,1 0 1,-1 0 0,1 0 0,-1 0 0,0 1-1,1-1 1,-1 0 0,0 0 0,0 0-1,0 0 1,1 0 0,-1 0 0,0 0-1,0 0 1,0 0 0,-1 0 0,1-2 0,-1 3-3,1-1 0,-1 0 1,1 1-1,-1-1 0,1 1 1,-1 0-1,0-1 0,1 1 1,-1-1-1,0 1 0,1 0 1,-1-1-1,0 1 1,1 0-1,-1 0 0,0 0 1,0 0-1,1 0 0,-1-1 1,0 1-1,-1 1 0,-2-1-1,0 0-1,-1 0 0,1 1 0,0 0 0,0 0 0,0 0 1,0 1-1,-7 2 0,7-1-9,0-1-1,0 1 1,0 0 0,1 0 0,-1 0-1,1 0 1,0 1 0,0-1-1,0 1 1,0 0 0,1 0 0,-1 0-1,1 0 1,0 0 0,0 1-1,1-1 1,-1 1 0,1-1 0,0 1-1,0-1 1,1 1 0,-1 0 0,1 0-1,0-1 1,0 1 0,2 6-1,-1-7-161,0 0-1,0 0 0,0 1 0,1-1 1,0 0-1,0-1 0,0 1 1,0 0-1,1-1 0,-1 1 0,1-1 1,0 0-1,0 1 0,0-2 0,1 1 1,-1 0-1,1-1 0,5 4 0,-1-2 9,-1-1-1,1 0 0,0 0 0,0-1 0,0 0 0,0-1 0,0 1 0,16-1 0,27 0-715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3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15059,'4'0'2017,"2"11"-849,-1 2-384,1 7 1617,0 6-753,0 4-448,1 3-144,0 4-335,3 3-201,-1-2-408,-1-4-248,1-4-392,-2-3-257,-1-4-591,-3-6 328,-8-9 520,-2-4-264,-6-7-73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5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19364,'6'11'1777,"-2"7"-1121,0 0-272,-2 11 872,1 5-160,-3 11-456,0 1-160,0 2-151,-3 2-89,3-7-200,0-4-160,1-12-705,5-2-431,3-18 1016,2-10-192,2-20-224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37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77 478 18460,'13'0'2032,"7"-6"-1087,7-1-329,13-3 912,6 1-160,4-1-375,3 2-177,-4-1-496,-2 1-160,-9-2-648,-8-1-384,-19-1 727,-11-4-159,-21-1-104</inkml:trace>
  <inkml:trace contextRef="#ctx0" brushRef="#br0" timeOffset="1">11 26 17604,'-10'0'1976,"10"-2"-1016,4-3-335,9 1 935,4 1-208,5-1-400,4 0-320,4 2-984,3 1-608,-3 2 840,-2 5-232,-7-2-176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37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14531,'5'17'1333,"-5"-15"-1155,1 1 0,-1-1 0,1 1 1,-1-1-1,1 0 0,0 1 0,0-1 0,0 0 0,0 0 0,0 0 0,0 0 0,1 0 0,-1 0 0,1 0 0,-1 0 1,1 0-1,0-1 0,0 1 0,0-1 0,0 1 0,0-1 0,0 0 0,0 0 0,0 0 0,0 0 0,4 1 0,5 0 22,-1 0-1,1-1 0,0 0 1,-1-1-1,1 0 0,0 0 0,18-4 1,74-23 147,-68 16-9,-35 11-320,1 0 1,0-1 0,0 1-1,0 0 1,-1 0 0,1 0-1,0-1 1,0 1 0,0 0-1,0 0 1,-1 0 0,1 0-1,0 0 1,0 1 0,0-1-1,0 0 1,-1 0 0,1 0-1,0 1 1,0-1 0,0 0-1,-1 1 1,1-1 0,0 1-1,-1-1 1,1 1 0,0-1-1,-1 1 1,1 0 0,-1-1-1,2 2 1,-1 1 72,0 0 0,0 0 0,0 0-1,0 1 1,-1-1 0,1 0 0,-1 4 0,0-4-87,0-1 1,1 1-1,-1 0 0,1 0 1,-1-1-1,1 1 0,0 0 1,2 4-1,-2-6-55,0-1-1,-1 1 1,1 0-1,0-1 1,0 1 0,0-1-1,0 1 1,-1-1 0,1 0-1,0 1 1,0-1 0,0 0-1,0 0 1,0 1 0,0-1-1,0 0 1,0 0 0,0 0-1,0 0 1,0 0-1,0 0 1,0-1 0,0 1-1,0 0 1,0 0 0,-1-1-1,1 1 1,0-1 0,0 1-1,0 0 1,1-2 0,3-1-85,1 0 0,-1 0 1,0-1-1,7-6 1,-8 7 31,18-16-421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38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70 247 13883,'-23'28'1632,"-9"13"195,30-38-1589,0 0 0,0 1 0,1-1 0,-1 1 0,1-1 0,0 1-1,0-1 1,0 1 0,0-1 0,0 8 0,1-10-168,0 1 1,0-1-1,0 1 1,0-1-1,0 0 0,1 1 1,-1-1-1,0 0 1,1 1-1,-1-1 0,1 0 1,-1 0-1,1 1 1,-1-1-1,1 0 1,0 0-1,0 0 0,0 0 1,0 0-1,0 0 1,0 0-1,2 2 0,-1-2 3,-1-1 0,1 1 0,0 0 0,0-1 0,1 1 0,-1-1 0,0 0 0,0 0 0,0 1 0,0-1 0,0-1 0,0 1 0,3-1 0,4-1 120,0 0 0,-1-1 0,1 0-1,-1 0 1,15-9 0,-12 4-41,-1 0 0,1 0 0,-1-1 0,0 0 0,-1-1 0,0 0 0,-1-1 0,0 0 1,-1 0-1,11-21 0,-5 3 66,-1 0 0,-1-1 1,10-46-1,-21 73-199,2-2 16,0-1 0,-1 1 0,0-1-1,-1 1 1,1-1 0,-1 1 0,0-1 0,0 0 0,-2-9 0,2 15-31,0-1 0,-1 1-1,1-1 1,0 1 0,0-1 0,0 1 0,0 0-1,-1-1 1,1 1 0,0-1 0,-1 1 0,1-1-1,0 1 1,-1 0 0,1-1 0,0 1 0,-1 0 0,1-1-1,-1 1 1,1 0 0,0 0 0,-1-1 0,1 1-1,-1 0 1,1 0 0,-1 0 0,1 0 0,-1-1-1,1 1 1,-1 0 0,1 0 0,-1 0 0,1 0-1,-1 0 1,1 0 0,-1 0 0,1 1 0,-1-1-1,1 0 1,-1 0 0,1 0 0,-1 0 0,1 1-1,-1-1 1,1 0 0,-1 0 0,1 1 0,0-1-1,-1 0 1,1 1 0,0-1 0,-1 0 0,1 1-1,0-1 1,-1 1 0,1 0 0,-21 26 107,13-12-84,2 1 1,0-1-1,0 1 0,2 1 1,0-1-1,0 0 0,2 1 1,0 0-1,1 0 0,1-1 1,2 28-1,-1-39-23,0 0-1,0 1 0,0-1 1,1-1-1,-1 1 0,1 0 1,1 0-1,-1-1 1,1 1-1,-1-1 0,1 1 1,0-1-1,1 0 1,-1-1-1,1 1 0,0 0 1,0-1-1,0 0 0,8 5 1,-8-6 1,0 0 0,0-1 0,0 1 0,0-1 1,0 0-1,0 0 0,0 0 0,1-1 0,-1 1 0,0-1 0,0 0 0,1 0 1,-1-1-1,0 1 0,1-1 0,-1 0 0,0 0 0,0 0 0,0-1 1,0 0-1,0 1 0,0-1 0,-1-1 0,5-2 0,1-2 12,0 0 0,-1-1 0,0 0 0,0 0 1,-1-1-1,0 0 0,-1-1 0,0 1 0,8-17 0,-15 27-28,-20 53-160,19-48 156,1 0 1,-1 1-1,1-1 1,1 1 0,-1-1-1,1 1 1,0-1-1,1 11 1,0-16-23,-1 1 0,0-1 1,1 0-1,-1 1 0,1-1 1,-1 0-1,1 0 0,-1 1 1,1-1-1,0 0 0,0 0 1,0 0-1,-1 0 0,1 0 1,0 0-1,0 0 0,1 0 0,-1 0 1,0 0-1,0-1 0,0 1 1,0 0-1,1-1 0,-1 1 1,0-1-1,1 1 0,-1-1 1,0 0-1,1 0 0,-1 1 1,1-1-1,-1 0 0,0 0 1,1 0-1,-1-1 0,0 1 0,1 0 1,-1 0-1,1-1 0,-1 1 1,3-2-1,1 1-367,0-1-1,-1 0 1,1-1 0,0 1 0,-1-1-1,1 0 1,-1 0 0,0 0-1,0 0 1,4-5 0,-2 0 81,-1-1 0,1 1 1,-1-1-1,-1 0 0,0 0 0,3-11 1,10-30-1105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39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15227,'-6'19'1503,"1"1"-1,2 0 1,-4 37-1,6 63 761,1-74-1805,2 88 388,-10 234-1246,5-329-657,3-28-24,4-25 309,11-80 35,16-80 750,-22 136 40,1 0 0,25-56-1,-15 55 148,1 1-1,2 1 1,32-40-1,-45 63 105,0-1 0,0 0 0,-1 0-1,-1-1 1,-1 0 0,7-22 0,-13 37-260,-1-1 0,1 1 0,-1-1 0,0 1 0,0-1 0,0 1 0,0-1 0,0 1 0,0-1 0,0 1 0,0-1 0,0 1 0,-1-1 0,0-1 0,1 2-13,-1 0 0,1 1 0,0-1-1,-1 0 1,1 1 0,-1-1 0,0 1-1,1-1 1,-1 1 0,1-1 0,-1 1-1,0-1 1,1 1 0,-1 0 0,0-1-1,1 1 1,-1 0 0,0 0 0,0-1-1,-1 1 1,0 0 3,0 0-1,0 0 1,0 0-1,1 0 1,-1 1 0,0-1-1,0 1 1,0-1-1,0 1 1,0 0-1,0 0 1,1 0 0,-1 0-1,0 0 1,1 0-1,-1 0 1,1 0-1,-1 1 1,1-1 0,-3 3-1,-2 5 12,1-1 1,-1 1-1,1 1 0,1-1 1,0 1-1,0-1 0,-4 19 0,-9 74 98,15-90-122,-5 53 96,2-1 0,6 111 1,-1-172-107,1 1 0,-1-1 0,1 0 0,0 1 0,0-1 0,0 0 1,0 0-1,3 4 0,-4-6-7,0-1 0,0 0 0,1 1 0,-1-1 0,0 0 0,0 1 1,1-1-1,-1 0 0,0 0 0,1 1 0,-1-1 0,0 0 0,1 0 0,-1 1 0,0-1 0,1 0 0,-1 0 1,0 0-1,1 0 0,-1 0 0,1 0 0,-1 0 0,0 0 0,1 0 0,-1 0 0,1 0 0,0 0 0,0 0 4,0-1-1,0 1 0,0-1 0,0 0 0,0 0 1,0 1-1,0-1 0,-1 0 0,1 0 0,0 0 1,0 0-1,-1 0 0,1 0 0,0-2 0,14-26 37,-2 0-1,-1-1 0,-2 0 0,0-1 0,4-33 0,-12 70-59,-1 0 0,1-1-1,1 0 1,-1 1 0,1-1-1,0 0 1,0 0 0,0-1-1,0 1 1,1-1 0,0 1-1,5 4 1,-5-8 21,-1 0 1,1 0-1,-1 0 0,1-1 0,-1 1 1,1-1-1,0 0 0,-1 0 0,1 0 1,-1-1-1,1 1 0,-1-1 1,1 0-1,-1 1 0,1-2 0,4-1 1,7-3 21,-1-1 0,17-10 0,-13 4-15,-15 10-10,0 1-1,1 0 0,-1-1 0,1 1 1,6-2-1,-10 3-1,1 1 0,-1 0 0,1 0 0,-1 0 1,1 1-1,-1-1 0,0 0 0,1 0 0,-1 0 0,1 0 1,-1 0-1,1 0 0,-1 1 0,0-1 0,1 0 0,-1 0 1,1 0-1,-1 1 0,0-1 0,1 0 0,-1 1 0,0-1 1,1 0-1,-1 1 0,0-1 0,0 0 0,0 1 0,1-1 0,-1 1 1,0-1-1,0 1 0,0-1 0,0 0 0,1 1 0,-1-1 1,0 1-1,0-1 0,0 1 0,0-1 0,0 1 0,0-1 1,0 0-1,-1 2 0,1 24 14,0-20-8,-1-4-2,1-1 1,0 1 0,0 0-1,0 0 1,0 0 0,0 0-1,1 0 1,-1 0 0,0 0-1,1-1 1,-1 1-1,1 0 1,0 0 0,0-1-1,0 1 1,0 0 0,0-1-1,0 1 1,0-1 0,0 1-1,0-1 1,1 1 0,-1-1-1,1 0 1,-1 0 0,1 0-1,-1 0 1,1 0 0,0 0-1,0 0 1,-1 0 0,1-1-1,0 1 1,0-1 0,0 1-1,-1-1 1,1 0 0,0 0-1,0 0 1,0 0 0,3 0-1,2-1 15,-1 0-1,0-1 0,0 1 0,1-1 0,-1 0 0,0-1 0,-1 0 0,1 0 1,0 0-1,-1 0 0,8-7 0,-3 1-21,0 0 0,0-1-1,-1 0 1,-1 0 0,0-1 0,0 0 0,-1-1-1,0 0 1,7-17 0,-12 14-341,5 7 85,-2 4 302,13-18-19,-17 20-23,0-1 0,1 1 0,-1 0 0,1-1 0,0 1 0,0 0 0,0 0 0,0 0 1,0 0-1,0 0 0,1 1 0,-1-1 0,0 1 0,1-1 0,3 0 0,-5 2-5,1 0 0,-1 1 1,0-1-1,0 1 0,1-1 0,-1 1 0,0 0 1,0-1-1,0 1 0,0 0 0,0 0 0,0 0 0,0 0 1,0 0-1,0 0 0,-1 0 0,1 0 0,0 0 0,1 2 1,15 28-44,-15-26 42,0-1 6,0 0 0,0 1-1,0-1 1,0 1 0,-1-1 0,0 1 0,0-1-1,0 1 1,-1-1 0,0 1 0,0 0 0,0-1-1,0 1 1,0 0 0,-1-1 0,-2 8-1,0-3 33,-1 0-1,-1 0 0,1 0 0,-1-1 0,-1 0 1,-11 14-1,15-20-25,0 1 11,0-1 0,0 0-1,1 1 1,-1-1-1,0 1 1,1 0 0,-2 3-1,3-5-13,0 0-1,0 0 0,0-1 0,0 1 1,0 0-1,0-1 0,0 1 1,1 0-1,-1-1 0,0 1 1,0 0-1,1-1 0,-1 1 1,0 0-1,1-1 0,-1 1 0,1-1 1,-1 1-1,0-1 0,1 1 1,-1-1-1,1 1 0,0-1 1,-1 1-1,1-1 0,-1 0 1,1 1-1,0-1 0,-1 0 0,1 1 1,0-1-1,-1 0 0,1 0 1,0 0-1,-1 0 0,1 1 1,0-1-1,0-1 0,21 5-68,-1-2 0,0-1-1,0 0 1,1-2-1,37-5 1,-56 6-95,1-1 0,-1 0-1,0 1 1,0-2 0,1 1 0,-1 0-1,0 0 1,4-3 0,-7 3 126,1 1 1,0-1-1,-1 1 1,1-1-1,-1 1 0,1-1 1,0 1-1,-1-1 1,1 0-1,-1 1 1,0-1-1,1 0 0,-1 0 1,1 1-1,-1-1 1,0 0-1,0 0 1,1 1-1,-1-1 0,0 0 1,0 0-1,0 0 1,0 0-1,0 1 1,0-1-1,0 0 1,0 0-1,0 0 0,-1 1 1,1-1-1,0 0 1,0 0-1,-1 1 1,1-1-1,-1 0 0,1 0 1,-1 0-1,-14-15-598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39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14851,'7'9'2201,"6"-2"-1185,10-1-376,5-5 1696,4 1-1335,1-2-545,0-5-56,3 0-24,-6-10-296</inkml:trace>
  <inkml:trace contextRef="#ctx0" brushRef="#br0" timeOffset="1">304 58 16612,'6'10'1912,"7"-7"-1144,1-5-296,4-4 865,2 2-1065,1-9 152,-1-8-88,-1-4-432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0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19340,'0'-1'102,"0"1"1,0-1-1,0 0 1,0 1-1,1-1 0,-1 1 1,0-1-1,0 1 0,1-1 1,-1 1-1,0-1 1,0 1-1,1-1 0,-1 1 1,1-1-1,-1 1 0,0 0 1,1-1-1,-1 1 0,1-1 1,-1 1-1,1 0 1,-1 0-1,1-1 0,-1 1 1,2 0-1,-2 0-9,1 0 0,-1 1 0,1-1 0,-1 1 0,1-1 0,-1 1 0,1-1 0,-1 1 1,1-1-1,-1 1 0,0 0 0,1-1 0,-1 1 0,0 0 0,1-1 0,-1 1 0,0 1 0,9 36 1680,6 168 211,-10-102-1517,-5-101-438,0 1 0,1 0-1,-1-1 1,1 1 0,0 0-1,0-1 1,0 0-1,0 1 1,1-1 0,0 1-1,1 2 1,-2-5-16,0 0-1,0 0 1,1 0 0,-1 0 0,0-1-1,0 1 1,0 0 0,0-1 0,1 1-1,-1-1 1,0 1 0,0-1-1,1 0 1,-1 0 0,0 1 0,1-1-1,-1 0 1,0 0 0,1 0-1,-1 0 1,0-1 0,1 1 0,-1 0-1,0 0 1,1-1 0,-1 1-1,0-1 1,0 1 0,1-1 0,-1 0-1,0 1 1,0-1 0,2-2-1,29-19 179,0-2-1,-2-1 0,46-50 0,-37 34-575,47-62 0,-70 81-697,-1-1 1,18-39-1,-31 57 886,0 0-1,0 0 0,0-1 1,-1 1-1,1-1 0,-1 1 0,0-12 1,-2 2-871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1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0 175 19156,'1'2'129,"-1"0"-1,0 0 1,0 0-1,0-1 1,1 1-1,-1 0 1,1-1-1,-1 1 1,1 0-1,0-1 1,0 1-1,0-1 1,0 1-1,0-1 1,0 1-1,0-1 1,0 0 0,0 0-1,1 1 1,-1-1-1,0 0 1,3 1-1,-1-1 39,0 0 0,0 0 0,0 0 0,0 0 0,0 0 1,1-1-1,-1 1 0,0-1 0,0 0 0,1 0 0,3-1 0,7-1 164,0-1 1,0-1-1,0 0 0,20-9 1,-19 6-337,-1 1 0,0-2 1,-1 0-1,0 0 0,0-1 1,-1-1-1,0 0 0,0-1 0,-1 0 1,-1-1-1,0 0 0,0-1 1,-1 1-1,-1-2 0,7-14 1,-12 16-191,-8 13-21,-13 18 52,16-15 157,-9 11 63,1 1 0,1 0 0,0 0 0,2 1 0,-12 34 0,19-50-39,-1 0 0,1 1 0,0-1 0,-1 0 0,1 1 0,0-1 0,0 0 0,0 1 0,0-1 0,0 0 0,1 1 0,-1-1 0,0 0 0,1 1 0,-1-1 0,1 0 0,-1 1 0,1-1 0,-1 0 0,2 1 0,-1-1-2,0 0 1,0-1-1,0 1 0,0 0 0,0-1 0,0 1 0,0-1 0,0 0 0,0 1 0,0-1 0,0 0 0,1 1 0,-1-1 1,0 0-1,0 0 0,0 0 0,0 0 0,2-1 0,3 0 26,1 0 0,-1-1 0,0 0 0,0 0 0,-1 0 0,1-1 1,6-4-1,3-2 15,-2-2 1,1 1 0,-2-1-1,1-1 1,-1-1 0,-1 1-1,15-24 1,-36 53-29,1 0 0,1 0 0,0 1-1,1-1 1,1 2 0,-7 30 0,13-48-22,0 0-1,0 0 1,0 0 0,0 0 0,0 0-1,0-1 1,0 1 0,0 0 0,1 0 0,-1 0-1,0 0 1,1 0 0,-1 0 0,1 0 0,-1 0-1,1 0 1,-1-1 0,1 1 0,-1 0-1,1 0 1,0-1 0,-1 1 0,1 0 0,0-1-1,0 1 1,-1-1 0,1 1 0,0-1 0,0 1-1,0-1 1,0 1 0,0-1 0,0 0-1,0 0 1,0 1 0,0-1 0,0 0 0,0 0-1,-1 0 1,1 0 0,0 0 0,0 0 0,0 0-1,0-1 1,0 1 0,1-1 0,5 0 17,0 0 0,0-1-1,0 0 1,-1-1 0,9-3 0,10-9 46,30-20-1,-31 18-241,33-17 0,-58 36-30,-9 26-122,9-27 323,1-1-1,0 1 1,0 0 0,-1 0 0,1-1-1,0 1 1,0 0 0,0 0-1,0-1 1,0 1 0,0 0 0,0 0-1,0 0 1,0-1 0,0 1 0,1 0-1,-1 0 1,0-1 0,1 1-1,-1 0 1,0 0 0,1-1 0,-1 1-1,1 0 1,-1-1 0,1 1-1,-1-1 1,1 1 0,-1 0 0,1-1-1,-1 0 1,1 1 0,0-1 0,0 1-1,-1-1 1,2 1 0,5 0 4,-1 0 1,1-1 0,0 1-1,-1-1 1,1-1 0,0 1-1,-1-1 1,11-3 0,55-19-6,-48 15-12,-3-1 10,26-8-125,-45 16 117,0 1 1,0-1 0,0 1 0,0 0 0,0 0-1,0-1 1,0 1 0,0 1 0,0-1 0,0 0-1,0 0 1,0 1 0,0-1 0,-1 1 0,1 0-1,0-1 1,0 1 0,0 0 0,-1 0-1,3 2 1,2 1 27,0 0 0,0-1 0,0 1 0,0-1 0,1 0 0,-1 0-1,1-1 1,0 0 0,0 0 0,0-1 0,0 0 0,0 0 0,0-1 0,0 0 0,0 0-1,0 0 1,12-3 0,-4 1 16,0-1 1,0-1-1,-1 0 0,1-1 0,-1-1 0,0 0 1,16-10-1,-25 14-16,-1-1 1,1 0 0,-1 0-1,0 0 1,0-1 0,0 1-1,-1-1 1,1 0 0,-1 0-1,0 0 1,3-6 0,-6 10-15,1-1 1,-1 1 0,0 0 0,0 0-1,0-1 1,0 1 0,0 0-1,0-1 1,0 1 0,0 0-1,0 0 1,0-1 0,0 1-1,0 0 1,0-1 0,0 1 0,0 0-1,0 0 1,0-1 0,0 1-1,0 0 1,0-1 0,0 1-1,0 0 1,0 0 0,-1-1-1,1 1 1,0 0 0,0 0 0,0-1-1,-1 1 1,1 0 0,0 0-1,0 0 1,-12-2 27,-14 9 4,21-4-27,-1 1-1,1-1 1,0 1-1,0 0 0,0 0 1,-7 8-1,10-10-3,0 1-1,0-1 0,0 0 1,1 1-1,-1-1 1,0 1-1,1 0 0,0-1 1,0 1-1,0 0 0,0 0 1,0 0-1,0 0 0,1 0 1,-1 5-1,1-6 2,1-1 1,-1 0-1,1 0 0,-1 0 1,1 1-1,-1-1 0,1 0 0,0 0 1,-1 0-1,1 0 0,0 0 1,0 0-1,0 0 0,0 0 0,0-1 1,0 1-1,0 0 0,0 0 1,0-1-1,0 1 0,1-1 0,-1 1 1,0-1-1,0 0 0,1 1 1,1-1-1,39 5 39,-37-5-40,19 0-88,0-2-1,43-8 1,-41 5-1150,51-2 0,-73 7 1390,-5 1-461,-3 1 184,-6 2-145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1 327 15115,'6'-2'842,"-1"0"0,1 0-1,0 0 1,10-6-1,-15 7-512,215-93 4226,119-12-3365,-282 93-1229,51-12-1095,112-43 0,-213 66-1007,-8 1 1631,-12 1 329,-19 4-446,-12 2-16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2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411 0 18356,'-1'1'1457,"-50"35"1962,-23 21-2841,-58 47 134,108-83-561,0 2 0,2 1-1,-21 27 1,37-44-150,0 1-1,1 1 0,0-1 1,1 1-1,-5 11 0,8-18-10,0 0-1,1 0 1,-1 0-1,1 0 0,-1 0 1,1 0-1,0 0 1,0 0-1,0 0 1,0 0-1,0 0 0,0 0 1,1 0-1,-1 0 1,1 0-1,-1 0 1,1 0-1,0 0 1,0 0-1,0 0 0,0 0 1,0-1-1,0 1 1,0 0-1,0-1 1,1 1-1,-1-1 0,1 0 1,-1 1-1,1-1 1,0 0-1,1 1 1,8 4-33,-1-2 1,1 0-1,-1 0 1,1-1 0,0 0-1,1-1 1,-1 0-1,21 0 1,8-2-436,46-5 0,-53 1 235,-2 0 1,1-2-1,-1-2 0,0-1 0,40-16 1,15-15-186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3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17932,'8'-7'535,"0"0"0,1 0-1,0 1 1,0 1 0,1-1 0,-1 1 0,1 1 0,0 0 0,1 0 0,-1 1-1,0 0 1,1 1 0,0 0 0,16 0 0,-26 1-508,1 1 0,-1 0 0,1 0 0,-1 0 0,1 0 0,-1 1 0,1-1 0,-1 0 0,1 1 0,-1-1 0,1 1 0,-1-1 0,1 1 1,-1 0-1,0-1 0,1 1 0,-1 0 0,0 0 0,0 0 0,0 0 0,0 0 0,0 0 0,0 0 0,0 1 0,0-1 0,0 0 0,0 0 0,-1 1 0,1-1 0,0 1 0,-1-1 0,1 1 0,-1-1 1,0 0-1,1 1 0,-1-1 0,0 1 0,0 0 0,0-1 0,0 3 0,-1 3-16,0-1 0,-1 1 1,0 0-1,0-1 0,0 0 0,-1 1 1,-5 9-1,-10 14-40,-36 43 0,35-49 12,1 1 0,-24 45-1,41-69 17,0 0-1,1 1 0,-1-1 0,0 0 0,1 0 0,-1 1 0,1-1 0,0 0 1,-1 1-1,1-1 0,0 0 0,0 1 0,0-1 0,0 1 0,0-1 1,0 0-1,0 1 0,1-1 0,-1 0 0,0 1 0,1-1 0,-1 0 0,1 1 1,0 1-1,1-2 2,-1 0 1,1 1-1,-1-1 0,1 0 1,-1 0-1,1 0 1,0 0-1,0-1 0,-1 1 1,1 0-1,0-1 1,0 1-1,0-1 0,0 0 1,2 1-1,10-1-104,0 0-1,0 0 1,24-5-1,-35 4 49,11-1-299,-1 0 0,1-2 0,19-6 0,-30 8 314,1 1 0,0-1 1,-1 0-1,1 1 0,-1-2 0,0 1 0,0 0 0,0-1 0,0 1 1,0-1-1,0 0 0,-1 0 0,0 0 0,1 0 0,-1-1 0,0 1 0,2-6 1,-1-11-474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3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17852,'0'0'145,"1"1"0,-1 0 0,1-1 0,0 1 0,-1 0 0,1-1 1,0 1-1,-1-1 0,1 1 0,0-1 0,0 1 0,0-1 0,-1 0 0,1 1 0,0-1 0,0 0 1,0 0-1,0 0 0,0 1 0,0-1 0,-1 0 0,1 0 0,0 0 0,0 0 0,1-1 1,27-5 1085,-22 5-454,46-12 1341,82-9-1,-111 19-2224,0 2 0,0 1-1,1 1 1,-1 2 0,47 9-1,-70-12 126,26 5-2176,-26-5 2036,0 0 0,-1 0 0,1 0 0,0 1 0,0-2 0,-1 1 0,1 0 0,0 0 0,-1 0 0,1 0 0,0 0 0,0 0 0,-1-1 0,1 1 0,0 0 0,-1-1 0,1 1 0,-1 0 0,1-1 0,0 1 0,-1-1 0,1 1 0,-1-1 0,1 1 0,-1-1 0,1 0 0,-1 1 0,0-1 0,1 1 0,-1-1 0,0 0 0,1 1 0,-1-2 0,0-4-898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5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19068,'6'3'384,"1"1"0,0-1 0,0-1 0,0 1 0,1-1 0,-1-1 0,10 2 0,55 1 1009,-46-4-1133,8-6-131,-33 6-119,-1 0-1,1-1 1,0 1 0,0 0-1,0-1 1,-1 1 0,1-1-1,0 1 1,-1-1 0,1 1-1,0-1 1,-1 1 0,1-1-1,-1 0 1,2 0 0,-2 0-2,0 1 0,0-1 0,0 1 0,0-1 1,0 1-1,0-1 0,0 1 0,-1-1 0,1 1 0,0-1 0,0 1 1,0-1-1,0 1 0,-1-1 0,1 1 0,0 0 0,-1-1 0,1 1 1,0-1-1,-1 1 0,1 0 0,0-1 0,-1 1 0,1 0 0,0 0 1,-1-1-1,1 1 0,-1 0 0,0-1 0,-3-1 20,-1 0-1,1 0 0,-1 1 1,1-1-1,-1 1 1,0 0-1,1 0 0,-1 1 1,0-1-1,0 1 1,1 0-1,-1 0 0,0 1 1,0-1-1,1 1 0,-1 0 1,0 1-1,1-1 1,-9 4-1,7-2-27,1-1 1,0 0-1,0 1 0,0 0 1,0 1-1,0-1 0,1 1 1,-1-1-1,1 2 0,0-1 1,0 0-1,1 1 0,-1-1 1,1 1-1,0 0 0,-3 6 1,5-7-21,0-1 1,0 0-1,0 0 1,1 1-1,-1-1 1,1 1-1,0-1 1,0 0-1,0 1 1,0-1-1,0 1 1,1-1-1,0 0 1,-1 1-1,1-1 1,0 0-1,1 0 1,-1 0 0,1 1-1,-1-1 1,1-1-1,0 1 1,0 0-1,0 0 1,1-1-1,-1 1 1,0-1-1,1 0 1,0 0-1,-1 0 1,1 0-1,0 0 1,5 2-1,1 0-38,0 1-1,1-2 1,-1 1-1,1-2 1,0 1-1,0-1 1,0 0-1,0-1 1,0-1 0,11 0-1,46-7-153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3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0 139 16444,'28'3'2032,"7"-6"-1336,13-4-280,3-4 920,5-7-551,0 0-305,-7 0-80,-10 0-232,-11-8-184,-6 3-40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4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26 13187,'0'-1'252,"0"0"-1,0 0 1,0 0 0,0 0 0,0 0 0,0 0 0,-1 0-1,1 0 1,0 0 0,0 1 0,-1-1 0,1 0-1,0 0 1,-1 0 0,1 0 0,-1 0 0,1 1 0,-1-1-1,0 0 1,1 0 0,-1 1 0,0-1 0,1 0-1,-1 1 1,0-1 0,0 1 0,-1-2 0,0 2 2,0 0 0,0-1 1,0 1-1,0 0 0,0 0 0,0 0 1,0 0-1,0 0 0,0 0 1,0 1-1,0-1 0,-3 2 0,-4 1 77,0 1 0,0 0-1,1 0 1,-15 10-1,8-3-117,0-1-106,2 0 0,-25 24 0,35-31-120,1-1 0,-1 1-1,1 1 1,0-1 0,-1 0 0,1 0 0,1 1-1,-1-1 1,0 1 0,1 0 0,0-1-1,0 1 1,0 0 0,0 0 0,1 0-1,-1 0 1,1-1 0,1 7 0,-1-7-6,1-1 0,0 1 1,-1 0-1,1-1 0,1 1 0,-1-1 1,0 0-1,1 1 0,-1-1 1,1 0-1,-1 0 0,1 0 0,0 0 1,0 0-1,3 2 0,39 24-168,-13-9 100,-30-18 89,1 0 0,-1 0 0,1 0 0,-1 0 0,1 1 0,-1-1 0,0 0 0,1 1 0,-1-1 0,0 1 0,0 0 0,0-1 0,0 1 0,0 0 0,-1 0 0,1 0-1,-1-1 1,1 1 0,-1 0 0,1 3 0,-2-3 16,1 0-1,-1 0 0,1 0 0,-1 0 0,0 0 1,0 0-1,0 0 0,0 0 0,0 0 0,0-1 1,-1 1-1,1 0 0,-1-1 0,1 1 1,-1-1-1,1 1 0,-1-1 0,-2 2 0,-8 5 156,0 0-1,0-1 0,-17 7 0,25-12-142,-1 0-1,0 0 0,0-1 1,0 1-1,0-1 1,0 0-1,0-1 0,0 1 1,0-1-1,0 0 1,0 0-1,-7-2 0,11 2-88,0 0 0,1 0 0,-1-1 1,0 1-1,1 0 0,-1-1 0,1 1 0,-1 0 0,0-1 0,1 1 0,-1-1 0,1 1 0,-1-1 0,1 1 0,-1-1 0,1 0 0,0 1 0,-1-1 0,1 1 0,0-1 0,-1 0 1,1 1-1,0-1 0,0 0 0,-1 0 0,1 1 0,0-1 0,0 0 0,0 1 0,0-1 0,0 0 0,0 0 0,0 1 0,0-1 0,1 0 0,-1 1 0,0-1 0,0 0 0,0 0 1,1 1-1,-1-1 0,0 1 0,1-1 0,-1 0 0,1 1 0,0-2 0,21-27-1171,-22 29 1228,18-19-839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4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79 17564,'0'0'72,"0"0"-1,1 0 1,-1-1 0,0 1 0,0 0-1,0 0 1,1-1 0,-1 1 0,0 0 0,0 0-1,0-1 1,0 1 0,0 0 0,0-1 0,1 1-1,-1 0 1,0 0 0,0-1 0,0 1-1,0 0 1,0-1 0,0 1 0,0 0 0,0-1-1,0 1 1,-1 0 0,1 0 0,0-1 0,0 1-1,0 0 1,0-1 0,0 1 0,0 0-1,-1 0 1,1-1 0,-12 4 1245,-13 15-34,17-8-1023,1-1 0,-1 1 0,2 1 0,-1 0 0,-6 14 0,10-17-177,0-1 0,0 1 1,1 0-1,0 0 0,0 0 1,1 0-1,0 0 1,1 0-1,-1 8 0,2-14-51,-1 0-1,0 0 1,1 0-1,-1 0 1,1 0-1,-1 0 1,1 0-1,0-1 1,0 1-1,-1 0 0,2 0 1,-1-1-1,0 1 1,0-1-1,0 1 1,1-1-1,-1 0 1,1 1-1,-1-1 1,3 1-1,-1 0 23,1 0 0,-1-1 0,1 1 0,-1-1 1,1 0-1,0 0 0,0 0 0,0-1 0,7 1 0,-2-1 58,1-1 1,0 0 0,0 0-1,0-1 1,-1 0-1,1 0 1,13-7-1,-14 5-9,0-1 0,0 0 0,0 0-1,-1-1 1,0-1 0,0 1 0,-1-1 0,1 0-1,-2-1 1,1 0 0,10-16 0,-14 18-90,0 1 1,0-1-1,-1 0 1,1 0-1,-2 0 1,1 0-1,0 0 1,-1 0-1,0 0 0,-1 0 1,0-1-1,0 1 1,0 0-1,0 0 1,-1-1-1,0 1 1,0 0-1,-1 0 1,0 0-1,-4-9 0,5 12-115,-1-1-1,0 1 0,0-1 0,0 1 0,-1 0 0,1 0 0,-1 0 1,0 0-1,0 0 0,0 1 0,0-1 0,0 1 0,0 0 0,-1 0 0,1 0 1,-1 0-1,0 1 0,1-1 0,-1 1 0,0 0 0,0 0 0,0 0 1,0 1-1,0-1 0,0 1 0,0 0 0,0 0 0,0 0 0,0 1 0,0 0 1,1-1-1,-1 1 0,0 1 0,0-1 0,0 0 0,1 1 0,-1 0 1,1 0-1,-1 0 0,1 0 0,0 1 0,0-1 0,0 1 0,-4 4 0,-14 22-742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5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18292,'5'3'2040,"-4"5"-1263,1 2-321,0 12 1160,0 2-368,-1 9-464,2 1-255,1 7-401,2-1-112,1-6-329,-2-5-255,3-9-608,-1-7-136,-2-13 912,-2-10-280,-3-16-249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5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16 17772,'-3'-10'1896,"0"5"-904,3 8 409,6 4-377,5 6-960,8 1-568,5 0 416,3 2-160,12 0-80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6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92 593 18716,'-17'11'1372,"9"-7"-994,1 0 0,0 0 0,0 1 0,0 0 0,1 0 0,0 1 1,0 0-1,0 0 0,-8 12 0,15-16 133,6-4-296,7-6-45,1-7-21,-1 0 0,0-1-1,-2 0 1,1-1-1,-2-1 1,-1 0 0,0 0-1,-1-1 1,-1 0 0,8-25-1,-14 31-85,-4 15-46,-5 22-81,6-17 49,0 1-1,0-1 0,0 1 0,1 0 1,0-1-1,1 1 0,0 0 1,3 13-1,-4-19 20,1 0 1,0 0-1,0 0 1,0 0-1,0 0 0,0 0 1,1 0-1,-1 0 1,1-1-1,-1 1 1,1 0-1,0-1 1,-1 1-1,1-1 0,0 0 1,0 1-1,0-1 1,0 0-1,0 0 1,0-1-1,1 1 0,-1 0 1,0-1-1,0 1 1,0-1-1,1 1 1,-1-1-1,0 0 0,1 0 1,-1 0-1,0-1 1,0 1-1,3-1 1,9-1 39,-2-1 1,1-1 0,0 0 0,-1-1 0,1 0 0,-1-1-1,13-8 1,6-6 135,38-31-1,-51 36-116,-1 0 1,0-1-1,-1-1 0,-1-1 0,-1 0 0,0-1 1,16-31-1,-23 36-40,0 0 1,-1-1 0,-1 1 0,-1-1-1,0 0 1,-1 0 0,0-1-1,-1 1 1,-1-1 0,0 1-1,-2-1 1,-1-17 0,1 26-24,0 1 1,0 0-1,-1 0 1,0 0-1,0 1 0,0-1 1,-7-10-1,8 14-4,0 1 0,0-1 0,0 1 0,0 0 0,0-1-1,0 1 1,-1 0 0,1 0 0,0 0 0,-1 0 0,1 0 0,-1 0-1,1 0 1,-1 0 0,0 1 0,1-1 0,-1 1 0,0-1-1,0 1 1,1 0 0,-1 0 0,0-1 0,0 1 0,1 0 0,-1 1-1,0-1 1,0 0 0,1 0 0,-1 1 0,0-1 0,1 1-1,-3 1 1,-4 2-16,0 0-1,1 1 1,-1 0 0,1 0-1,0 1 1,1 0-1,-1 0 1,1 0 0,1 1-1,-9 12 1,-3 7-56,-24 47 0,34-58 68,1 0 0,1 0 0,0 1 0,1-1 0,0 1 0,1 0 0,1 0 0,0 25 0,2-33 7,0 0 1,1 0 0,0 0-1,0 0 1,1 0-1,0-1 1,0 1-1,1-1 1,0 1-1,0-1 1,1 0-1,-1 0 1,2 0 0,-1 0-1,1-1 1,0 0-1,0 0 1,1 0-1,7 6 1,-7-9 6,0 0 0,-1 0 0,1 0 1,0-1-1,1 1 0,-1-1 0,0-1 1,1 0-1,-1 0 0,1 0 0,-1 0 0,1-1 1,-1 0-1,1-1 0,-1 1 0,1-1 0,-1 0 1,11-4-1,4-1 14,0-2-1,0 0 1,-1-1-1,22-14 1,-30 16-9,38-24 35,-46 29-43,0-1 1,0-1-1,-1 1 1,1 0-1,-1-1 1,0 0-1,0 0 1,0 0-1,3-5 1,-6 8-1,0 0 1,1 0-1,-1 0 0,0 0 1,0 0-1,0 0 0,0 0 1,0 0-1,0 0 0,0 0 1,-1 0-1,1 0 1,0 0-1,0 1 0,-1-1 1,1 0-1,0 0 0,-1 0 1,1 0-1,-1 0 0,0 1 1,1-1-1,-1 0 0,1 0 1,-1 1-1,0-1 0,0 0 1,1 1-1,-1-1 0,0 1 1,0-1-1,0 1 1,0 0-1,1-1 0,-1 1 1,0 0-1,-2-1 0,-1-1 1,-1 1 0,0-1-1,1 1 1,-1 0 0,0 0 0,-6 0-1,8 1-11,0 1 0,0-1 0,-1 1 0,1-1 0,0 1 0,0 0 0,0 0 0,0 1 0,0-1 0,0 1 0,0-1 0,0 1 0,1 0 0,-1 0 0,0 0 0,1 0 0,-3 4 0,1-2 17,1 0 0,0 1 1,0-1-1,0 1 1,1 0-1,-1-1 0,1 1 1,0 1-1,1-1 1,-2 7-1,2-8-25,0 0 0,1 0 1,-1 0-1,1 0 0,0 0 0,1 0 0,-1 0 0,1 0 0,-1 0 1,1 0-1,0 0 0,1 0 0,1 5 0,-1-7-35,-1 1 0,1-1 0,-1 0 0,1 0 0,0 0 0,0 0 0,0 0 0,0 0 1,0-1-1,0 1 0,0-1 0,1 1 0,-1-1 0,1 0 0,-1 0 0,1 0 0,-1 0 0,1 0 0,-1-1 0,1 1 0,4 0 0,-3-1-130,0 0 0,1-1 0,-1 1 0,0-1 1,0 0-1,1 0 0,-1 0 0,0-1 0,0 1 0,0-1 0,0 0 0,-1 0 1,1 0-1,-1-1 0,1 1 0,-1-1 0,0 0 0,4-4 0,12-10-660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6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16 19196,'-4'-2'234,"0"0"-1,0 0 1,0 0 0,0 1 0,-1-1-1,1 1 1,0 0 0,-1 0-1,1 0 1,-1 1 0,1 0-1,-1 0 1,0 0 0,1 0-1,-1 1 1,1-1 0,-1 1-1,1 0 1,0 1 0,-5 1-1,-1 0-59,1 1 1,-1 1-1,1-1 0,0 1 0,0 1 0,1 0 0,-14 11 0,20-15-168,0 0 0,1 0 0,-1 0 1,0 0-1,1 0 0,-1 1 0,1-1 0,-2 4 0,2-5-8,1 0 0,0 0-1,0 0 1,-1 0 0,1 0-1,0 0 1,0 0 0,0 0-1,0 0 1,0 0 0,0 0-1,1 0 1,-1 0 0,0 0 0,0 0-1,1-1 1,0 3 0,0-1-19,1 0 1,0 0 0,0 0 0,0-1-1,0 1 1,0-1 0,0 1 0,0-1-1,1 1 1,-1-1 0,0 0 0,1 0-1,-1 0 1,1-1 0,-1 1 0,4 0-1,23 4-432,31 3 0,-35-6 104,0 1-1,28 8 0,-53-11 352,0-1 1,1 1-1,-1 0 0,0 0 0,1 0 0,-1 0 1,0 1-1,1-1 0,-1 0 0,0 0 0,0 0 1,1 0-1,-1 0 0,0 0 0,1 0 0,-1 0 1,0 1-1,0-1 0,1 0 0,-1 0 0,0 0 1,0 1-1,1-1 0,-1 0 0,0 0 0,0 1 1,0-1-1,1 0 0,-1 0 0,0 1 0,0-1 0,0 0 1,0 1-1,0-1 0,0 0 0,0 1 0,0-1 1,1 0-1,-1 1 0,0-1 0,0 0 0,0 0 1,-1 1-1,1-1 0,0 1 0,-15 10 189,-26 4 119,40-15-302,-10 4-341,0 0 1,0-1-1,-1-1 0,1 0 0,-1 0 1,1-2-1,-1 1 0,0-1 0,-13-2 0,11-2-363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7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53 19044,'1'-2'112,"-1"1"-1,1-1 1,0 1 0,-1-1-1,1 1 1,-1-1 0,0 1-1,0-1 1,1 0 0,-1 1-1,0-1 1,0 1-1,0-1 1,-1 0 0,1 1-1,0-1 1,-1 1 0,1-1-1,-1 1 1,0-3 0,0 3-31,0 0 0,0 0 0,0 0 0,0 1 0,0-1 0,0 0 0,-1 0 0,1 1 0,0-1 0,0 1 0,0-1 0,-1 1 0,1 0 0,0-1 0,-1 1 0,1 0 0,0 0 0,-1 0 0,0 0 0,-5 0 103,0 1 0,0 0-1,0 0 1,0 0 0,1 1-1,-1 0 1,1 1 0,-8 3 0,3 0-134,1 1 0,0 0 0,0 1 0,0 0 1,1 0-1,1 1 0,0 0 0,0 0 1,-7 12-1,9-13-50,1 0 0,1 0 0,-1 1 0,1-1 0,1 1 0,-1 0 0,2 0 0,-1 1 0,1-1 0,1 1 0,-1-1 0,1 12 0,1-19 11,0 0 0,0 0 1,1 0-1,-1 1 0,0-1 0,1 0 0,-1 0 0,1 0 0,0 0 0,0 0 0,0 0 0,0 0 0,0 0 0,0 0 0,0 0 0,1-1 0,-1 1 0,1 0 0,-1-1 0,1 1 0,-1-1 1,1 1-1,0-1 0,0 0 0,0 0 0,0 0 0,0 0 0,0 0 0,0-1 0,0 1 0,0 0 0,0-1 0,1 0 0,-1 1 0,0-1 0,0 0 0,0 0 0,3 0 0,4-1 68,-1 0 0,1 0 0,-1-1 0,0 0 0,1-1 0,-1 1 0,0-1 0,14-9 0,-7 3 111,0 0 0,-1-2 0,0 0 0,-1 0 0,24-27 0,-30 30-102,-1 0 1,0-1-1,0 1 0,-1-1 0,0-1 1,-1 1-1,0-1 0,0 1 0,-1-1 1,0 0-1,2-17 0,-5 24-95,0 0 0,0 0 0,0 0 0,-1 0 0,1 0 0,-1 0 0,1 0 0,-1 0 0,0 0 0,0 1 0,0-1 0,-3-4 0,4 6-53,-1 0-1,0 1 1,1-1 0,-1 0 0,1 0-1,-1 1 1,0-1 0,0 0 0,1 1-1,-1-1 1,0 1 0,0-1-1,0 1 1,0-1 0,0 1 0,0 0-1,0-1 1,1 1 0,-1 0 0,0 0-1,0 0 1,0 0 0,0 0 0,0 0-1,0 0 1,0 0 0,0 0 0,0 0-1,0 0 1,0 1 0,0-1 0,0 0-1,0 1 1,0-1 0,0 1 0,0-1-1,1 1 1,-1-1 0,0 1-1,-1 1 1,1-1-5,0 0 0,-1 0-1,1 0 1,0 0-1,0 0 1,0 1 0,0-1-1,1 1 1,-1-1 0,0 0-1,1 1 1,-1-1 0,0 1-1,1-1 1,0 1 0,-1 2-1,-1 13-658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7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21 124 16868,'-4'9'414,"1"-1"1,0 1 0,0 1-1,1-1 1,1 0 0,-2 14-1,2 58 657,1-70-913,0 4 26,5 93 684,-4-94-744,1 1 0,1-1 1,0 0-1,1 0 1,6 16-1,-10-30-115,0 0 0,0 0 1,0 0-1,0 1 0,0-1 1,0 0-1,0 0 0,1 0 0,-1 1 1,0-1-1,0 0 0,0 0 1,0 0-1,0 0 0,0 1 0,0-1 1,0 0-1,1 0 0,-1 0 1,0 0-1,0 0 0,0 1 1,0-1-1,0 0 0,1 0 0,-1 0 1,0 0-1,0 0 0,0 0 1,1 0-1,-1 0 0,0 0 0,0 0 1,0 0-1,1 0 0,-1 0 1,0 0-1,0 0 0,0 0 0,1 0 1,-1 0-1,0 0 0,0 0 1,0 0-1,1 0 0,-1 0 0,0 0 1,0 0-1,0 0 0,0 0 1,1 0-1,-1-1 0,0 1 0,0 0 1,0 0-1,0 0 0,9-17 314,1-22 65,7-48 302,-7 30-479,2 1 0,37-105 0,-44 151-215,-1 0-1,2 1 1,-1-1-1,1 1 1,1 0-1,14-15 1,-20 22 2,1 0-1,0 1 1,0-1 0,-1 0 0,1 1-1,0-1 1,0 1 0,1 0 0,-1 0-1,0 0 1,0 0 0,1 0 0,-1 0-1,0 0 1,1 1 0,-1 0 0,1-1-1,-1 1 1,0 0 0,1 0 0,-1 0 0,1 0-1,-1 0 1,1 1 0,-1-1 0,0 1-1,1 0 1,-1 0 0,0 0 0,1 0-1,-1 0 1,0 0 0,0 0 0,0 1-1,3 2 1,-3-3 7,1 1-1,-1 0 1,0 1-1,0-1 1,0 0-1,0 1 1,0-1-1,0 1 1,-1-1-1,1 1 1,-1 0 0,0 0-1,0 0 1,0 0-1,0 0 1,0 0-1,-1 0 1,1 0-1,-1 0 1,0 0-1,0 0 1,0 0 0,0 0-1,-1 0 1,1 0-1,-1 0 1,1 0-1,-1 0 1,0 0-1,-1 0 1,1 0-1,0 0 1,-1-1 0,-3 5-1,-1 3 23,-1-2-1,-1 1 1,0-1 0,0 0-1,-1 0 1,0-1 0,0 0-1,-11 5 1,9-4-105,-1-2 1,0 1 0,0-2-1,0 1 1,0-2 0,-26 7-1,38-11 10,-1 0-1,0 0 1,1 1 0,-1-1-1,0 0 1,0 0-1,1 0 1,-1 0-1,0 0 1,1 0-1,-1 0 1,0 0-1,1 0 1,-1-1 0,0 1-1,1 0 1,-1 0-1,0-1 1,1 1-1,-1 0 1,1-1-1,-1 1 1,0 0-1,1-1 1,-1 1-1,1-1 1,-1 1 0,1-1-1,0 1 1,-1-1-1,1 1 1,-1-1-1,1 0 1,0 1-1,0-1 1,-1 0-1,1 1 1,0-1 0,0 0-1,0 1 1,-1-1-1,1 0 1,0 1-1,0-1 1,0-1-1,1-2-101,0 0-1,0 0 0,0 1 1,0-1-1,0 0 0,1 1 1,1-4-1,12-22-864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8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0 16003,'0'1'107,"0"-1"-1,0 1 0,1 0 0,-1 0 1,0-1-1,0 1 0,0 0 0,0-1 0,0 1 1,0 0-1,0-1 0,0 1 0,0 0 1,-1-1-1,1 1 0,0 0 0,0 0 1,-1-1-1,1 1 0,0-1 0,-1 2 0,-11 19 243,6-11 110,-13 33 462,2 0-1,2 2 0,1-1 1,3 2-1,-8 62 1,16-89-811,1 0 1,1 0 0,1 0 0,0 1 0,2-1 0,0 0 0,8 32-1,-9-50-98,-1 0-1,0 0 0,0 0 0,1 0 0,-1 0 0,1-1 0,-1 1 0,1 0 0,-1 0 0,1 0 0,-1-1 0,1 1 0,0 0 0,1 0 0,-2 0-1,0-1-1,1 0 1,-1 0-1,0 0 1,0 0-1,1 0 1,-1 0-1,0 0 1,1 0-1,-1 0 1,0 0-1,1 0 1,-1 0-1,0 0 1,1-1-1,-1 1 1,0 0-1,0 0 1,1 0-1,-1 0 1,0 0-1,0-1 1,1 1-1,-1 0 1,0 0-1,0 0 1,1-1-1,-1 1 1,2-2 35,-1-1 0,1 1 0,-1-1 0,0 1-1,0 0 1,0-1 0,0 0 0,1-4 0,1-10 4,0-1 0,-2 1 0,0 0 0,-1-1 1,0 0-1,-1 1 0,-2 0 0,1-1 0,-2 1 0,0 0 0,-9-22 0,12 38-54,1 0 0,0 0 0,-1 0 0,1 0 0,0 0 0,-1 0 0,0 0 0,1 0 0,-1 1-1,1-1 1,-1 0 0,0 0 0,0 0 0,0 1 0,1-1 0,-1 0 0,0 1 0,0-1 0,0 0-1,0 1 1,0 0 0,0-1 0,0 1 0,-2-1 0,2 1 0,0 1 0,0-1 0,1 1 0,-1-1 0,0 1-1,0-1 1,1 1 0,-1 0 0,0-1 0,1 1 0,-1 0 0,1 0 0,-1-1 0,1 1 0,-1 0 0,1 0 0,-1 0 0,1 0-1,0 0 1,-1-1 0,1 1 0,0 0 0,0 0 0,0 0 0,0 0 0,0 0 0,0 0 0,0 1 0,0 5-5,0 0 1,0-1 0,1 1-1,0 0 1,1 0-1,-1-1 1,1 1 0,0-1-1,1 1 1,0-1 0,0 0-1,0 0 1,0 0-1,1-1 1,0 1 0,0-1-1,1 0 1,0 0 0,0 0-1,0-1 1,0 1-1,1-1 1,-1-1 0,1 1-1,0-1 1,0 0-1,0 0 1,1-1 0,-1 1-1,11 1 1,-9-4 23,0 1 0,0-1 0,0-1 1,1 0-1,-1 0 0,0-1 0,-1 1 0,1-2 0,0 1 0,0-1 0,-1 0 1,0-1-1,1 0 0,-1 0 0,11-9 0,-9 6 26,-1 0-1,0-1 1,0 0-1,-1 0 1,0-1-1,0 1 1,-1-1-1,0-1 1,-1 1-1,0-1 1,5-14-1,-10 16 79,-8 19-80,-10 21-24,16-27-17,0 0 1,0 0-1,0 1 1,1-1 0,0 0-1,-1 11 1,2-15 5,0 0-1,0 0 0,0 0 1,0 1-1,0-1 1,1 0-1,-1 0 1,0 0-1,1 0 1,-1 0-1,1 0 1,-1 0-1,1 0 1,0 0-1,-1 0 1,1 0-1,0 0 0,0 0 1,0 0-1,-1 0 1,1-1-1,0 1 1,0 0-1,0-1 1,0 1-1,0 0 1,0-1-1,1 0 1,-1 1-1,0-1 1,0 0-1,0 1 0,0-1 1,0 0-1,1 0 1,-1 0-1,1 0 1,7 0 14,-1 0-1,1-1 1,-1 0-1,0-1 1,0 0 0,0 0-1,0 0 1,11-6 0,61-34 104,-67 35-96,117-74 70,-130 80-97,1 0 1,0 1 0,0-1-1,0 1 1,0-1-1,0 0 1,0 1 0,0 0-1,0-1 1,0 1 0,0-1-1,0 1 1,0 0 0,0 0-1,0 0 1,0 0 0,0 0-1,0 0 1,0 0 0,0 0-1,1 0 1,-1 0 0,0 0-1,0 1 1,1 0 0,-1 0-4,0 0 0,0 1 0,0-1 0,-1 1 0,1-1 0,-1 1 0,1 0 0,-1-1 0,1 1 0,-1-1 0,0 1 0,0 2 0,7 23-21,-5-24 27,-1 0 1,1 0-1,0 0 0,0 0 0,1-1 1,-1 1-1,1-1 0,-1 0 0,1 0 0,0 1 1,-1-2-1,1 1 0,0 0 0,0 0 1,5 1-1,-2-1 5,0-1 1,1 1-1,-1-1 1,0-1-1,1 1 0,-1-1 1,12-1-1,-1-1 12,1-1 0,-1-1-1,0 0 1,0-2 0,18-7 0,-20 5 5,28-18 1,2-1-53,-42 27 19,-1-1 1,1 1-1,-1 0 0,1 0 0,-1 1 0,1-1 0,-1 0 0,1 1 0,-1 0 0,4 1 1,11 2 7,1-4 20,0-1 1,0 0-1,0-1 1,20-5 0,-31 5-40,0 1 0,-1-1 1,1 0-1,-1-1 1,0 1-1,0-1 0,0-1 1,0 1-1,-1-1 1,1 0-1,-1 0 0,0-1 1,0 1-1,5-8 1,-8 10-75,-1 0 1,1-1 0,-1 1 0,0-1 0,0 1 0,-1-1 0,1 0 0,0 1 0,-1-1 0,0 0 0,1 1 0,-1-1 0,0 0 0,0 0 0,-1 1 0,1-1-1,0 0 1,-1 1 0,0-1 0,0 0 0,-1-2 0,-2-3-91,0 0-1,0 0 1,-1 0-1,0 1 1,-6-8 0,-16-16-401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5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72 20444,'-3'9'1609,"3"8"-1217,0 4-216,0 7 880,0 3-456,-1 1-816,2 5-440,1-4 584,-1-2-80,-1-12-112</inkml:trace>
  <inkml:trace contextRef="#ctx0" brushRef="#br0" timeOffset="1">1 22 18364,'44'-8'1488,"1"1"0,51 0 1,-79 7-1283,0 1 0,0 0 0,0 1 0,0 1 0,0 0 1,0 1-1,-1 1 0,29 12 0,-40-14-205,0 0 0,0 0 0,0 0 0,0 0 0,0 1 0,-1-1 0,1 1 0,-1 1 1,0-1-1,0 0 0,0 1 0,-1 0 0,0 0 0,0 0 0,0 0 0,-1 0 0,1 1 0,-1-1 0,0 1 0,-1 0 0,0 0 0,1-1 0,-2 1 1,1 0-1,-1 0 0,0 0 0,0 0 0,0 0 0,-3 9 0,0-2 44,-2 0 0,0 0 0,0-1 0,-1 0 0,0 1 0,-1-2 0,-1 1 0,1-1 1,-2 0-1,0-1 0,0 0 0,-18 15 0,19-18 21,-1 0 1,0 0 0,0-1-1,-1 0 1,0 0-1,0-1 1,0-1-1,-1 0 1,1 0 0,-1-1-1,0 0 1,0-1-1,0 0 1,0 0-1,-20-1 1,28-2-129,0 1 1,-1 0-1,1-1 0,0 0 1,0 1-1,0-1 0,0-1 0,0 1 1,0 0-1,0-1 0,0 1 1,1-1-1,-1 0 0,0 0 1,1 0-1,-4-4 0,5 4 10,0 1-1,0-1 0,0 0 0,0 0 0,1 1 1,-1-1-1,0 0 0,1 0 0,0 0 1,-1 0-1,1 0 0,0 0 0,0 0 0,0 0 1,0 0-1,0 0 0,1 0 0,-1 0 1,1 1-1,-1-1 0,1 0 0,0 0 0,-1 0 1,1 0-1,0 1 0,0-1 0,0 0 1,2-1-1,19-22-530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9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16772,'0'6'1144,"4"-2"-1016,5 2-368,6-6 432,3 1 8,0 1-168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9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15027,'-6'25'1386,"3"-16"-702,1 1 0,0 0 0,1 0 0,0 1 0,0 17 0,2-26-588,-1 1 0,0-1 1,1 1-1,0-1 1,0 1-1,0-1 1,0 0-1,0 1 0,0-1 1,0 0-1,1 0 1,-1 0-1,1 0 1,0 0-1,-1 0 0,1 0 1,0-1-1,0 1 1,0-1-1,0 1 1,1-1-1,-1 0 0,0 0 1,0 0-1,1 0 1,-1 0-1,1 0 1,2 0-1,3 1-6,0-1 0,-1 0 0,1 0-1,0-1 1,0 0 0,-1 0 0,1-1 0,0 0 0,-1 0 0,1-1-1,0 0 1,-1 0 0,10-5 0,-1-1 223,0-1 1,0 0-1,-1-1 0,22-19 1,-37 29-301,0 0 1,0-1 0,1 1 0,-1 0 0,0 0 0,0 0 0,0 0 0,0 0 0,0 0-1,1-1 1,-1 1 0,0 0 0,0 0 0,0 0 0,0 0 0,1 0 0,-1 0 0,0 0-1,0 0 1,0 0 0,1 0 0,-1 0 0,0 0 0,0 0 0,0 0 0,1 0 0,-1 0-1,0 0 1,0 0 0,0 0 0,0 0 0,1 1 0,-1-1 0,0 0 0,0 0 0,0 0-1,4 9 312,-2 20-22,-1-11-164,-1-16-132,1 1 1,-1-1-1,1 1 1,0-1-1,0 1 1,0-1-1,0 0 1,0 0-1,0 1 1,1-1-1,-1 0 1,1 0-1,-1 0 1,1 0-1,0-1 0,0 1 1,0 0-1,0-1 1,4 3-1,-3-3 4,1 1 0,0-1 0,-1 0 0,1-1 0,0 1 0,0 0 0,0-1 0,0 0 0,-1 0 0,1 0 0,7-2 0,3-1 29,0 0 0,0-1 0,0-1-1,-1-1 1,24-12 0,-16 3 7,-17 12-32,0-1-1,1 1 0,0 0 1,0 1-1,5-4 0,-8 7-12,0 1-1,-1-1 1,1 0 0,-1 0-1,0 1 1,1-1-1,-1 1 1,0-1-1,0 1 1,2 2 0,7 9-6,-2-7-91,-1-1 0,1 0 0,0-1 0,0 0 0,0 0 0,1-1 0,-1 0 0,1-1 0,0 1 0,0-2 0,0 1 0,0-1 0,0-1 0,0 1 0,0-2 0,0 1 0,0-1 0,17-4 0,-24 4 68,-1 1-1,1-1 1,-1 1-1,1-1 0,-1 0 1,0 1-1,1-1 1,-1 0-1,0 0 0,0 0 1,1 0-1,-1 0 1,0 0-1,0 0 1,0-1-1,0 1 0,-1 0 1,1 0-1,0-1 1,0 1-1,-1-1 1,1 1-1,-1 0 0,1-3 1,-1-15-423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8:49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3 576 19628,'-2'6'2047,"10"-6"-1095,22-7-345,-20 5-113,609-156 3995,-220 54-4001,434-98-1318,-532 131-1342,-196 42 341,-97 23 1157,-14 3-127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5:3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16107,'5'4'908,"7"8"-345,1 0-1,1-1 1,24 16-1,-26-23-341,0 1-1,0-2 0,0 1 1,0-2-1,1 0 0,22 1 0,80-6 256,-53 0-357,28 2-30,103-6-22,-163 4-64,-1-1 1,0-2-1,0-1 1,42-16-1,58-36 31,17-5-1,-122 55-41,0 1 1,1 2-1,0 0 1,32-2 0,-36 7-5,0 1 1,0 1 0,0 0-1,0 2 1,31 8 0,-44-10 30,1 1 0,-1-1 1,0 0-1,1 0 1,14-2-1,-22 1-16,1 0 0,-1 0-1,0-1 1,0 1 0,1 0 0,-1-1-1,0 1 1,1-1 0,-1 0 0,0 1-1,0-1 1,0 0 0,0 1 0,0-1 0,0 0-1,0 0 1,2-2 0,-3 2-22,1-1 1,-1 1-1,1 0 1,-1-1-1,0 1 1,0-1-1,0 1 1,0 0-1,0-1 1,0 1-1,0-1 0,0 1 1,0 0-1,-1-1 1,1 1-1,0-1 1,-1 1-1,1 0 1,-1 0-1,0-1 1,-1 0-1,2 1 0,0 1 0,0-1-1,0 1 1,0-1 0,0 1-1,-1-1 1,1 1 0,0-1-1,0 1 1,-1 0 0,1-1-1,0 1 1,-1-1 0,1 1-1,0 0 1,-1-1 0,1 1-1,-1 0 1,1 0 0,-1-1-1,1 1 1,0 0 0,-1 0-1,1 0 1,-1-1 0,1 1-1,-1 0 1,1 0 0,-1 0 0,1 0-1,-1 0 1,1 0 0,-1 0-1,1 0 1,-1 0 0,1 0-1,-1 0 1,1 1 0,-1-1-1,1 0 1,-1 0 0,1 0-1,-1 1 1,1-1 0,0 0-1,-1 0 1,1 1 0,-1 0-1,-6 7-276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0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1943 386 11698,'-2'-7'135,"-1"1"-1,0-1 0,0 0 0,0 1 0,-1 0 0,0 0 1,0 0-1,0 0 0,-1 1 0,0-1 0,0 1 0,-6-4 1,-11-8 199,-42-26 1,54 37-169,-44-25 313,-2 3 1,0 1-1,-2 4 1,-1 1-1,-62-12 1,35 15 154,-1 4 0,-175-8 0,225 22-616,0 2 0,0 2 0,1 1 0,-1 2 0,1 1 0,0 2 0,1 1 0,0 2 0,0 2-1,2 1 1,0 1 0,0 2 0,-30 23 0,12-1-184,2 3-1,-79 90 1,124-129 164,-21 24-26,1 2 0,1 0 0,2 2 1,-27 52-1,39-65 20,0 2 0,1-1 0,1 1 0,1 0 0,1 0 0,1 1 0,1 0 0,0-1 0,2 30 0,2-37 9,0 1 1,2 0-1,0-1 0,0 1 1,1-1-1,1 0 1,1 0-1,0-1 0,0 1 1,2-2-1,-1 1 0,2-1 1,-1 0-1,2 0 1,0-1-1,0 0 0,1-1 1,0 0-1,21 13 0,-3-5 20,0-1 0,1-2-1,1 0 1,0-3-1,1 0 1,0-2-1,56 9 1,6-4 20,1-5-1,0-4 1,116-7 0,-55-10 20,182-37 0,-221 24-146,-2-5-1,124-49 0,-154 44 4,-1-3-1,-3-4 0,102-69 0,-159 94 42,0-1 0,-2-1 0,0-1 0,-2-1-1,0-1 1,22-28 0,-37 41 27,0 0 0,0-1 0,-1 1 0,0-1 0,0 0 0,-1 0 0,0 0 0,-1-1 0,3-17 0,-5 20 12,0-1 0,0 1 0,-1-1 0,0 1 0,0 0 0,-1-1-1,0 1 1,0 0 0,-1 0 0,1 0 0,-2 0 0,1 1 0,-1-1-1,-5-7 1,-2 1 10,0 0 0,0 1 0,-1 0 0,-1 1 0,0 1 0,-26-17 0,-96-45 51,132 70-58,-125-59 23,-235-127-432,309 152 311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43 14811,'-11'9'1054,"1"2"1362,10-10-2360,0-1 0,1 0 0,-1 1 0,0-1 1,1 1-1,-1-1 0,0 0 0,1 0 0,-1 1 0,1-1 0,-1 0 0,1 1 0,-1-1 1,1 0-1,-1 0 0,1 0 0,-1 0 0,1 0 0,-1 1 0,1-1 0,-1 0 0,1 0 0,0 0 1,-1 0-1,1 0 0,-1-1 0,1 1 0,-1 0 0,1 0 0,0-1 0,25 2 385,-1 0-1,1 1 0,0 2 1,38 10-1,183 48 140,-201-54-485,1-2-1,0-1 0,66-3 1,238-21 65,-316 17-172,0-1 0,-1-2 1,0-2-1,0-1 0,0-2 0,-1-1 1,-1-1-1,52-28 0,-75 35-60,0 0-1,1 1 1,0 0-1,-1 0 1,1 1-1,0 0 1,12-1-1,-349 10-864,-243-3 921,473-11 31,-22-2 46,118 10-59,-1 0-1,1 0 1,0 0 0,-1 1 0,1-1 0,0 0 0,-1 0 0,1 1 0,0-1 0,-1 1 0,1-1-1,0 1 1,0 0 0,-2 0 0,3 0-3,-1-1 0,1 1 0,0-1 1,-1 1-1,1-1 0,-1 1 0,1-1 0,0 1 0,0-1 0,-1 1 0,1 0 0,0-1 0,0 1 0,0-1 0,0 1 0,-1 0 0,1-1 1,0 1-1,0 0 0,0-1 0,1 2 0,-1 0-6,1 0 1,0 0-1,-1 0 1,1 0-1,0-1 1,0 1 0,0 0-1,1-1 1,-1 1-1,0 0 1,1-1-1,-1 0 1,1 1-1,-1-1 1,1 0-1,0 0 1,-1 1-1,3 0 1,6 2-2,0-1 1,0 1-1,0-1 1,0-1-1,1 0 0,-1-1 1,1 0-1,16 0 1,7-2 37,46-8 0,71-16 93,106-14-82,-186 32-143,118 3 0,-80 19-370,-95-12 42,-501 4 502,127 3 155,276-3-109,0 4 0,-103 27 0,183-38-117,1 1 0,-1 1-1,1-1 1,0 0 0,-1 1 0,1 0 0,0 0 0,0 0 0,0 0 0,-5 5 0,8-7-5,0 0 0,-1 1 0,1-1 0,0 1 0,0-1 0,-1 1 0,1-1 0,0 0 0,0 1 0,0-1 0,-1 1 0,1-1 0,0 1 0,0-1 0,0 1 0,0-1 0,0 1-1,0-1 1,0 1 0,0-1 0,0 1 0,0-1 0,1 1 0,-1-1 0,0 1 0,0-1 0,0 1 0,0-1 0,1 1 0,0 0-12,1 1 1,-1-1-1,1 0 1,-1 0-1,1 0 0,-1 0 1,1 0-1,0 0 1,-1 0-1,1-1 0,0 1 1,3 0-1,21 6-209,1-2 0,53 5-1,56-7-406,-4-6 205,0-7 1,0-4-1,-1-7 1,135-40-1,-260 60 426,28-6-37,-34 7 35,1-1 0,-1 1 0,1 0 0,-1 0 0,1 0-1,-1 0 1,1 0 0,-1 0 0,1 0 0,-1 0 0,1 0 0,-1 0-1,0 0 1,1 0 0,-1 1 0,1-1 0,-1 0 0,1 0 0,-1 0-1,1 1 1,-1-1 0,0 0 0,1 0 0,-1 1 0,0-1 0,1 0-1,-1 1 1,0-1 0,1 0 0,-1 1 0,0-1 0,1 1 0,-1-1-1,0 1 1,0-1 0,0 0 0,0 1 0,1-1 0,-1 1 0,0-1-1,0 1 1,0-1 0,0 1 0,0-1 0,0 1 0,0-1 0,0 1-1,0-1 1,0 1 0,-1-1 0,1 1 0,0-1 0,0 0 0,0 1-1,0-1 1,-1 1 0,1 0 0,-1 0 2,0 0 0,1 0 0,-1 0 1,0 0-1,0 0 0,0 0 0,0 0 0,0 0 0,0 0 1,0 0-1,0-1 0,0 1 0,0 0 0,0-1 0,-1 1 0,1-1 1,0 1-1,0-1 0,-1 0 0,1 1 0,-2-1 0,-33 1 93,26-1-77,-151-11 36,60 2-102,-179-1-600,250 6 259,28 3 374,1 1 0,-1 0 0,1-1 0,-1 0 0,1 1 0,-1-1 0,1 0 0,0 1 0,-1-1 0,1 0 0,0 0 0,0 0 0,-1 0 0,1-1 0,0 1-1,-1-2 1,0-8-226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 15907,'-4'-6'1825,"-2"-2"-1233,6-4-280,0 1 1048,3 6-752,-2 5-216,6 3-712,-4 1 416,6-1-184,1-3-72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18332,'16'-37'2316,"-14"36"-1325,0 6-316,1 14-13,0 27-294,-3-42-350,2 40 123,2 1-1,9 48 1,-12-90-127,0 0 1,0 0-1,0 1 1,0-1-1,0 0 1,1 0 0,0 0-1,-1 0 1,1 0-1,0-1 1,0 1-1,4 3 1,-4-5 0,-1 0 0,1 0 1,0 0-1,-1 0 0,1 0 1,0 0-1,0-1 0,-1 1 0,1-1 1,0 1-1,0-1 0,0 0 1,0 0-1,0 0 0,0 0 1,-1 0-1,1 0 0,0 0 0,0 0 1,0-1-1,0 1 0,0-1 1,2-1-1,6-2 71,-1-1-1,0 0 1,0-1-1,-1 0 1,15-13 0,38-41 380,-55 53-409,36-43 331,-30 34-192,1 0 0,18-17 1,-31 33-193,0 0 0,0 0 1,0 0-1,0 0 0,1 0 0,-1 0 1,0 0-1,0-1 0,0 1 1,0 0-1,0 0 0,0 0 0,0 0 1,0 0-1,1 0 0,-1 0 1,0 0-1,0 0 0,0 0 1,0 0-1,0 0 0,0 0 0,1 0 1,-1 0-1,0 0 0,0 0 1,0 0-1,0 0 0,0 0 1,1 0-1,-1 0 0,0 0 0,0 0 1,0 0-1,0 0 0,0 0 1,0 0-1,1 0 0,-1 0 1,0 0-1,0 0 0,0 0 0,0 0 1,0 1-1,0-1 0,0 0 1,0 0-1,1 0 0,-1 0 0,1 10 80,-5 13-33,4-23-43,-9 47 20,2 0 0,2 0 0,1 68 0,4-108-31,1 0 0,0-1-1,0 1 1,0-1 0,1 1-1,0-1 1,0 1 0,4 7 0,-5-12 2,0-1 0,0 1 0,0-1 0,0 1 0,0-1 0,0 1 0,1-1 1,-1 0-1,0 0 0,1 0 0,-1 0 0,1 0 0,-1 0 0,1 0 0,0 0 1,-1 0-1,1-1 0,0 1 0,0-1 0,-1 1 0,1-1 0,0 0 0,0 0 1,0 0-1,-1 0 0,1 0 0,0 0 0,0 0 0,0 0 0,-1-1 1,1 1-1,0-1 0,0 1 0,2-2 0,3-2 2,-1 1 0,1-1 1,-1 0-1,1 0 0,-2-1 0,1 1 0,7-9 1,35-42 39,-41 46-31,43-59 206,-2-2-1,45-89 0,-91 155-372,-4 10-385,-4 14-199,4-9 490,-3-2-91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18676,'3'3'1832,"11"-3"-1015,8 0-281,17-6 792,5 1-272,15-4-232,3 0-176,3 1-680,0-1-440,-8 1-632,-9 2 904,-21 4-232,-7 2-176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14763,'10'29'1889,"15"-11"-713,4-12-424,14-10 1993,7-8-1457,10-3-592,2-3-384,-4-5 96,-2-1-40,-13 1-360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5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21269,'3'13'1736,"-9"6"-1224,-4-2-232,1 10 976,2 0-479,0 2-497,5 3-120,4-7-184,5-4-120,4-10-681,1-7 705,-1-14-40,-1-8-72,-4-12-168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18788,'5'-19'3072,"-3"31"-670,-5 35-981,-1-20-1290,1-12-112,1 1 1,0 0 0,1 0-1,0 0 1,2-1 0,0 1-1,3 19 1,-3-35-17,-1 1 0,0 0 0,0 0 0,1 0-1,-1 0 1,0 0 0,1 0 0,-1-1 0,1 1 0,-1 0 0,1 0 0,-1-1 0,1 1 0,0 0 0,-1-1-1,1 1 1,0 0 0,0-1 0,-1 1 0,1-1 0,0 0 0,0 1 0,0-1 0,0 0 0,1 1 0,-1-1 2,1 0 0,0 0 0,0 0 1,0 0-1,-1 0 0,1-1 1,0 1-1,0-1 0,-1 1 0,1-1 1,0 0-1,1-1 0,6-3 26,0-1 0,-1 0 0,12-11 0,-19 16-27,70-71 134,-45 44-92,39-33-1,-64 60-46,-1 1 0,1-1 0,-1 1-1,1-1 1,-1 1 0,1 0 0,-1-1-1,1 1 1,-1-1 0,1 1 0,-1 0-1,1 0 1,-1-1 0,1 1 0,0 0-1,-1 0 1,1 0 0,0 0 0,-1 0-1,1 0 1,-1 0 0,2 0-1,-1 0 2,-1 1 0,0-1-1,0 1 1,0-1-1,1 1 1,-1-1 0,0 1-1,0-1 1,0 1-1,0-1 1,0 1-1,0 0 1,0-1 0,0 1-1,0-1 1,0 1-1,0-1 1,0 1-1,-1-1 1,1 1 0,-14 36-11,12-32 1,-4 10-4,2-6 12,-1 1 1,2 0-1,0 0 0,0 0 1,0 0-1,-1 17 0,4-27 4,0 1 0,0 0-1,0 0 1,0-1-1,0 1 1,1 0 0,-1 0-1,0-1 1,0 1 0,0 0-1,1-1 1,-1 1 0,0 0-1,1 0 1,-1-1-1,0 1 1,1-1 0,-1 1-1,1 0 1,-1-1 0,1 1-1,-1-1 1,1 1 0,0-1-1,-1 1 1,1-1 0,0 0-1,-1 1 1,2-1-1,0 1 4,1-1-1,-1 0 1,0 1-1,0-1 0,1 0 1,-1-1-1,0 1 1,0 0-1,0-1 0,4 0 1,6-3 24,0-1 1,19-10 0,-30 14-27,78-47 71,-55 31-52,2 1 1,30-13-1,-56 28-22,1 1 1,-1 0-1,0 0 1,1-1-1,-1 1 1,0 0-1,1 0 1,-1 0-1,0 0 0,1 0 1,-1-1-1,1 1 1,-1 0-1,0 0 1,1 0-1,-1 0 0,0 0 1,1 0-1,-1 0 1,1 0-1,-1 1 1,0-1-1,1 0 1,-1 0-1,0 0 0,1 0 1,-1 0-1,0 1 1,1-1-1,-1 0 1,0 0-1,1 0 0,-1 1 1,0-1-1,0 0 1,1 0-1,-1 1 1,0 16 28,-16 24 20,15-38-47,-2 3-87,1 0 0,0 0 0,0-1 0,-2 12-1,4-16 56,0 0-1,0-1 1,0 1 0,0 0-1,0 0 1,0-1-1,0 1 1,0 0-1,0-1 1,0 1-1,0 0 1,1-1-1,-1 1 1,0 0-1,0 0 1,1-1 0,-1 1-1,1-1 1,-1 1-1,0 0 1,1-1-1,-1 1 1,1-1-1,-1 1 1,1-1-1,-1 1 1,1-1-1,0 0 1,-1 1 0,1-1-1,0 0 1,-1 1-1,1-1 1,0 0-1,-1 0 1,1 1-1,0-1 1,-1 0-1,1 0 1,0 0-1,0 0 1,-1 0 0,1 0-1,0 0 1,-1 0-1,1-1 1,0 1-1,0 0 1,-1 0-1,1 0 1,0-1-1,0 0 1,18-4-373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22277,'-2'10'5129,"-8"32"-4216,7-25-872,1-6-35,0-1-1,1 0 1,0 1 0,1-1-1,0 1 1,0-1-1,3 12 1,-3-21-4,0-1 0,1 1 0,-1 0 0,0 0 1,1 0-1,-1-1 0,0 1 0,1 0 0,-1 0 0,1-1 1,0 1-1,-1-1 0,1 1 0,-1 0 0,1-1 0,0 1 1,-1-1-1,1 1 0,0-1 0,0 0 0,0 1 0,-1-1 1,3 1-1,-1-1 1,0 0 0,-1 0 1,1 0-1,0 0 1,0 0-1,0 0 0,0-1 1,0 1-1,0 0 0,2-2 1,5-2 5,0 0 0,-1 0 0,12-8 0,-17 10-8,68-49 44,4-3-78,-73 53 30,0 0 0,-1 0 0,1 0 0,-1 0 0,1 1 0,0-1 0,0 0 0,-1 1 0,1 0 0,3-1 0,-4 1 2,-1 0 0,0 0 0,1 0-1,-1 0 1,1 0 0,-1 0 0,0 1-1,1-1 1,-1 0 0,0 0 0,1 0-1,-1 1 1,1-1 0,-1 0 0,0 0-1,0 1 1,1-1 0,-1 0 0,0 0-1,0 1 1,1-1 0,-1 0 0,0 1 0,0-1-1,0 1 1,1-1 0,-1 0 0,0 1-1,0 0 1,0 3-7,1 1-1,-2 0 1,1-1-1,0 1 0,-1-1 1,-2 8-1,0 12 1,2-22 7,1-1 1,0 1-1,0 0 0,0-1 1,0 1-1,0 0 1,0-1-1,1 1 1,-1 0-1,1-1 1,-1 1-1,1 0 0,-1-1 1,1 1-1,0-1 1,0 1-1,0-1 1,0 1-1,0-1 1,0 0-1,0 1 0,0-1 1,2 1-1,0 0 2,0-1 0,0-1 0,0 1 0,0 0 0,0-1 0,0 1 0,0-1 0,0 0 0,0 0 0,0 0 0,0 0 0,0-1 0,4 0 0,13-4-33,1 0 0,-2-2 1,34-14-1,-35 12-19,1 2 0,-1 0-1,1 1 1,33-6 0,-50 12 45,0-1-1,0 1 1,0 0-1,0 0 1,0 0 0,0 0-1,0 0 1,0 1-1,0-1 1,0 0 0,0 1-1,-1 0 1,1-1-1,0 1 1,0 0 0,3 2-1,-4-2 4,0 0 0,0 1 0,0-1 1,0 0-1,-1 1 0,1-1 0,0 1 0,-1-1 0,1 1 0,-1-1 0,0 1 0,1 0 0,-1-1 0,0 1 0,0 0 0,0-1 0,0 1 0,0-1 0,0 1 1,-1 0-1,0 2 0,-10 34-1181,11-37 1147,0 0-1,0 0 1,0 0 0,-1 0 0,1 0 0,-1 0 0,1 0-1,0 0 1,-1-1 0,0 1 0,1 0 0,-1 0 0,1 0-1,-1-1 1,0 1 0,0 0 0,1-1 0,-1 1 0,0-1-1,0 1 1,0-1 0,1 1 0,-1-1 0,0 0 0,0 1-1,0-1 1,0 0 0,0 1 0,0-1 0,0 0 0,0 0-1,0 0 1,0 0 0,0 0 0,-2-1 0,-1-4-369,-1-3-118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20692,'0'10'1121,"7"-10"-1225,3-2 88,7-6 248,3-5-136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20572,'-10'3'975,"-1"1"-1,0-2 0,-16 3 0,15-4-398,1 1-1,-1 1 1,-12 4-1,8-1-395,0 2-1,0-1 1,-23 17 0,33-20-178,0 1 0,0-1 0,1 1 0,0 0 0,0 1 0,0-1 1,0 1-1,1 0 0,0 0 0,0 1 0,-3 8 0,6-14-9,0 0 0,1 1-1,-1-1 1,0 0 0,1 1-1,0-1 1,-1 1 0,1-1-1,0 1 1,0-1 0,0 1 0,0-1-1,0 1 1,0-1 0,0 1-1,0-1 1,1 1 0,-1-1-1,1 1 1,-1-1 0,1 0-1,-1 1 1,1-1 0,0 0 0,0 1-1,0-1 1,-1 0 0,1 0-1,0 0 1,2 2 0,2 0-52,0-1-1,0 1 1,0-1 0,1 0 0,-1 0-1,10 2 1,-9-2-13,0-1-1,0 1 1,-1 0 0,10 5-1,-14-5 60,1-1 0,-1 0 0,0 1 0,0-1 0,0 0 0,0 1 0,0 0 0,0-1 0,-1 1 0,1-1 0,0 1 0,-1 0 0,1-1 0,-1 1 0,0 0 0,0 0 0,1-1 0,-1 1 0,0 0 0,-1 0 0,1-1 0,0 1 0,0 0 0,-1 0 0,1-1 0,-1 1 0,1 0 0,-1-1 0,-1 3 0,-2 6 3,-1 0-1,0 0 0,-6 10 0,10-19 11,-10 16 2,7-13-3,1 0 0,0 1 0,1-1 0,-1 1 0,1 0 0,-1 0 0,1 0 0,-1 6 0,3-11-19,0 0 1,0 1-1,0-1 0,0 0 0,0 1 0,0-1 0,0 0 1,0 1-1,0-1 0,0 0 0,1 0 0,-1 1 0,0-1 0,0 0 1,0 1-1,0-1 0,1 0 0,-1 0 0,0 1 0,0-1 1,0 0-1,1 0 0,-1 0 0,0 1 0,0-1 0,1 0 1,-1 0-1,0 0 0,0 0 0,1 0 0,-1 0 0,0 1 1,1-1-1,-1 0 0,0 0 0,1 0 0,17 2-772,-17-3 714,1 1 1,-1 0-1,1 0 1,-1 0-1,1 0 1,-1 1-1,1-1 1,-1 0-1,1 0 0,-1 1 1,1-1-1,-1 1 1,0 0-1,1-1 1,-1 1-1,0 0 1,2 1-1,-2 4 71,0-1 0,0 1 0,-1 0 0,1 0 0,-2-1 0,1 1 0,0 0 0,-1 0 0,0-1-1,-1 1 1,-1 5 0,-1 9 240,1-6-15,1-9-131,1 1 0,0 0 1,0 0-1,1-1 0,0 11 1,0-15-87,0 0 0,0 0 0,1 0 1,-1 0-1,0 0 0,1 0 0,-1 0 0,1 0 1,-1 0-1,1 0 0,-1 0 0,1 0 1,0-1-1,-1 1 0,1 0 0,0 0 1,0-1-1,0 1 0,-1 0 0,1-1 0,0 1 1,0-1-1,0 1 0,0-1 0,0 1 1,0-1-1,0 0 0,0 1 0,0-1 1,0 0-1,0 0 0,0 0 0,0 0 0,0 0 1,0 0-1,2 0 0,25-5-24,5-8-66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19452,'0'0'66,"0"0"-1,0 0 1,0 0 0,-1 0-1,1 0 1,0 0-1,0 0 1,0-1 0,0 1-1,0 0 1,-1 0-1,1 0 1,0 0 0,0 0-1,0 0 1,0 0 0,-1 0-1,1 0 1,0 0-1,0 0 1,0 0 0,0 0-1,-1 0 1,1 0-1,0 0 1,0 0 0,0 0-1,0 0 1,-1 0-1,1 0 1,0 0 0,0 1-1,0-1 1,0 0 0,0 0-1,-1 0 1,1 0-1,0 0 1,0 0 0,0 0-1,0 1 1,0-1-1,0 0 1,0 0 0,-1 0-1,-9 8 503,5-2-175,0 1 0,0-1-1,0 1 1,1 0 0,0 0-1,0 1 1,1-1 0,0 1-1,-4 15 1,5-17-352,0 0 1,1 0-1,0 1 0,1-1 0,-1 0 0,1 0 1,0 1-1,0-1 0,1 0 0,0 1 0,0-1 0,1 0 1,3 10-1,-4-14-25,0 0-1,0 0 1,0-1 0,1 1 0,-1 0-1,1 0 1,-1-1 0,1 1 0,0-1-1,0 1 1,0-1 0,-1 0 0,1 1-1,0-1 1,0 0 0,1-1 0,3 3-1,-2-2 6,1-1 0,0 1 0,-1-1-1,1 0 1,-1 0 0,1 0 0,0 0 0,6-2-1,0-1 14,0 0-1,0-1 0,0 0 0,-1-1 0,1 0 1,15-11-1,-11 4-4,-1-1 0,0 0 0,0-1 0,-1 0 0,-1-2 1,14-21-1,-33 55-24,1 1 1,-5 31 0,10-42-168,0 0 1,0 0 0,1 0-1,0 0 1,0 0 0,1 0-1,0 0 1,0 0 0,4 11-1,-5-18 120,1 1 0,-1-1 1,1 0-1,0 1 0,0-1 0,0 1 0,-1-1 0,1 0 0,1 0 0,-1 0 0,0 0 0,0 0 0,0 0 0,2 1 0,7 0-375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20636,'1'0'70,"-1"0"-1,0 0 0,1 0 0,-1 0 0,1 0 0,-1 0 1,0 0-1,1 0 0,-1 0 0,1 0 0,-1 0 1,0 0-1,1 1 0,-1-1 0,1 0 0,-1 0 0,0 0 1,1 1-1,-1-1 0,0 0 0,1 0 0,-1 1 0,0-1 1,1 0-1,-1 1 0,0-1 0,0 0 0,1 1 1,-1-1-1,0 0 0,0 1 0,0-1 0,0 1 0,0-1 1,1 0-1,-1 1 0,0-1 0,0 1 0,0-1 0,0 1 1,0-1-1,0 0 0,0 1 0,0-1 0,-1 1 0,1-1 1,0 0-1,0 1 0,0-1 0,0 1 0,0-1 1,-1 0-1,1 1 0,0 0 0,-17 27 1299,12-22-871,-36 56 576,-95 154-1069,130-201-1618,11-19-308,15-20 228,-1-5 698,2-5-269</inkml:trace>
  <inkml:trace contextRef="#ctx0" brushRef="#br0" timeOffset="1">193 71 16932,'5'0'1648,"-5"6"-904,-2 4-272,1 6 1097,-2 4-385,3 6-552,-2 1-144,4 4-136,-1-1-24,2 1-256,-1-4-248,0-4-536,-2-6-256,0-6 1720,-2-5-920,-3-6-104,-3-7-96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16019,'0'-9'1969,"1"1"-1249,15 2-296,3 3 1008,8-1-479,4 0-465,7-4-2425,2 0 1913,-3-2-336,-1 0-200</inkml:trace>
  <inkml:trace contextRef="#ctx0" brushRef="#br0" timeOffset="1">564 0 19524,'-4'19'2105,"-2"7"-1529,3 1-248,2 1 1296,1 3-1760,1-3-1832,3-11 1784,-2-2-304,-2-14-297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 20412,'0'-1'67,"-1"1"0,0 0-1,1-1 1,-1 1 0,1 0-1,-1-1 1,0 1-1,0 0 1,1 0 0,-1 0-1,0 0 1,1 0 0,-1 0-1,0 0 1,0 0 0,1 0-1,-1 0 1,0 0-1,1 0 1,-1 0 0,0 0-1,1 1 1,-1-1 0,0 0-1,1 1 1,-1-1-1,0 0 1,1 1 0,-1-1-1,1 1 1,-1-1 0,1 1-1,-1-1 1,1 1 0,-1-1-1,1 1 1,-1 1 0,-18 24 885,15-17-798,-1-1 1,1 1-1,1 0 1,0 1-1,0-1 0,1 0 1,0 1-1,-1 18 1,3-24-148,0-1 1,0 1-1,0-1 0,0 0 1,0 1-1,1-1 1,0 0-1,-1 1 1,1-1-1,0 0 1,1 0-1,-1 0 1,1 0-1,-1 0 0,1 0 1,0 0-1,0 0 1,0-1-1,0 1 1,1-1-1,-1 1 1,1-1-1,0 0 1,-1 0-1,1 0 0,0 0 1,0-1-1,6 3 1,0-2 27,-1 0 1,1 0-1,0-1 0,0 0 1,0-1-1,-1 0 1,1-1-1,0 1 0,0-2 1,0 1-1,-1-1 0,1-1 1,-1 1-1,1-1 1,14-9-1,-5 3 65,-1-1 1,-1 0-1,0-2 0,-1 0 0,0-1 1,16-17-1,-7 0 125,-23 30-222,-1 0 0,0 0 0,0 0-1,0 0 1,0 0 0,0 0-1,1 0 1,-1 0 0,0 0-1,0 0 1,0 0 0,0 0-1,1 0 1,-1 0 0,0 0 0,0 0-1,0 0 1,0 0 0,0 0-1,1 0 1,-1 0 0,0 0-1,0 0 1,0 0 0,0 0-1,0 1 1,0-1 0,1 0 0,-1 0-1,0 0 1,0 0 0,0 0-1,0 0 1,0 0 0,0 1-1,0-1 1,0 0 0,0 0-1,0 0 1,0 0 0,0 0 0,0 1-1,1-1 1,-1 0 0,0 0-1,0 0 1,0 0 0,0 0-1,0 1 1,-1-1 0,1 0-1,0 0 1,0 0 0,0 0 0,0 1-1,0-1 1,0 0 0,0 0-1,0 0 1,0 0 0,0 0-1,0 1 1,0 10 6,-7 25-18,5-27-8,0-1 0,1 0 0,0 1 0,0-1 0,1 1 0,-1-1 0,2 1 0,0 0 0,0-1 0,3 13 0,-4-20 19,1 0-1,0 1 0,-1-1 1,1 0-1,0 0 1,0 0-1,-1 0 0,1 0 1,0 0-1,0 0 1,0 0-1,0-1 1,0 1-1,1 0 0,-1-1 1,0 1-1,0 0 1,0-1-1,1 1 1,-1-1-1,0 0 0,0 1 1,1-1-1,-1 0 1,2 0-1,2 0 28,0 0 0,1 0 0,-1-1 0,10-2-1,10-4-30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19716,'3'15'2065,"-9"2"-1321,-4 0-336,3 5 1096,1-2-432,2 1-647,-1 2-329,5-4-737,-3-2-367,1-7 768,-4-4-168,-7-6-192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 19244,'27'-7'1285,"45"-6"0,-63 12-1067,-1 1 1,0-1 0,1 1 0,-1 1 0,0 0 0,0 0 0,1 1 0,-1 0 0,14 5-1,-20-6-189,0-1-1,-1 1 0,1-1 0,-1 1 1,0 0-1,1 0 0,-1 0 0,1 0 0,-1 0 1,0 0-1,0 0 0,0 0 0,0 0 1,0 0-1,0 1 0,0-1 0,0 1 1,0-1-1,0 0 0,-1 1 0,1-1 0,-1 1 1,1 0-1,-1-1 0,1 1 0,-1-1 1,0 1-1,0 0 0,0-1 0,0 1 0,0 0 1,0-1-1,0 1 0,-1-1 0,1 1 1,-1 0-1,1-1 0,-1 1 0,1-1 0,-1 1 1,0-1-1,0 1 0,-1 1 0,-4 5 16,1-1 0,-1 0 0,0 0-1,-1-1 1,0 1 0,-9 5 0,-69 44 488,84-52-532,7-2-49,9-1-87,9-2-154,0 1 0,35 6 0,-48-4 178,1 0 0,-1 1 0,0 0 1,0 1-1,0 1 0,-1-1 0,13 9 0,-21-12 95,0 0 0,0 0-1,0 0 1,-1 0 0,1 1-1,0-1 1,-1 1 0,1-1 0,-1 1-1,1 0 1,-1 0 0,0 0-1,0-1 1,0 1 0,0 0 0,0 0-1,0 0 1,0 1 0,-1-1-1,1 0 1,-1 0 0,1 3 0,-1-2 16,-1 0 0,0 0 1,1 0-1,-1 0 1,0 0-1,0 0 0,-1 0 1,1 0-1,-1 0 1,1-1-1,-1 1 1,0-1-1,-4 5 0,-6 5 139,-1-1-1,0 0 1,0-1-1,-22 12 1,8-5 392,-51 22 1,68-35-468,1 0-1,-1-1 1,0 0-1,0-1 1,0 0-1,-1 0 1,1-2 0,0 1-1,-14-1 1,22-1-87,-1 1 1,1 0-1,0 0 1,0-1-1,0 1 1,0-1-1,0 0 1,0 1-1,0-1 1,0 0-1,0 0 1,0-1-1,0 1 1,1 0-1,-1 0 1,0-1-1,1 1 1,-1-1-1,1 0 1,0 1-1,-1-1 1,1 0-1,0 0 1,0 0-1,0 1 1,0-1-1,1 0 1,-1 0-1,0-1 1,1 1 0,0 0-1,-1 0 1,1 0-1,0 0 1,0-3-1,-1-24-267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5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 16516,'0'0'50,"0"-1"1,0 1-1,0 0 1,0 0-1,-1 0 1,1-1-1,0 1 1,0 0-1,0 0 0,0 0 1,-1-1-1,1 1 1,0 0-1,0 0 1,0 0-1,-1 0 1,1 0-1,0 0 1,0 0-1,0-1 1,-1 1-1,1 0 1,0 0-1,0 0 1,-1 0-1,1 0 1,0 0-1,0 0 1,-1 0-1,1 0 1,0 0-1,0 0 1,-1 0-1,1 1 1,0-1-1,0 0 1,-1 0-1,1 0 1,0 0-1,0 0 1,0 0-1,-1 1 1,-9 11 755,-5 20 556,3 4-1015,2-1 0,1 2 0,2-1 1,1 1-1,-1 74 0,8-42-248,3 1 0,17 88 1,-20-156-92,3 26-390,-5-21 14,-5-16-31,-8-26 225,1 0 0,1 0-1,2-1 1,1-1 0,2 0-1,-3-68 1,9 103 209,1-1 1,0 0-1,0 1 0,0-1 0,0 0 0,1 1 1,-1-1-1,1 0 0,0 1 0,-1-1 0,1 1 1,0-1-1,1 1 0,-1-1 0,0 1 0,1 0 1,-1 0-1,1 0 0,0 0 0,0 0 0,-1 0 1,1 0-1,1 0 0,-1 1 0,0-1 1,0 1-1,1-1 0,-1 1 0,0 0 0,1 0 1,-1 0-1,1 1 0,0-1 0,3 0 0,36-8 393,-4 2-384,-1-1 0,0-2 0,69-29 1,-83 27-139,0 0 1,-1-2-1,25-20 1,-36 25 57,-1 0 0,0 0 0,-1-1-1,0 0 1,-1-1 0,0 0 0,12-23 0,-16 18 133,-4 16-89,0-1 0,0 1 0,0 0 0,0-1 0,0 1 0,0 0 0,-1-1 1,1 1-1,0 0 0,0 0 0,0-1 0,0 1 0,-1 0 0,1 0 0,0-1 0,0 1 0,-1 0 0,1 0 0,0 0 0,0-1 0,-1 1 0,1 0 1,0 0-1,-1 0 0,1 0 0,0 0 0,-1-1 0,-1 1 19,1 0 1,-1 1-1,0-1 0,1 0 0,-1 0 1,0 1-1,1-1 0,-1 1 1,0-1-1,1 1 0,-1 0 1,1-1-1,-1 1 0,1 0 1,-2 1-1,-2 3 47,-1 0 1,1 0-1,0 1 0,0-1 1,0 1-1,1 0 0,0 1 1,0-1-1,1 1 0,0-1 1,-4 12-1,1 1 56,0 0 1,2 1-1,-3 21 1,3 5 51,1 0 1,7 87-1,29 91-575,-31-220 267,-2-8-1,-1-20-153,-5-36-552,-5-15-603,2 25-920,-2-77 1,12 127 2338,-1-1 1,0 1-1,0-1 1,0 1-1,1-1 0,-1 1 1,0-1-1,1 1 1,-1-1-1,0 1 1,1 0-1,-1-1 1,0 1-1,1 0 1,-1-1-1,1 1 1,-1 0-1,1 0 1,-1-1-1,1 1 1,-1 0-1,1 0 1,-1 0-1,1 0 1,-1-1-1,1 1 1,-1 0-1,1 0 1,-1 0-1,1 0 0,-1 0 1,1 0-1,-1 1 1,1-1-1,0 0 1,9-1-9,2-4-26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2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21365,'-1'6'237,"0"0"-1,0-1 1,-1 1 0,1 0 0,-1-1 0,-1 1 0,1-1 0,-1 0 0,-4 8 0,-9 16 497,11-16-512,-27 74 434,30-80-658,0 1 0,0 0 0,1 0 1,0 0-1,0 0 0,1 0 0,0 0 1,0 0-1,2 8 0,-1-14-45,-1 0 0,1 0-1,0 0 1,0 0 0,0 0 0,0 0-1,0 0 1,0 0 0,0-1 0,0 1 0,1 0-1,-1-1 1,1 1 0,-1-1 0,1 1-1,0-1 1,3 2 0,1 0-265,0 0-1,1-1 1,-1 1 0,9 0-1,-10-2 56,0 1 0,0-1 0,0 1-1,0 0 1,0 0 0,8 6 0,-12-7 221,1 0 1,-1 1 0,1-1 0,-1 1 0,0 0 0,0-1-1,0 1 1,0 0 0,0 0 0,0 0 0,0-1 0,-1 1 0,1 0-1,0 0 1,-1 0 0,0 0 0,0 0 0,1 0 0,-1 0-1,0 0 1,0 0 0,-1 4 0,-2 13 719,-1-1-1,-1 1 1,0-1-1,-10 21 0,6-15 885,-11 44-1,-1 21-4441,-41 107 0,47-156 2191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0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18164,'-1'5'1408,"8"2"-1344,-4-1-256,-3-2 160,0 2 344,8-8-384,4-4-120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137 266 15147,'6'-4'735,"0"0"-268,0-1 0,1 1 0,-2-1 0,8-8 1,-12 12-336,0-1 1,0 1 0,0 0 0,0 0 0,0 0 0,0-1 0,-1 1 0,1-1 0,-1 1 0,1 0-1,-1-1 1,1 1 0,-1-1 0,0 1 0,0-1 0,1 1 0,-1-1 0,0 1 0,-1-1 0,1 1 0,0-1-1,0 1 1,-1-1 0,1 1 0,0-1 0,-1 1 0,0 0 0,1-1 0,-2-1 0,1 2-40,1 1 0,-1-1 0,0 0 1,0 0-1,1 0 0,-1 1 0,0-1 1,0 0-1,0 1 0,0-1 0,0 0 0,0 1 1,0 0-1,0-1 0,0 1 0,0 0 1,0-1-1,0 1 0,0 0 0,-2 0 0,0 0 20,0 0-1,-1 0 1,1 1-1,0-1 1,0 1-1,0 0 1,-4 1-1,-2 2 7,0 0-1,1 0 0,-1 1 0,-7 6 0,8-5-88,-1 0-1,1 1 0,0 0 0,0 1 0,1-1 0,0 2 0,1-1 0,0 1 0,-8 14 0,13-22-26,1 0 0,0-1-1,-1 1 1,1 0 0,0-1 0,0 1-1,0 0 1,0-1 0,-1 1-1,1 0 1,0 0 0,0-1 0,0 1-1,0 0 1,0 0 0,1-1 0,-1 1-1,0 0 1,0-1 0,0 1 0,1 0-1,-1-1 1,0 1 0,1 0-1,-1-1 1,0 1 0,1 0 0,-1-1-1,1 1 1,-1-1 0,1 1 0,-1-1-1,1 1 1,0-1 0,-1 0-1,1 1 1,0-1 0,-1 0 0,1 1-1,0-1 1,-1 0 0,1 0 0,0 1-1,-1-1 1,1 0 0,0 0-1,0 0 1,-1 0 0,1 0 0,0 0-1,-1 0 1,1 0 0,1-1 0,5 1 17,0-1 0,0 0 1,0 0-1,10-4 1,2-3 0,0 0 1,0-2 0,-1 0 0,0 0 0,-1-2-1,0 0 1,-1-2 0,-1 1 0,0-2-1,0 0 1,-2-1 0,0 0 0,-1-1 0,0 0-1,-1-1 1,-1 0 0,13-35 0,-16 27-41,-8 18 1,-6 13-15,-10 20 11,2 0-1,0 1 1,2 1 0,1 0-1,-12 37 1,21-54 35,0 0 1,1 0-1,0 1 1,-1 13-1,3-22-8,-1 0 0,1 1-1,0-1 1,0 0 0,1 0-1,-1 0 1,0 0 0,1 0-1,-1 1 1,1-1 0,0 0-1,0 0 1,0 0 0,0 0-1,0-1 1,0 1-1,0 0 1,1 0 0,-1-1-1,1 1 1,-1 0 0,1-1-1,-1 0 1,1 1 0,0-1-1,4 2 1,1-1 22,0 1 0,1-2 1,-1 1-1,1-1 0,-1 0 0,1-1 1,-1 0-1,1 0 0,-1 0 0,1-1 1,9-2-1,1-1 46,0-1 1,-1-1 0,28-12-1,-35 13-34,-1 0 0,1-1-1,-1 0 1,0-1-1,10-8 1,-16 13-32,-1-1 0,1 1-1,-1-1 1,0 0 0,1 0 0,-1 0 0,0 0 0,-1 0-1,1 0 1,0 0 0,-1-1 0,0 1 0,0-1 0,0 1-1,0-1 1,-1 1 0,1-1 0,-1 0 0,0-5 0,0 8-7,0 0 0,0 0 0,-1 0 1,1 0-1,0 0 0,0 0 1,-1 0-1,1 0 0,-1 0 1,1 0-1,-1 0 0,1 1 0,-1-1 1,0 0-1,1 0 0,-1 0 1,0 1-1,0-1 0,1 0 1,-1 1-1,0-1 0,0 1 1,0-1-1,0 1 0,0-1 0,0 1 1,0 0-1,0-1 0,0 1 1,0 0-1,0 0 0,0 0 1,0 0-1,0 0 0,0 0 0,0 0 1,0 0-1,0 0 0,0 0 1,0 1-1,0-1 0,-1 1 1,-2 0-8,0 0 1,0 0 0,0 1 0,0 0-1,0 0 1,1 0 0,-1 0 0,1 0-1,-4 4 1,3-3 0,1 1 1,0 0-1,0 0 0,0 0 1,1 0-1,-1 0 0,1 1 0,0-1 1,-2 7-1,3-9 4,1-1 1,-1 1 0,1 0-1,-1 0 1,1 0-1,0 0 1,0 0-1,0 0 1,0 0 0,0 0-1,0 0 1,1 0-1,-1 0 1,1 0-1,-1 0 1,1 0-1,0 0 1,-1 0 0,1-1-1,0 1 1,0 0-1,0-1 1,1 1-1,-1 0 1,3 2 0,2 0-5,1 1 0,0-1 1,0 0-1,0-1 0,1 0 1,-1 0-1,1 0 1,8 1-1,68 11-118,-66-13 88,121 16-292,-139-18 334,0 0 1,1 0 0,-1 0-1,0 0 1,1 0-1,-1 0 1,0 0 0,1 0-1,-1 0 1,0 0-1,1 0 1,-1 0 0,0 0-1,1-1 1,-1 1-1,0 0 1,1 0 0,-1 0-1,0-1 1,0 1-1,1 0 1,-1 0 0,0-1-1,0 1 1,0 0-1,1 0 1,-1-1 0,0 1-1,0 0 1,0-1-1,0 1 1,0 0 0,1-1-1,-1 1 1,0 0-1,0-1 1,0 1 0,0 0-1,0-1 1,0 1-1,0 0 1,0-1 0,0 1-1,0 0 1,-1-1-1,1 1 1,0 0 0,0-1-1,0 1 1,-9-24 338,6 16-209,0-2-6,1 0 1,0 0 0,1 0-1,0 0 1,0-12 0,1 18-114,0 1 0,1-1 0,-1 1 0,1-1 0,0 1 0,0 0 0,0-1 0,3-4 1,-3 7-35,0-1 1,-1 1 0,2 0 0,-1-1 0,0 1 0,0 0 0,0 0 0,0 0 0,1 0 0,-1 0-1,0 0 1,1 0 0,-1 0 0,1 0 0,-1 1 0,1-1 0,0 1 0,2-1 0,5 0-327,-1 0 1,1 1-1,-1 0 0,1 1 1,14 3-1,17 0-235,-13-7-4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0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18644,'7'-17'1952,"-2"7"-1239,-1 7-289,2 8 1032,-2 14-320,-1 10-408,0 4-208,0 7-319,0 1-49,-1 1-8,0 0-56,-1-10-296,1 1-297,-2-5-663,-2-5 16,-3-8 832,-4-2-248,0-4-248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0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0 586 15883,'6'5'2313,"6"0"-1257,9-2-320,8-3 1745,12-3-1225,7-2-192,6-4-280,2-2-199,-1-4-521,-4 0-352,-11-1-737,-4-3-279,-19 1 1000,-10 0-280,-14 3-224</inkml:trace>
  <inkml:trace contextRef="#ctx0" brushRef="#br0" timeOffset="1">39 42 16003,'-4'6'2081,"4"-4"-1193,16 1-240,2-3 1385,15 2-777,3-2-136,16-2-352,5-2-80,5 0-480,-1 1-304,-3-4-896,-7 1 1224,-11-6-392,-8 4-144,-19-1-120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0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17332,'-1'0'154,"0"0"0,0 0 0,1 0 0,-1 0 0,0 0 0,0 0 0,0 0 1,0 0-1,1 0 0,-1 0 0,0 1 0,0-1 0,0 0 0,1 0 0,-1 1 0,0-1 0,0 1 1,1-1-1,-1 1 0,0-1 0,1 1 0,-1-1 0,1 1 0,-1-1 0,0 1 0,1 0 0,-1 0 1,1-1-1,0 1 0,-1 0 0,1-1 0,0 1 0,-1 0 0,1 0 0,0 0 0,-1 1 1,0 3 338,-1 0 0,1 0 0,0 0 0,-1 11 0,2-14-454,0 0 1,-1 1-1,1-1 0,1 1 1,-1-1-1,0 1 0,1-1 1,-1 0-1,1 1 1,-1-1-1,1 0 0,0 1 1,0-1-1,0 0 1,1 0-1,-1 0 0,0 0 1,1 0-1,-1 0 0,1 0 1,0-1-1,0 1 1,-1 0-1,1-1 0,0 0 1,0 1-1,0-1 1,1 0-1,-1 0 0,0 0 1,0 0-1,1 0 1,-1-1-1,0 1 0,1-1 1,-1 1-1,4-1 0,4 0 24,-1 0 0,1 0 0,0-1 0,0-1 0,-1 0 0,1 0 0,-1 0 0,12-6 0,97-48 1025,-117 55-1072,0 1-1,0 0 0,0 0 1,0 0-1,0-1 1,0 1-1,0 0 1,0 0-1,0 0 1,-1 0-1,1 1 0,0-1 1,0 0-1,0 0 1,0 1-1,0-1 1,0 0-1,0 1 1,-1-1-1,1 1 0,0-1 1,0 1-1,0-1 1,-1 1-1,1-1 1,0 1-1,-1 0 0,1 0 1,-1-1-1,1 1 1,0 0-1,-1 0 1,0 0-1,1-1 1,0 3-1,12 13 49,-9-14-61,0 0 0,1 0-1,-1 0 1,0-1-1,1 0 1,-1 0 0,1 0-1,-1 0 1,1-1-1,0 0 1,-1 0 0,7 0-1,59-10 19,-63 8-21,58-14 1,-46 10-16,0 0 1,1 2 0,-1 1 0,24-2-1,-42 5 11,1 0-1,-1 0 1,1 0-1,0 0 0,-1 0 1,1 0-1,-1 0 1,1 1-1,-1-1 1,1 0-1,-1 1 1,0 0-1,1-1 0,-1 1 1,0 0-1,1-1 1,-1 1-1,0 0 1,0 0-1,1 0 1,-1 0-1,0 0 0,0 1 1,0-1-1,0 0 1,-1 0-1,1 1 1,0-1-1,0 2 0,0 3-14,0-1-1,0 0 0,0 1 1,-1-1-1,0 1 0,-2 9 1,2 24-607,1-38 587,-1 0 0,1 0-1,-1 0 1,1 0 0,-1-1 0,1 1 0,0 0-1,-1 0 1,1-1 0,0 1 0,-1 0 0,1-1-1,0 1 1,0-1 0,0 1 0,-1-1 0,1 1-1,0-1 1,0 0 0,0 1 0,0-1-1,0 0 1,0 0 0,0 0 0,0 0 0,0 0-1,0 0 1,0 0 0,0 0 0,0 0 0,0 0-1,0 0 1,0 0 0,1-1 0,14-5-289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0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75 19612,'1'-2'145,"0"0"0,1 0 0,-1 0 1,0 0-1,0 0 0,0 0 0,0 0 0,-1 0 0,1-1 0,0 1 0,-1 0 0,0-1 0,0 1 0,1 0 0,-1-1 0,0 1 1,-1 0-1,1-1 0,0 1 0,-1 0 0,-1-5 0,1 6-67,0-1 1,1 1-1,-1-1 1,0 1-1,-1 0 1,1 0-1,0-1 1,0 1-1,0 0 1,-1 0-1,1 0 0,-1 0 1,1 0-1,-1 0 1,1 1-1,-1-1 1,1 0-1,-1 1 1,0-1-1,1 1 1,-1 0-1,0-1 1,1 1-1,-1 0 0,0 0 1,1 0-1,-1 0 1,0 1-1,0-1 1,1 0-1,-4 2 1,-4 0 49,-1 2 1,1-1-1,0 1 1,0 1-1,0 0 1,1 0-1,0 0 1,0 1-1,0 1 0,-12 11 1,5-1-95,1-1 0,0 1-1,-21 36 1,26-37-24,1 1 1,0-1-1,-6 21 0,12-33-3,1 1-1,0 0 1,-1-1-1,1 1 0,1 0 1,-1 0-1,1-1 1,0 1-1,0 0 1,0 0-1,1 0 1,0-1-1,0 1 1,0 0-1,0-1 1,1 1-1,2 5 0,-2-7 5,-1-1-1,1 0 1,0 0-1,0 0 1,0 0-1,0 0 1,1 0-1,-1 0 1,0-1-1,1 1 1,-1-1-1,1 0 1,-1 1-1,1-1 1,4 1-1,-2-1 11,1 0 1,0-1-1,-1 1 0,1-1 0,0 0 0,-1 0 1,9-2-1,-1-1 36,0 0-1,-1-1 1,1 0 0,-1-1 0,0 0-1,14-9 1,-15 7 10,1-1 0,-1-1 0,0 0 0,-1 0 0,0-1 0,-1-1 0,0 1 0,10-16 0,-14 19-54,-1-1-1,0 1 0,0-1 0,0 0 1,-1 0-1,-1-1 0,1 1 0,-1 0 1,-1-1-1,1 1 0,-1-1 0,-1 0 1,0 1-1,-1-12 0,1 17-57,-1 1 1,1 0-1,-1 0 1,0-1-1,1 1 0,-1 0 1,0 0-1,0 0 0,-1 0 1,1 0-1,0 0 1,-1 1-1,1-1 0,-1 0 1,-1-1-1,2 2-23,0 1-1,0-1 1,0 1-1,1-1 1,-1 1-1,0 0 1,0-1-1,0 1 1,0 0-1,0 0 1,0 0-1,0 0 1,0 0-1,0 0 1,0 0-1,0 0 1,0 0-1,0 0 1,0 0-1,0 1 1,0-1-1,0 0 1,1 1-1,-1-1 1,0 1-1,0-1 1,0 1-1,0-1 1,1 1-1,-1-1 1,0 1-1,1 0 1,-1-1-1,0 1 1,1 0-1,-1 0 1,0 1-1,-3 3-97,1 1 0,0-1 0,0 1 0,0 0-1,1 0 1,0 0 0,-2 8 0,2 18-669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0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70 166 19740,'-7'9'510,"-1"1"0,2-1 0,-1 1 0,1 1-1,1-1 1,0 1 0,0 0 0,1 0 0,-3 16 0,4-14-283,0 1 1,1 0-1,1-1 1,1 1-1,0 0 1,0-1-1,5 26 1,-7-54-224,1-1 0,1 1 0,1-1 0,0 1 0,1-1 0,0 1 0,1 0 0,1 0 0,11-28 0,-1 7-130,2 0 0,1 1 0,24-34 0,-40 67 122,4-5-2,0 0 0,0 0 0,0 0-1,0 1 1,12-10 0,-16 15 14,0 0 0,1 0 0,-1 0 0,0 0 0,1 1 0,-1-1 0,1 0 0,-1 1 0,1-1 0,-1 1 0,1 0 0,-1-1 0,1 1 0,-1 0 0,1 0 0,-1 0 0,1 0 0,0 0 1,-1 0-1,1 1 0,-1-1 0,1 1 0,-1-1 0,1 1 0,-1-1 0,1 1 0,-1 0 0,0-1 0,1 1 0,-1 0 0,0 0 0,0 0 0,1 0 0,-1 0 0,0 1 0,0-1 0,0 0 0,0 2 0,6 6 31,0 0-1,-1 1 1,0 0-1,0 0 1,-2 0-1,1 1 1,-1 0 0,-1 0-1,0 0 1,0 0-1,-1 0 1,0 1 0,-1 11-1,-1-21-20,-1 1-1,1-1 1,-1 1-1,0-1 0,0 1 1,0-1-1,0 0 1,0 1-1,0-1 1,-1 0-1,1 0 1,-1 0-1,1 0 1,-1 0-1,0 0 1,0 0-1,0-1 1,0 1-1,0-1 1,0 1-1,-1-1 1,1 0-1,0 0 1,-1 0-1,1 0 1,-1 0-1,-2 0 0,-7 2 51,0 0 0,0-2 0,0 1 0,-15-1-1,17-1-307,-1 0 0,1 0 1,0-1-1,0-1 0,0 0 0,0 0 0,0-1 0,-18-7 0,28 10 217,-1 0 0,1 0 0,-1-1 0,1 1 0,-1 0 0,1 0 0,-1 0 0,1-1 0,0 1 0,-1 0 0,1 0 0,-1-1 0,1 1 0,0 0 0,-1-1 0,1 1 0,0-1 0,-1 1 0,1 0 0,0-1 0,-1 1 0,1-1 0,0 1 0,0-1 0,0 1 0,-1-1 0,1 1 0,0-1 0,0 1 0,0-1 0,0 1 0,0-1 1,0 1-1,0-1 0,0 1 0,0-1 0,0 1 0,0-1 0,1 1 0,-1-1 0,0 0 0,13-5-675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0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20396,'-6'1'238,"1"0"0,-1 0 1,0 0-1,0 0 0,1 1 0,-1 0 0,1 0 0,0 1 0,0 0 0,0-1 0,0 2 0,0-1 0,0 1 0,1-1 0,0 1 0,0 0 1,0 1-1,0-1 0,0 1 0,-5 9 0,0 2 14,-1 0 0,2 1 0,0 1 0,2-1 0,-6 21 0,6-20-152,1 1 0,2 0 0,0 0 0,0 0 0,2 0 0,1 0-1,2 34 1,-1-51-94,-1 0 0,1 0-1,-1 0 1,1 0 0,0 0-1,0 0 1,0 0 0,0 0-1,0 0 1,2 2 0,-2-3-1,-1 0 0,1-1 1,0 1-1,-1-1 1,1 1-1,0-1 0,-1 1 1,1-1-1,0 1 1,0-1-1,0 0 0,-1 1 1,1-1-1,0 0 1,0 0-1,0 0 0,0 0 1,-1 0-1,2 0 1,1 0 4,-1-1 0,0 0 0,0 1 0,0-1 1,0 0-1,0 0 0,-1 0 0,1-1 1,0 1-1,0 0 0,-1-1 0,1 1 0,-1-1 1,1 1-1,-1-1 0,1 0 0,-1 0 1,0 0-1,1-2 0,3-6 15,0 1 0,-1-1 1,0 0-1,-1 0 0,0-1 0,0 1 1,-1 0-1,-1-1 0,0 0 0,0-17 0,-1 27-24,0 0-1,0 0 1,-1 0-1,1 0 0,0 0 1,0 0-1,0 0 0,-1 0 1,1 0-1,0 0 1,-1 0-1,1 0 0,-1 1 1,1-1-1,-1 0 0,1 0 1,-1 1-1,0-1 1,1 0-1,-1 1 0,0-1 1,0 0-1,1 1 0,-1-1 1,-1 0-1,1 1-1,0 0 0,0 0-1,0 0 1,1 0 0,-1 0 0,0 0-1,0 1 1,0-1 0,0 0 0,1 0-1,-1 1 1,0-1 0,0 0 0,1 1-1,-1-1 1,0 1 0,1-1-1,-1 1 1,0-1 0,1 1 0,-1-1-1,1 1 1,-1 0 0,1-1 0,-1 1-1,1 0 1,-1 0 0,1-1 0,0 1-1,-1 1 1,-1 1 1,0 0-1,0 0 1,1 1-1,-1-1 1,1 1-1,0 0 1,0-1-1,0 1 1,0 0 0,1 0-1,-1-1 1,1 1-1,0 0 1,0 0-1,0 0 1,1-1 0,0 1-1,-1 0 1,1-1-1,0 1 1,1 0-1,-1-1 1,1 1-1,-1-1 1,1 0 0,0 1-1,1-1 1,-1 0-1,0 0 1,1-1-1,-1 1 1,1 0-1,0-1 1,0 1 0,0-1-1,0 0 1,1 0-1,-1 0 1,1-1-1,-1 1 1,1-1-1,-1 0 1,1 0 0,4 1-1,2 0 4,-1-1-1,1 0 1,-1-1-1,1 0 1,0 0-1,-1-1 1,1 0 0,14-5-1,-5 1-1,-1-1 1,-1-1-1,24-11 0,-14-2 14,-18 12-29,-8 8 14,-1 0 0,0 0-1,0 0 1,0 0 0,0 0-1,0 0 1,1 0 0,-1 0-1,0 0 1,0 0 0,0 0-1,0 0 1,0 0 0,1 0-1,-1 0 1,0 0-1,0 0 1,0 1 0,0-1-1,0 0 1,0 0 0,0 0-1,1 0 1,-1 0 0,0 0-1,0 0 1,0 1 0,0-1-1,0 0 1,0 0 0,0 0-1,0 0 1,0 0 0,0 0-1,0 1 1,0-1 0,0 0-1,0 0 1,0 0 0,0 0-1,0 0 1,0 1 0,0-1-1,0 0 1,0 0-1,0 0 1,0 1 0,2 12-20,-1-3 11,0-9 11,1 1 1,-1 0-1,0 0 0,1-1 1,-1 1-1,1-1 0,0 0 1,0 1-1,-1-1 0,1 0 1,0 0-1,0 0 0,0 0 0,0 0 1,0-1-1,0 1 0,0-1 1,4 1-1,41 2 66,-4-5-35,-1-2 1,54-12-1,46-5-201,-139 20 162,-1 1-1,0 1 1,0-1-1,1 0 1,-1 1-1,0-1 1,0 1-1,1-1 1,-1 1-1,0 0 1,0 0-1,0 0 1,0 0-1,0 0 1,0 1-1,-1-1 1,1 1-1,0-1 1,-1 1-1,1-1 1,-1 1-1,2 2 1,0-1 13,-1 0 1,0-1-1,1 1 1,0-1 0,0 0-1,0 1 1,0-1-1,6 3 1,1-2-17,1 0 1,-1-1 0,1 1-1,-1-2 1,1 0 0,0 0-1,20-2 1,-22 1-274,0-1 1,0 0-1,0-1 1,-1 0-1,1 0 1,-1-1-1,0 0 1,1-1-1,-1 0 1,7-5-1,-13 8 166,-1 0 0,1 0-1,-1-1 1,0 1-1,1-1 1,-1 1 0,0-1-1,0 0 1,0 1-1,0-1 1,-1 0 0,1 0-1,0 1 1,-1-1-1,1 0 1,-1 0 0,0 0-1,1 0 1,-1 0-1,0 0 1,0 0 0,0 1-1,-1-1 1,0-4-1,-1-22-813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0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15699,'-10'13'1241,"7"-3"-1241,12-10-56,5-4 808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5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14203,'1'1'191,"1"0"0,-1 0 1,0 0-1,0 0 0,0-1 0,1 1 1,-1 0-1,0-1 0,1 0 0,-1 1 0,0-1 1,1 1-1,-1-1 0,1 0 0,-1 0 1,0 0-1,1 0 0,-1 0 0,1 0 0,-1 0 1,1-1-1,-1 1 0,0 0 0,1-1 0,-1 1 1,2-2-1,40-20 2210,-36 17-1861,8-4-196,-1 0 0,0-1-1,0-1 1,-1 0 0,-1-1-1,0-1 1,0 0-1,-1 0 1,-1-1 0,0-1-1,11-23 1,-20 36-323,0-1 1,0 0-1,0 0 0,0 1 1,0-1-1,-1 0 0,1 0 1,-1 0-1,0 0 0,0 0 1,0 0-1,-1-4 0,1 6-16,0 1 1,-1-1-1,1 0 0,0 1 0,0-1 0,-1 0 0,1 1 0,0-1 0,-1 1 0,1-1 0,-1 1 0,1-1 0,-1 1 1,1-1-1,-1 1 0,1-1 0,-1 1 0,1 0 0,-1-1 0,0 1 0,1 0 0,-2-1 0,1 1 0,-1 0-1,1 0 0,-1 0 1,1 0-1,-1 0 1,1 0-1,-1 0 0,1 1 1,-1-1-1,1 0 1,-1 1-1,1-1 0,0 1 1,-2 1-1,-4 2-6,0 0-1,1 1 0,0 0 1,0 0-1,0 0 1,1 1-1,0 0 1,0 0-1,0 0 0,-6 13 1,6-11-8,0 1 0,1 0 0,0 0 0,1 0 0,0 0 0,1 0-1,-1 1 1,0 13 0,3-19 8,0-1 0,-1 0 0,2 0 0,-1 0 0,0 0-1,1 0 1,-1 0 0,1 0 0,0 0 0,0 0-1,0-1 1,1 1 0,-1 0 0,0 0 0,1-1 0,0 1-1,0-1 1,2 3 0,-1-2-2,0-1 0,1 0 0,-1 1 0,0-1 0,1-1 0,0 1 0,-1 0 0,1-1 0,0 0 0,0 0 0,0 0 0,5 0 0,10 0-43,0 0 1,1-2 0,-1 0 0,31-7 0,-35 6-11,3-2-15,20-3-84,-37 7 142,1-1 1,0 1-1,-1 0 0,1 0 1,0 0-1,-1 1 0,1-1 1,-1 0-1,1 1 1,0-1-1,-1 1 0,1-1 1,-1 1-1,1 0 0,-1-1 1,1 1-1,1 1 1,1 5 262,-5-21 119,-2-80 374,0 5-590,3 88-155,0 0 1,0 0 0,1 0-1,-1 0 1,0 0 0,0 0 0,0 0-1,1 0 1,-1 0 0,1 0-1,-1 0 1,0 0 0,1 0 0,0 0-1,-1 0 1,1 0 0,0 0-1,-1 1 1,1-1 0,0 0 0,0 0-1,-1 1 1,1-1 0,0 1-1,0-1 1,0 1 0,0-1 0,0 1-1,0-1 1,0 1 0,0 0-1,0 0 1,0-1 0,0 1 0,0 0-1,2 0 1,4 0-75,0 1 0,0 0-1,0 0 1,12 3 0,-3 0-235,4-1-70,0-1 1,30-1-1,-27-2 54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0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 17076,'6'-7'2271,"-4"14"-694,-7 17 344,0-12-1194,-14 40 825,18-48-1487,0 0 0,0-1 0,1 1 0,-1-1 0,1 1 0,0 0-1,0-1 1,0 1 0,0 0 0,1 0 0,0-1 0,0 4 0,0-5-46,0-1 0,0 1-1,0-1 1,0 0 0,0 1-1,0-1 1,0 0 0,0 0-1,0 0 1,1 0 0,-1 0 0,0 0-1,1 0 1,-1 0 0,0-1-1,1 1 1,0 0 0,-1-1-1,1 1 1,-1-1 0,3 1-1,36 1 95,-35-2-93,30-3 31,-1-2 0,1-1 0,-1-2 0,66-24-1,-23 7 42,-74 24-81,-1 0 0,1 0 0,-1 0 0,1 1 0,-1-1 0,1 1 0,-1-1 0,1 1 0,-1 0 0,1 0 0,-1 0 0,1 0 1,0 1-1,-1-1 0,1 1 0,-1-1 0,1 1 0,-1 0 0,0 0 0,1 0 0,-1 0 0,0 1 0,0-1 0,0 1 0,0-1 0,4 4 0,-2-2 14,0 0-1,0 0 0,1-1 0,-1 0 0,1 0 1,-1 0-1,1 0 0,0-1 0,0 0 1,-1 0-1,1 0 0,0 0 0,0-1 0,0 0 1,10-1-1,8-1 43,0-1 0,24-7 0,-33 7-39,94-24 116,56-11-132,-159 38-17,-1-1-13,0 0 0,0 1 0,1 0 0,-1 0 0,9 1 0,-12-1 14,-1 0-1,1 0 1,0 0-1,0 1 0,0-1 1,-1 0-1,1 1 1,0-1-1,0 1 0,-1-1 1,1 1-1,-1-1 1,1 1-1,0 0 0,-1-1 1,1 1-1,-1 0 1,1-1-1,-1 1 1,1 0-1,-1 0 0,0-1 1,1 1-1,-1 0 1,0 0-1,0 0 0,0-1 1,1 1-1,-1 0 1,0 0-1,0 0 0,0 0 1,0 0-1,0-1 1,-1 1-1,1 0 0,0 1 1,-6 17-48,4-16 53,1-1-1,0 1 1,0-1-1,1 1 1,-1 0-1,0 0 1,1-1-1,-1 1 1,1 0-1,0 0 1,0-1-1,1 6 1,0-7 6,0-1 0,-1 1 1,1 0-1,0 0 0,0-1 1,0 1-1,0 0 0,0-1 1,1 1-1,-1-1 0,0 1 1,0-1-1,0 0 0,0 1 1,0-1-1,1 0 0,-1 0 1,0 0-1,0 0 1,1 0-1,-1 0 0,0 0 1,0 0-1,0-1 0,1 1 1,0-1-1,34-8 91,-2-5-4,-27 10-101,1 0 0,0 1 0,-1 0 0,1 0 0,0 1 0,1 0 0,-1 0 1,10 0-1,-17 2-28,-1 0 0,1 0 1,-1 0-1,0 0 0,1 0 1,-1 0-1,1 0 0,-1 0 0,0 0 1,1 0-1,-1 0 0,1 0 1,-1 0-1,0 0 0,1 0 1,-1 0-1,1 0 0,-1 0 1,0 1-1,1-1 0,-1 0 1,1 0-1,-1 0 0,0 1 1,0-1-1,1 0 0,-1 1 0,0-1 1,1 0-1,-1 1 0,0-1 1,0 0-1,1 1 0,-1-1 1,0 0-1,0 1 0,0-1 1,0 1-1,0-1 0,0 0 1,1 1-1,-1-1 0,0 1 1,0-1-1,0 0 0,0 1 0,0-1 1,-1 1-1,1-1 0,0 1 1,0-1-1,0 0 0,0 1 1,0-1-1,0 0 0,-1 1 1,1 0-166,-1 0 1,1-1 0,0 1-1,0-1 1,-1 1-1,1 0 1,-1-1 0,1 1-1,-1-1 1,1 1-1,-1-1 1,1 1 0,-1-1-1,1 0 1,-1 1 0,1-1-1,-1 0 1,0 1-1,1-1 1,-2 0 0,0-17-870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96 109 14843,'7'-9'794,"-1"-1"0,0 1 0,0-1 0,6-16 1,11-19 3516,-67 148-1341,35-82-2730,-16 38-99,7-20 1,2 1-1,1 0 1,-10 54 0,24-90-125,0-1-1,0 1 1,1-1 0,0 1-1,0-1 1,0 1-1,0-1 1,0 1 0,1-1-1,0 1 1,-1-1 0,1 0-1,1 1 1,2 5-1,-3-7-5,1 0-1,-1 0 0,1-1 1,0 1-1,0-1 0,0 0 1,0 1-1,0-1 0,0 0 1,0 0-1,0 0 0,1 0 1,-1-1-1,0 1 0,1 0 1,-1-1-1,0 0 0,1 0 1,-1 1-1,0-1 0,1-1 1,3 1-1,8-2 18,1 0-1,-1-1 1,0 0 0,0-2 0,0 1-1,0-2 1,-1 0 0,0 0 0,15-10-1,-7 2 9,-1 0 0,0-1 0,-1-1-1,27-29 1,-37 36-32,-6 10 4,-9 17 11,1-2-15,4-10-2,0 0 1,0 0-1,0 0 1,1 0-1,0 0 0,1 8 1,-1-12 2,0 0-1,1-1 1,-1 1 0,0 0-1,1-1 1,0 1 0,-1-1-1,1 1 1,0-1 0,0 1-1,0-1 1,0 0 0,0 1-1,0-1 1,0 0 0,1 0-1,-1 0 1,0 0 0,1 0-1,-1 0 1,1 0 0,-1 0-1,1-1 1,-1 1 0,1 0-1,-1-1 1,4 1 0,4 0 10,-1 0 1,1 0-1,-1-1 1,1 0 0,0-1-1,-1 0 1,1 0-1,-1-1 1,12-4 0,10-5 55,34-16 1,-46 18-41,-9 6-18,-6 2-16,1-1 0,-1 1 0,1-1 0,-1 1-1,1-1 1,-1 0 0,0 0 0,0 0 0,0-1 0,0 1 0,-1-1 0,4-4-1,-6 7-25,0 0 0,-1-1 0,1 1 0,-1 0 1,1 0-1,-1 0 0,1 0 0,-1 0 0,1 0 0,-1 0 0,1 0 0,-1 0 0,1 0 0,-1 0 0,1 0 0,-1 1 0,1-1 0,-1 0 0,1 0 0,-1 0 0,1 1 0,-1-1 0,1 0 0,0 0 0,-1 1 0,0 0 0,-16 7-785,-42 27-1357,39-23 1480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7 170 17052,'0'1'98,"0"-1"1,-1 0-1,1 0 1,0 0 0,-1 0-1,1 0 1,0 0-1,-1 1 1,1-1 0,0 0-1,0 0 1,-1 0 0,1 1-1,0-1 1,0 0-1,-1 0 1,1 1 0,0-1-1,0 0 1,0 1-1,0-1 1,-1 0 0,1 1-1,0-1 1,0 0-1,0 1 1,0-1 0,0 0-1,0 1 1,0-1-1,0 0 1,0 1 0,0-1-1,12 1 1697,24-8-452,-34 7-1212,22-6 160,0 0-1,-1-2 1,1-1-1,-2-1 1,1 0 0,-1-2-1,-1-1 1,0 0-1,35-31 1,-38 24-162,-18 19-122,1 1 1,-1-1-1,1 1 0,-1-1 1,1 1-1,-1-1 1,0 1-1,1-1 1,-1 1-1,0-1 0,1 0 1,-1 1-1,0-1 1,0 0-1,1 1 0,-1-1 1,0 0-1,0 1 1,0-1-1,0 0 0,0 1 1,0-1-1,0 0 1,0 1-1,0-1 1,0 0-1,-1 1 0,1-1 1,0 0-1,0 1 1,-1-1-1,1 0 0,-1 1 2,0-1-1,0 1 0,0 0 0,0 0 0,0 0 0,0 0 0,0 0 0,0 1 0,0-1 0,0 0 0,0 0 0,0 1 1,0-1-1,0 0 0,0 1 0,0-1 0,0 1 0,0-1 0,0 1 0,0 0 0,1-1 0,-2 2 0,-23 20 78,20-18-55,-61 62 94,58-57-116,0 1-1,1-1 1,0 1 0,1 1 0,-9 18 0,14-27 0,1-1 0,-1 1 0,1-1 0,-1 0 0,1 1 0,-1-1 0,1 1 0,0 0 0,0-1 1,-1 1-1,1-1 0,1 1 0,-1-1 0,0 1 0,0-1 0,0 1 0,2 2 0,-2-3-30,1 0-1,-1-1 0,1 1 1,-1-1-1,1 1 0,0-1 1,-1 1-1,1-1 0,0 1 1,0-1-1,-1 0 0,1 1 1,0-1-1,0 0 1,-1 1-1,1-1 0,0 0 1,0 0-1,0 0 0,-1 0 1,1 0-1,0 0 0,1 0 1,3-1-20,-1 0 1,0 0 0,0 0 0,0 0-1,0-1 1,0 1 0,-1-1 0,1 0-1,0-1 1,-1 1 0,6-4 0,-6 2 24,1 0 0,0-1 0,-1 1 0,0-1 0,0 1 0,0-1 0,0 0 0,-1 0 0,4-10 0,6-25-204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19420,'-13'2'1921,"1"1"-1441,5 0-376,4 1 808,9 4-1192,7 2 1736,5 3-1424,4 0-32,7 2-64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166 300 18500,'-2'1'274,"-1"0"0,1 0 0,0 1 0,0-1 0,0 1 0,0-1 0,0 1 0,1 0 1,-1 0-1,0 0 0,1 0 0,-1 0 0,1 0 0,-2 3 0,2-3 216,-5 7-228,2-1-1,-1 1 1,1 0 0,0 0-1,1 1 1,0-1 0,0 1-1,1 0 1,-1 12 0,2-5-178,0-1 0,2 1 0,0 0 0,5 28 0,-1-18-80,-2 0 1,-1 0 0,-2 0 0,0 0 0,-2 1 0,-1-1 0,-1 0 0,-11 40 0,13-60 3,-1-1 1,0 1-1,0-1 0,-1 1 1,1-1-1,-1 0 1,-8 8-1,11-13-4,0 0 0,1 0-1,-1 0 1,0 0-1,0-1 1,0 1 0,0 0-1,0-1 1,0 1 0,0-1-1,0 1 1,0-1 0,0 0-1,0 1 1,0-1-1,-1 0 1,1 0 0,0 0-1,0 0 1,0 0 0,-2 0-1,2 0 2,0-1-1,-1 0 0,1 0 0,-1 0 1,1 0-1,0 0 0,0 0 0,-1 0 1,1 0-1,0 0 0,0-1 1,0 1-1,1 0 0,-1-1 0,0 1 1,0-1-1,1 1 0,-1-1 0,1 1 1,-1-3-1,-2-6-15,0-1 0,1 0 0,1 0 0,0 1 0,0-1 0,1 0 0,0 0 0,1 0 1,0 0-1,1 0 0,0 0 0,1 1 0,0-1 0,7-14 0,6-13-315,2 1-1,34-51 1,125-165-1395,3-5 1370,-170 238 630,-10 20-273,0 0-1,0 0 0,0 0 1,0 0-1,0 0 0,0 1 1,0-1-1,0 0 0,0 0 1,-1 0-1,1 0 0,0 0 1,0 0-1,0 0 1,0 0-1,0 0 0,0 0 1,0 0-1,0 0 0,0 0 1,0 0-1,-1 0 0,1 0 1,0 0-1,0 0 0,0 0 1,0 0-1,0 0 0,0 0 1,0 0-1,0 0 0,0 0 1,0 0-1,-1 0 0,1-1 1,0 1-1,0 0 0,0 0 1,0 0-1,0 0 0,0 0 1,0 0-1,0 0 0,0 0 1,0 0-1,0 0 0,0 0 1,0 0-1,0-1 0,0 1 1,0 0-1,0 0 0,0 0 1,0 0-1,0 0 0,0 0 1,0 0-1,0 0 0,0 0 1,0 0-1,0-1 0,0 1 1,0 0-1,0 0 1,0 0-1,0 0 0,-4 2 61,1 1 1,0 0-1,0 0 0,0 0 1,0 0-1,-2 4 0,-9 16 9,2 0 0,0 1 0,1 0 0,1 0 0,1 1 0,2 1 0,0-1 0,2 1 0,1 0 0,1 0 0,0 38 0,3-46-31,1 0 0,4 18 0,-5-31-56,2 1 0,-1 0 0,1-1 0,-1 1 1,2-1-1,-1 0 0,0 1 0,1-1 0,0 0 1,5 6-1,-8-11 5,0 0 1,0 0-1,0 1 0,0-1 1,0 0-1,1 0 1,-1 0-1,0 1 0,0-1 1,0 0-1,0 0 1,0 0-1,1 1 0,-1-1 1,0 0-1,0 0 1,0 0-1,0 0 0,1 0 1,-1 1-1,0-1 1,0 0-1,1 0 0,-1 0 1,0 0-1,0 0 1,0 0-1,1 0 0,-1 0 1,0 0-1,0 0 1,1 0-1,-1 0 0,0 0 1,0 0-1,1 0 1,-1 0-1,0 0 0,0 0 1,1 0-1,-1 0 1,0 0-1,0-1 0,0 1 1,1 0-1,-1 0 1,0 0-1,0 0 0,0 0 1,1-1-1,-1 1 1,0 0-1,0 0 0,0 0 1,0-1-1,0 1 1,0 0-1,1 0 0,-1 0 1,0-1-1,0 1 1,0 0-1,0 0 0,0-1 1,0 1-1,0 0 1,0 0-1,0-1 0,0 1 1,0-20-479,-7-7 253,-1 1 0,0 0 0,-2 1 0,-23-41 0,13 25 577,-10-21 953,30 62-1282,0 0 0,0 0-1,0 0 1,0-1 0,0 1 0,0 0 0,-1 0 0,1-1 0,0 1 0,0 0 0,0 0 0,0-1 0,0 1 0,0 0 0,0 0 0,0-1 0,0 1 0,0 0 0,0 0-1,0 0 1,0-1 0,1 1 0,-1 0 0,0 0 0,0-1 0,0 1 0,0 0 0,0 0 0,0 0 0,1-1 0,-1 1 0,0 0 0,0 0 0,0 0 0,0 0 0,1-1 0,-1 1-1,0 0 1,0 0 0,0 0 0,1 0 0,-1 0 0,0 0 0,0 0 0,1 0 0,-1 0 0,0-1 0,0 1 0,1 0 0,-1 0 0,0 0 0,0 0 0,1 0 0,-1 1-1,0-1 1,0 0 0,1 0 0,-1 0 0,0 0 0,14 4 148,-3 0-134,0 0 0,0-1 0,0 0 1,0-1-1,0 0 0,1-1 0,-1 0 0,1-1 1,-1 0-1,1-1 0,-1 0 0,0-1 0,17-4 1,23-11-31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17188,'2'11'1357,"-2"0"1,0 0 0,0-1 0,-3 22-1,-1 15-185,3-29-851,2 42 567,-1-55-789,0 0 1,1-1-1,0 1 1,0-1-1,0 1 0,1-1 1,-1 1-1,1-1 1,5 8-1,-6-11-69,0 1-1,0-1 1,1 0-1,-1 0 1,0 0 0,1 0-1,-1 0 1,1 0-1,-1 0 1,1 0-1,0-1 1,-1 1 0,1-1-1,0 1 1,0-1-1,-1 1 1,1-1-1,0 0 1,0 0-1,0 0 1,-1 0 0,1 0-1,0 0 1,0-1-1,-1 1 1,1-1-1,0 1 1,0-1 0,1 0-1,4-2 37,0 0 1,0-1-1,0 0 0,-1 0 0,10-7 0,8-10 57,0-1 0,-1-1 0,-1-1-1,-2-1 1,28-42 0,-49 71-121,0 1 1,1-1-1,0 1 1,-1-1-1,2 1 0,-1-1 1,0 0-1,1 1 1,0-1-1,0 1 1,0-1-1,0 0 1,3 6-1,-1-8 1,-1 0-1,0 0 1,0 0-1,1-1 0,-1 1 1,1-1-1,0 0 1,-1 0-1,1 0 0,0 0 1,0 0-1,-1 0 1,1-1-1,0 1 0,0-1 1,0 0-1,0 0 1,0 0-1,0 0 1,-1-1-1,1 1 0,5-2 1,5-1 11,-1-1-1,0 0 1,21-10 0,33-24 46,-22 11-60,-44 26-2,1 1 0,-1 0 0,0-1 1,1 1-1,-1 0 0,0-1 0,1 1 0,-1 0 0,1 0 1,-1 0-1,1-1 0,-1 1 0,0 0 0,1 0 0,-1 0 0,1 0 1,-1 0-1,1 0 0,-1 0 0,1 0 0,-1 0 0,1 0 1,-1 0-1,1 0 0,-1 0 0,0 0 0,1 0 0,-1 0 0,1 1 1,-1-1-1,1 0 0,-1 0 0,0 1 0,1-1 0,-1 0 1,1 0-1,-1 1 0,0-1 0,1 0 0,-1 1 0,0-1 0,0 1 1,1-1-1,-1 0 0,0 1 0,0-1 0,0 1 0,1-1 1,-1 1-1,0-1 0,0 1 0,0-1 0,0 0 0,0 1 0,-2 32-51,1-21 9,1-9 119,-1 5-290,1 0 0,1 0 0,-1 1 0,1-1-1,2 9 1,-2-16 136,-1 0 0,0 0 0,1 0 0,-1 0 0,1 0 0,-1 0-1,1 0 1,-1 0 0,1 0 0,0 0 0,-1 0 0,1 0 0,0-1-1,0 1 1,0 0 0,-1-1 0,1 1 0,0 0 0,2 0 0,-2-1-4,1 0 1,-1 0 0,1 0 0,-1 0-1,1 0 1,-1 0 0,1 0 0,-1 0 0,1-1-1,-1 1 1,0-1 0,1 1 0,-1-1-1,1 1 1,-1-1 0,0 0 0,1 0 0,1-1-1,17-15-623,3-5-208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18916,'-9'8'1039,"-1"1"1,-15 8-1,-19 16 780,41-31-1649,0 1 0,1 0 0,-1 0 0,1 0 0,-1 0 1,1 1-1,0-1 0,0 1 0,1-1 0,-3 8 0,3-10-163,1 0-1,0 0 1,0 0-1,0 0 1,0 0-1,0 0 1,0-1 0,0 1-1,1 0 1,-1 0-1,0 0 1,0 0-1,1 0 1,-1-1-1,0 1 1,1 0 0,-1 0-1,1-1 1,-1 1-1,1 0 1,0-1-1,-1 1 1,1 0-1,-1-1 1,1 1 0,0-1-1,0 1 1,-1-1-1,1 1 1,0-1-1,0 0 1,0 1-1,-1-1 1,1 0 0,0 0-1,0 1 1,0-1-1,0 0 1,0 0-1,1 0 1,3 1-63,-1-1-1,1 0 1,0 0-1,0 0 1,9-1 0,-8-1 15,-1 0 0,1 0 0,-1 0 0,0-1 0,0 1 0,0-1 0,0-1 0,-1 1 0,8-7 0,33-39 220,-44 48-168,-2 5 60,0-1 1,0 0 0,0 1-1,0-1 1,1 1 0,0-1-1,-1 1 1,1-1 0,1 1-1,-1-1 1,0 1 0,1-1-1,0 0 1,1 6 0,0-7-48,-1 0 1,1-1 0,-1 1-1,1 0 1,-1-1 0,1 1 0,0-1-1,0 0 1,0 0 0,0 0-1,-1 0 1,2 0 0,-1 0-1,0 0 1,0-1 0,0 1-1,0-1 1,0 1 0,1-1 0,2 0-1,6 1 76,0-1 0,20-3 1,-4-2-2,-1-2 1,47-16 0,-48 13-27,0 2 1,53-10 0,-76 18-71,0 0 0,0 0 0,0 0 1,1 1-1,-1-1 0,0 0 0,0 1 1,0 0-1,0-1 0,0 1 0,0 0 1,0 0-1,0 0 0,-1 0 0,1 0 1,0 1-1,-1-1 0,1 0 0,0 1 1,-1-1-1,3 4 0,-2-2 3,1-1 0,-1 1 0,1-1 0,-1 0 0,1 0 0,0 0 0,0 0 0,0 0 0,0-1 0,5 3 0,0-2-58,1 0 1,0-1-1,0 0 0,15 0 1,-21-1 55,1 0 1,-1 0-1,0 0 1,0-1 0,1 1-1,-1-1 1,0 0 0,0 0-1,0 0 1,0 0 0,0-1-1,0 1 1,0-1 0,0 0-1,4-3 1,-6-1-73,-6 1-36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198 111 20356,'1'0'132,"0"-1"-1,0 0 1,0 0-1,-1 0 1,1 0-1,0 0 1,0 0-1,-1 0 1,1 0-1,0-1 1,-1 1-1,1 0 0,-1 0 1,0 0-1,1-1 1,-1 1-1,0 0 1,0-1-1,0 1 1,1 0-1,-2 0 1,1-3-1,0 3-52,-1 1 1,0-1-1,1 0 0,-1 0 1,0 1-1,1-1 0,-1 0 1,0 1-1,0-1 0,0 0 0,0 1 1,1-1-1,-1 1 0,0 0 1,0-1-1,0 1 0,0 0 0,0 0 1,0-1-1,0 1 0,0 0 1,0 0-1,0 0 0,0 0 0,0 0 1,0 0-1,0 1 0,0-1 1,-2 1-1,-9 1 108,0 1 0,0 0 0,1 1 1,-1 0-1,1 1 0,-13 7 0,16-7-185,0 0 0,0 0 1,1 0-1,0 1 0,0 1 0,0-1 0,0 1 0,-9 13 0,16-20-4,-1 0-1,1 1 1,0-1-1,-1 0 1,1 1-1,0-1 1,-1 1-1,1-1 1,0 1-1,-1-1 1,1 1-1,0-1 1,0 1-1,-1-1 1,1 1-1,0-1 1,0 1-1,0 0 0,0-1 1,0 1-1,0-1 1,0 1-1,0-1 1,0 1-1,0 0 1,0-1-1,0 1 1,0-1-1,0 1 1,1-1-1,-1 1 1,0-1-1,0 1 1,1-1-1,-1 1 1,0-1-1,1 1 1,-1-1-1,0 1 1,1-1-1,-1 0 0,1 1 1,-1-1-1,1 0 1,-1 1-1,1-1 1,-1 0-1,1 0 1,-1 1-1,1-1 1,-1 0-1,1 0 1,-1 0-1,1 0 1,0 0-1,-1 0 1,1 0-1,-1 0 1,1 0-1,-1 0 1,1 0-1,0 0 0,7 0-66,1-1 0,-1 0 0,11-2 0,-13 2 26,9-3-66,1 1 1,0 1 0,0 1 0,1 0 0,21 2-1,-34 0 89,0-1 1,0 1-1,0 0 0,0 0 0,0 1 0,0-1 1,0 1-1,-1 0 0,1 0 0,0 0 0,-1 0 1,0 1-1,0 0 0,1-1 0,-1 1 0,-1 0 1,1 0-1,0 1 0,-1-1 0,0 0 0,0 1 0,0 0 1,0-1-1,0 1 0,-1 0 0,2 5 0,0 6 23,0 0 0,-1 0 0,0 1 0,-2-1 0,1 0 0,-2 0 0,0 1 0,-1-1 0,-1 0 0,0 0 0,-1 0 0,0-1 0,-1 1 0,-11 19 0,11-22 101,-1 0 0,-1-1 0,0 1 0,0-2 0,-1 1 1,-1-1-1,1 0 0,-2-1 0,1 0 0,-1 0 0,-1-1 0,0-1 0,0 0 0,0 0 0,-1-1 0,0 0 0,-12 4 0,18-9-44,0 1-1,0-1 0,0 0 1,0-1-1,0 0 1,-7 0-1,12 0-53,0 0 0,0 0 0,1 0 0,-1 0 0,0-1 0,0 1 0,0 0 0,0-1 0,0 1 0,0 0 0,0-1 0,1 1 0,-1-1 0,0 0 0,0 1 0,1-1 0,-1 1 0,-1-3 0,2 2-5,0 0-1,-1 0 1,1 0 0,0 0-1,0 0 1,0 0-1,0 0 1,0 0 0,0 0-1,0-1 1,0 1-1,0 0 1,0 0 0,1 0-1,-1 0 1,0 0 0,1 0-1,-1 0 1,1 0-1,0-2 1,8-10-46,0 0 1,0 0-1,1 1 1,23-22 0,-3 3-70,-9 8 41,151-177-398,-142 161 414,-2-1-1,-2-1 1,29-61-1,-51 93 48,-1 1-1,0-1 0,3-17 0,-6 25 8,0 0 0,0 0 0,0 0 0,0 0 0,0 0-1,0 0 1,0 0 0,0 0 0,0 0 0,0 0 0,0 0 0,-1 0 0,1 0-1,0 0 1,-1 0 0,1 0 0,-1 0 0,0-1 0,0 2 0,0-1 1,0 1 0,0 0-1,0 0 1,0 0 0,1 0-1,-1-1 1,0 1 0,0 0-1,0 1 1,0-1-1,0 0 1,0 0 0,0 0-1,0 0 1,1 1 0,-1-1-1,0 0 1,0 1 0,0-1-1,0 1 1,1-1-1,-1 1 1,0-1 0,-1 2-1,-3 2 0,0 1 0,0 0-1,0 0 1,0 0-1,1 0 1,0 1 0,0-1-1,0 1 1,1 0 0,0 0-1,0 1 1,0-1-1,1 1 1,0-1 0,-2 14-1,3-16 9,1-1-1,-1 1 0,1-1 0,0 1 1,1-1-1,-1 1 0,0-1 0,1 1 1,0-1-1,0 0 0,0 1 1,0-1-1,0 0 0,3 4 0,-2-4 3,0-1 0,0 0 0,0 0 0,0 0 0,0 0-1,0 0 1,1-1 0,-1 1 0,1-1 0,-1 1 0,1-1-1,-1 0 1,1 0 0,0 0 0,0 0 0,0 0 0,-1-1-1,1 1 1,5-1 0,14 0 33,0 0-1,0-2 1,1 0-1,-1-2 1,23-6 0,-21 4 0,0 1 0,1 1 1,39 0-1,-61 3-36,0 2 0,0-1 0,0 0-1,1 1 1,-1-1 0,0 1 0,0 0 0,0 0 0,0 0 0,0 1 0,0-1 0,0 1 0,0 0-1,3 2 1,-5-3 6,0 1 1,0-1-1,1 1 0,-1-1 0,0 1 0,-1 0 0,1-1 1,0 1-1,0 0 0,-1-1 0,1 1 0,-1 0 0,1 0 1,-1 0-1,0 0 0,0-1 0,0 1 0,0 0 0,0 0 1,0 0-1,-1 0 0,1 0 0,0-1 0,-1 1 0,-1 3 1,1-29 591,20-146-206,-19 169-410,0 1 0,1 0 0,-1 0 0,0-1 0,0 1-1,0 0 1,0 0 0,0 0 0,1-1 0,-1 1-1,0 0 1,0 0 0,0 0 0,1 0 0,-1 0-1,0-1 1,0 1 0,0 0 0,1 0 0,-1 0 0,0 0-1,0 0 1,1 0 0,-1 0 0,0 0 0,0 0-1,1 0 1,-1 0 0,0 0 0,0 0 0,1 0 0,-1 0-1,0 0 1,0 0 0,1 0 0,-1 0 0,0 0-1,13 4-395,-11-3 226,17 5-517,0-2 0,0 0 0,0-1 0,25 0 0,0-1-47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18772,'-14'6'1176,"0"0"1,-20 13-1,30-16-920,0-1 0,0 2-1,0-1 1,0 0 0,1 1 0,-1 0 0,1-1 0,0 1-1,0 1 1,0-1 0,-3 6 0,6-9-219,-1 0 1,1-1 0,0 1-1,-1 0 1,1 0 0,0 0 0,-1-1-1,1 1 1,0 0 0,0 0-1,0 0 1,0-1 0,0 1-1,0 0 1,0 0 0,0 0-1,0 0 1,0-1 0,1 1-1,-1 0 1,0 0 0,0 0-1,1-1 1,-1 1 0,0 0-1,2 1 1,-1-2-15,0 1 0,0-1 0,0 1 0,0 0 0,0-1 0,0 0-1,0 1 1,0-1 0,1 0 0,-1 0 0,0 1 0,0-1 0,0 0 0,1 0 0,1-1 0,3 1-10,1-1 1,-1-1 0,0 1-1,1-1 1,10-5-1,-7 2-14,0-1-1,0-1 1,0 0-1,-1 0 1,15-16-1,-27 29-31,0 0-1,0 0 1,1 0 0,-1 0-1,1 1 1,1-1 0,-1 1-1,1 0 1,1-1 0,-1 13-1,1-17-12,0 0 1,0 1-1,1-1 0,-1 0 0,1 0 0,-1 1 0,1-1 0,0 0 0,0 0 0,0 0 0,0 0 1,0 0-1,0 0 0,1 0 0,-1 0 0,1-1 0,-1 1 0,1 0 0,-1-1 0,1 1 0,0-1 1,0 0-1,0 0 0,0 1 0,0-1 0,0-1 0,0 1 0,0 0 0,1 0 0,-1-1 0,0 1 1,0-1-1,5 1 0,1-1 13,0 0 1,0-1-1,1 1 0,-1-2 1,0 1-1,0-1 1,-1 0-1,14-5 1,22-12-270,6-5-30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141 166 14731,'-18'10'967,"0"1"1,1 1-1,0 1 0,1 0 0,0 1 1,-13 17-1,28-30-897,0 0 0,0 0-1,0 0 1,1 0 0,-1 0 0,0 0 0,1 0 0,-1 0 0,1 0-1,-1 1 1,1-1 0,-1 0 0,1 0 0,0 1 0,0-1-1,0 0 1,0 1 0,0-1 0,0 0 0,0 0 0,0 1-1,0-1 1,1 1 0,-1 0-30,1-1 1,0 0-1,0 0 1,0 0-1,0-1 0,0 1 1,0 0-1,0 0 0,0 0 1,1-1-1,-1 1 0,0-1 1,0 1-1,1-1 1,-1 1-1,0-1 0,1 0 1,-1 1-1,0-1 0,1 0 1,-1 0-1,2 0 0,6 0-26,0-1 0,0 0 0,0 0-1,0-1 1,0 0 0,0 0 0,0-1-1,0 0 1,-1-1 0,0 0-1,1 0 1,8-7 0,6-4 13,-1-2-1,36-35 1,-43 38 97,-1-1-1,0 0 0,0-1 0,-2 0 1,0-1-1,-1-1 0,-1 1 0,10-25 1,-19 41-110,-1 0 0,0 1 1,1-1-1,-1 0 1,0 0-1,1 0 0,-1 0 1,0 0-1,0 0 0,0 0 1,0 0-1,0 0 0,0 0 1,0 0-1,-1 0 0,1-1 1,0 1-7,-1 1-1,1 0 1,0 0 0,0-1 0,-1 1 0,1 0 0,0 0-1,-1 0 1,1 0 0,0-1 0,-1 1 0,1 0 0,0 0-1,-1 0 1,1 0 0,0 0 0,-1 0 0,1 0 0,0 0-1,-1 0 1,1 0 0,0 0 0,-1 0 0,1 0 0,0 0-1,-1 0 1,1 0 0,0 0 0,-1 1 0,-2 0 8,0 0 1,1 1 0,-1 0-1,1-1 1,-1 1-1,1 0 1,-1 0-1,1 0 1,0 0 0,-2 3-1,-12 17 106,1 1-1,0 0 1,2 1-1,-12 31 0,20-44-33,1 0 0,1 0 0,0 0 0,1 0-1,0 1 1,0-1 0,1 1 0,1-1 0,0 1-1,1 0 1,0-1 0,4 20 0,-4-27-64,0-1 1,0 0 0,0 0-1,1 1 1,-1-1 0,1 0-1,0 0 1,0 0 0,0-1-1,0 1 1,1 0 0,-1-1-1,1 0 1,-1 1 0,1-1-1,0 0 1,3 2 0,-4-3-37,1-1 0,-1 1 1,0 0-1,0-1 1,1 1-1,-1-1 0,0 0 1,0 0-1,1 0 1,-1 0-1,0 0 0,1 0 1,-1-1-1,0 1 1,0-1-1,0 0 0,1 1 1,-1-1-1,0 0 1,0 0-1,0 0 0,0-1 1,0 1-1,-1 0 1,1-1-1,3-2 0,1-2-96,0-1 0,-1 0-1,0 1 1,0-2 0,0 1-1,-1 0 1,0-1 0,4-10-1,1-9-165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5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20340,'-8'2'1721,"11"-10"-1473,1-2-560,5-4 1080,1-2-152,4 5-480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17460,'27'1'1327,"0"-2"0,0 0 0,-1-2 0,39-8 0,-43 6-1048,-1-2 0,0 0 0,0-1 0,-1-1-1,33-20 1,-52 29-267,0-1-1,0 1 0,0-1 1,0 0-1,0 1 1,0-1-1,0 0 1,0 0-1,0 1 0,0-1 1,-1 0-1,1 0 1,0 0-1,-1 0 1,1 0-1,-1 0 0,1-2 1,-1 3-5,0-1 1,0 1-1,0-1 0,0 1 1,-1 0-1,1-1 0,0 1 1,-1 0-1,1-1 0,0 1 1,-1 0-1,1-1 1,0 1-1,-1 0 0,1-1 1,0 1-1,-1 0 0,1 0 1,-1 0-1,1-1 0,-1 1 1,1 0-1,0 0 0,-1 0 1,1 0-1,-1 0 1,0 0-1,-4-1 39,-1 0-1,1 1 1,0 0-1,-1 0 1,-9 2 0,-1 2 8,1 0 0,-1 1 0,1 0 0,-23 13 0,33-16-50,1 1 0,-1-1 0,1 1-1,0 0 1,0 0 0,0 1 0,0-1 0,0 1-1,1 0 1,0 0 0,-1 0 0,2 1 0,-1-1-1,0 1 1,1-1 0,0 1 0,0 0 0,-2 6-1,4-9-24,0-1-1,-1 1 0,1 0 0,0-1 0,0 1 0,0 0 0,0-1 0,0 1 1,0-1-1,0 1 0,1 0 0,-1-1 0,0 1 0,1 0 0,0-1 1,-1 1-1,1-1 0,0 1 0,0-1 0,0 0 0,0 1 0,0-1 0,0 0 1,0 0-1,0 1 0,0-1 0,1 0 0,-1 0 0,0 0 0,1-1 0,-1 1 1,1 0-1,-1 0 0,1-1 0,-1 1 0,1-1 0,0 1 0,-1-1 1,1 0-1,-1 0 0,1 0 0,2 0 0,6 1-116,1-1-1,-1-1 1,0 0-1,0 0 1,16-5-1,16-6-209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 16972,'0'0'75,"0"-1"0,0 1 1,-1 0-1,1 0 0,0 0 1,0-1-1,-1 1 0,1 0 0,0 0 1,0 0-1,-1 0 0,1-1 1,0 1-1,0 0 0,-1 0 1,1 0-1,0 0 0,-1 0 1,1 0-1,0 0 0,-1 0 1,1 0-1,0 0 0,0 0 1,-1 0-1,1 0 0,0 0 0,-1 0 1,1 0-1,0 0 0,-1 0 1,1 1-1,0-1 0,0 0 1,-1 0-1,-11 12 1723,-4 17 858,14-24-2516,0-1-1,1 0 1,0 1 0,0 0 0,0-1-1,0 1 1,1 0 0,0 0-1,0-1 1,0 1 0,1 8-1,0-11-105,0 0 1,0 0-1,-1 0 0,1 0 1,1 0-1,-1 0 0,0 0 0,0-1 1,1 1-1,-1 0 0,1-1 0,-1 1 1,1-1-1,-1 0 0,1 0 1,0 1-1,0-1 0,0 0 0,0 0 1,0 0-1,0-1 0,0 1 0,0 0 1,0-1-1,0 0 0,0 1 1,0-1-1,3 0 0,5 1 73,0-1 1,0-1-1,0 1 0,0-2 0,0 1 1,18-6-1,58-27 434,-22 8-175,-62 26-358,-1-1 0,0 1 0,0-1 1,1 1-1,-1-1 0,0 1 0,1 0 1,-1 0-1,0 0 0,1-1 0,-1 1 0,1 0 1,-1 1-1,0-1 0,1 0 0,-1 0 1,0 1-1,1-1 0,-1 0 0,0 1 0,1 0 1,-1-1-1,0 1 0,2 1 0,-1 1 8,0-1 0,0 1 0,-1 0-1,1 0 1,-1 0 0,0 0-1,1 0 1,-1 0 0,0 6-1,0-5-11,1 0-1,-1 0 0,1 0 0,-1 0 0,1 0 0,0 0 0,1-1 0,-1 1 0,1 0 0,-1-1 0,1 0 0,0 0 0,0 0 0,1 0 0,-1 0 0,0-1 0,1 1 0,0-1 0,0 0 0,-1 0 0,1 0 0,0-1 0,1 0 0,-1 1 0,0-1 0,0 0 0,0-1 0,1 1 0,6-1 0,5 0 9,1 0 0,0-1 0,-1-1-1,1 0 1,-1-1 0,24-8 0,93-41 57,-91 34-30,-39 16-41,1 1-4,0-1 0,1 0 0,-1 1-1,0 0 1,8-2 0,-11 3 4,-1 0 0,1 0 0,0 0 0,-1 0 0,1 1 0,-1-1 0,1 0-1,0 0 1,-1 0 0,1 0 0,0 1 0,-1-1 0,1 0 0,-1 1 0,1-1 0,-1 0 0,1 1 0,0-1 0,-1 1 0,0-1 0,1 1 0,-1-1 0,1 1 0,-1-1 0,0 1 0,1-1-1,-1 1 1,0 0 0,1-1 0,-1 1 0,0 0 0,0-1 0,0 1 0,0 0 0,0-1 0,0 1 0,1 0 0,-1-1 0,-1 1 0,1 0 0,0-1 0,0 1 0,0 1 0,-1 4-10,1-2 8,0 1-1,-1-1 1,2 0 0,-1 1-1,2 6 1,-2-10 7,0 0 1,1 0-1,-1 0 1,1 1-1,-1-1 1,1 0-1,0 0 0,-1 0 1,1 0-1,0 0 1,0-1-1,-1 1 1,1 0-1,0 0 1,0 0-1,0-1 1,0 1-1,0 0 0,0-1 1,1 1-1,-1-1 1,0 0-1,0 1 1,0-1-1,2 1 1,5 0 21,0-1 0,-1 1 1,1-1-1,0 0 0,0-1 1,13-2-1,48-16-553,-19 5-2073,-50 14 2561,0 0-1,1 0 1,-1 0-1,0 0 1,0 0-1,0 0 1,0 0-1,0 0 1,0 0-1,0 0 1,0 0 0,0 0-1,0 0 1,0 0-1,1 0 1,-1 0-1,0-1 1,0 1-1,0 0 1,0 0-1,0 0 1,0 0-1,0 0 1,0 0-1,0 0 1,0 0-1,0 0 1,0 0 0,0-1-1,0 1 1,0 0-1,0 0 1,0 0-1,0 0 1,0 0-1,0 0 1,0 0-1,0 0 1,0 0-1,0-1 1,0 1-1,0 0 1,0 0-1,0 0 1,-1 0-1,1 0 1,0 0 0,0 0-1,0 0 1,0 0-1,0 0 1,0 0-1,0 0 1,0-1-1,0 1 1,0 0-1,0 0 1,0 0-1,-1 0 1,1 0-1,0 0 1,0 0-1,0 0 1,-5-3-368,-6-3-565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19484,'-3'0'2153,"2"1"-1673,2 0-960,3-1 2624,2 2-1752,0-2-192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19564,'3'16'809,"-1"1"-1,0-1 1,-2 1-1,0-1 1,-1 1 0,0-1-1,-8 30 1,2 3-296,4-27-285,0-10-76,2 0 0,-1 1-1,1-1 1,1 0 0,0 1-1,1-1 1,0 0 0,5 17-1,-6-27-121,1-1-1,-1 1 0,1-1 0,0 1 0,-1-1 1,1 1-1,0-1 0,0 0 0,0 1 0,0-1 1,0 0-1,0 0 0,0 0 0,1 0 0,-1 0 1,0 0-1,1 0 0,-1 0 0,1 0 0,-1-1 1,0 1-1,1-1 0,3 2 0,-2-2 11,0 0 0,0 0 0,1 0 0,-1-1 0,0 1-1,0-1 1,0 0 0,1 1 0,-1-2 0,0 1 0,4-2 0,6-4 64,0-1 1,-1 0 0,0-1 0,12-11-1,4-7-110,-1-1-1,-1-2 0,-2 0 1,40-67-1,-62 93-113,11-20-506,-12 23 501,-1 0-1,1 1 0,-1-1 0,0 0 1,1 0-1,-1 0 0,0 0 0,0 0 1,0 0-1,0 1 0,0-1 0,0 0 1,0 0-1,0 0 0,0 0 1,0 0-1,0 0 0,0 0 0,-1 0 1,1 1-1,0-1 0,-1 0 0,0-1 1,-6 2-552,-3 8-159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14835,'-1'9'516,"1"1"0,0-1 0,0 1 0,1-1 0,0 0 0,3 12 0,-3-18-415,0-1 0,-1 0 1,1 0-1,1 0 0,-1 1 0,0-1 1,1 0-1,-1 0 0,1-1 1,-1 1-1,1 0 0,0-1 1,0 1-1,-1 0 0,1-1 1,1 0-1,-1 0 0,0 1 1,0-1-1,0-1 0,0 1 0,1 0 1,-1 0-1,1-1 0,-1 1 1,0-1-1,1 0 0,-1 0 1,5 0-1,3-1 21,0 1 0,1-2 0,-1 0 0,0 0 0,0 0 0,10-5 0,59-29 177,-57 24 66,0 2 1,41-13 0,-53 20-204,-9 2-102,0 1-1,0-1 1,1 1-1,-1-1 1,0 1-1,0-1 1,1 1-1,-1 0 1,0 0-1,1 0 1,-1 0-1,0 0 1,1 0 0,-1 0-1,0 0 1,1 0-1,-1 1 1,0-1-1,0 0 1,1 1-1,-1-1 1,0 1-1,0 0 1,0-1-1,1 1 1,0 1-1,-1-1-38,1 0-1,0-1 1,-1 1-1,1 0 1,-1-1-1,1 1 1,0-1-1,0 0 1,-1 1-1,1-1 1,0 0-1,0 0 1,-1 0-1,1 0 0,0 0 1,2-1-1,34-7 148,-31 6-118,48-13 189,45-9-27,-100 24-214,1 0 0,0 0 0,0 0 0,-1 0 0,1-1 0,0 1 0,0 0 0,0 0 0,-1 1 0,1-1 0,0 0 0,0 0 0,-1 0 1,1 0-1,0 1 0,0-1 0,-1 0 0,1 1 0,0-1 0,-1 0 0,1 1 0,0-1 0,-1 1 0,1-1 0,-1 1 0,1-1 0,-1 1 0,1 0 0,-1-1 1,1 1-1,-1 0 0,0-1 0,1 1 0,-1 0 0,0-1 0,0 1 0,1 0 0,-1 0 0,0-1 0,0 1 0,0 0 0,0 0 0,0-1 0,0 1 0,0 0 1,0 1-1,-1 6-1,0 0-1,-1 0 1,0-1 0,-3 9 0,-1 7 52,5-22-34,1 1 0,0-1 0,0 0-1,0 1 1,0-1 0,0 0-1,0 0 1,0 1 0,1-1 0,-1 0-1,0 1 1,1-1 0,-1 0 0,1 0-1,-1 1 1,1-1 0,0 0 0,-1 0-1,1 0 1,0 0 0,0 0 0,0 0-1,0 0 1,2 1 0,-1 0 13,1-1 1,-1 0-1,1 0 1,-1 0-1,1-1 1,0 1-1,-1-1 1,1 1-1,0-1 1,-1 0 0,6 0-1,4-2 77,0 1 0,-1-2 0,1 1 0,17-8 1,-4 1 87,-2-1 0,27-16 0,-40 20-162,-1 0 0,0 0 1,-1-1-1,1 0 0,-1 0 1,-1-1-1,14-17 0,-26 32-38,1-1 0,0 1-1,0 1 1,0-1 0,1 1 0,0-1-1,1 1 1,-3 13 0,3-8-5,1-8-4,0-1 1,0 1-1,1 0 1,-1 0-1,1-1 1,0 1-1,1 0 1,-1-1 0,3 9-1,-3-13-18,0 1 0,0-1 1,0 0-1,0 0 0,0 1 0,0-1 0,0 0 0,0 0 1,1 1-1,-1-1 0,0 0 0,0 0 0,0 1 0,0-1 1,0 0-1,1 0 0,-1 0 0,0 0 0,0 1 0,1-1 1,-1 0-1,0 0 0,0 0 0,0 0 0,1 0 1,-1 0-1,0 1 0,0-1 0,1 0 0,-1 0 0,0 0 1,1 0-1,-1 0 0,6-8-1110,-1-14 261,-1-1 330,-3-5-194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17852,'0'13'1312,"1"-1"-1128,2 2-360,6 0 496,-1-1-32,12 3-144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58 385 15275,'-1'3'309,"0"-1"0,0 1 0,0 0 0,-1-1-1,1 1 1,-1-1 0,1 1 0,-1-1 0,0 0-1,0 0 1,0 0 0,-1 0 0,-3 3 0,-11 12 1341,16-14-1497,-1-1 1,0 1-1,1-1 1,0 1 0,0-1-1,-1 1 1,2 0-1,-1 0 1,0 0 0,0 0-1,1-1 1,0 1-1,-1 4 1,2-6-116,-1 0-1,0 0 1,0 1 0,1-1-1,-1 0 1,1 0-1,-1 0 1,1 0 0,-1 0-1,1 0 1,0 0 0,0 0-1,-1 0 1,1 0 0,0 0-1,0 0 1,0 0-1,0-1 1,0 1 0,0 0-1,0-1 1,0 1 0,0-1-1,0 1 1,0-1 0,1 1-1,-1-1 1,0 0-1,0 0 1,0 1 0,1-1-1,-1 0 1,1 0 0,9 0 16,0 0 0,-1-1 0,1 0 0,-1-1 1,1 0-1,-1 0 0,0-1 0,0-1 0,0 0 0,0 0 1,11-7-1,-4 1 10,-1 0 0,0-1 1,0-1-1,-1-1 0,17-18 1,-17 14-9,-1-1 1,-1 0 0,0-1-1,-1-1 1,15-33 0,-22 41-30,0-1-1,-1 0 1,0 0 0,0 0 0,-2 0 0,1 0 0,-2-1 0,0 1 0,-1-1 0,-2-22 0,2 32-25,0 1-1,-1-1 1,0 1-1,0 0 1,0 0 0,0-1-1,-1 1 1,1 0 0,-1 0-1,0 0 1,0 0 0,0 0-1,0 1 1,0-1-1,-1 0 1,1 1 0,-1 0-1,-3-3 1,2 3-2,0 0 1,0 1-1,0-1 0,0 1 1,0 0-1,0 0 0,-1 0 1,1 0-1,0 1 0,0 0 0,-1 0 1,-7 1-1,-2 2-3,-1 0 0,1 0 0,0 2 1,1 0-1,-1 0 0,1 1 0,-19 13 0,15-9-8,1 1 1,-22 21-1,33-28 6,1 0-1,-1 1 1,1 0 0,0 0 0,1 0 0,-1 0-1,1 1 1,0 0 0,0-1 0,0 1 0,-2 9-1,5-13-8,0 1 1,-1 0-1,1 0 0,0-1 0,0 1 0,0 0 0,1-1 1,-1 1-1,1 0 0,0-1 0,-1 1 0,1 0 0,0-1 1,0 1-1,1-1 0,-1 0 0,0 1 0,1-1 0,0 0 1,-1 0-1,1 0 0,0 0 0,4 3 0,3 2-96,1 0 1,0 0-1,1-1 0,12 5 0,-3-1-41,-6-3 45,-1 0-11,-1 0 0,1 1 0,15 12 1,-25-18 118,-1 0 0,1 1 1,-1-1-1,1 1 0,-1 0 1,0 0-1,0 0 0,0 0 1,-1 0-1,1 0 0,-1 0 1,1 0-1,-1 1 0,0-1 1,0 0-1,-1 1 0,1-1 1,-1 1-1,0 4 0,0-2 18,0 1 22,-1 0-1,1 0 0,0 0 1,1-1-1,0 1 0,2 7 1,-2-12-54,0 1 0,0 0 1,0-1-1,1 1 0,0-1 0,-1 0 1,1 1-1,0-1 0,0 0 1,0 0-1,0 0 0,1 0 0,-1-1 1,0 1-1,1 0 0,0-1 1,3 2-1,4 1-80,0-1 0,0 1 0,0-2 1,0 1-1,1-2 0,-1 1 0,14-1 0,12 0-120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1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20148,'3'2'162,"-1"0"-1,1 0 0,0 0 0,-1 0 1,1 0-1,-1 1 0,0-1 0,0 1 1,0-1-1,0 1 0,0 0 0,-1 0 1,1 0-1,-1 0 0,0 0 0,0 0 1,2 6-1,-1 5 203,0 0 0,-1-1 0,-1 17 0,0-19-243,0 0-1,1 0 1,0 0 0,4 16 0,-4-24-112,0-1-1,0 1 1,1-1 0,-1 1 0,1-1 0,0 0 0,-1 0 0,1 0-1,0 0 1,0 0 0,0 0 0,1-1 0,-1 1 0,0-1 0,1 1-1,-1-1 1,1 0 0,-1 0 0,1 0 0,-1 0 0,1 0 0,0-1-1,-1 1 1,1-1 0,0 0 0,4 0 0,4 0-99,0 0 1,0-1-1,-1 0 0,1-1 1,17-5-1,2-2-376,-1-3-1,-1 0 1,0-2 0,0-1-1,29-21 1,-55 37 226,-3 4 204,-4 5 88,3-6-20,0 1-1,0-1 1,0 1 0,1 0-1,-1-1 1,1 1 0,0 0-1,1 0 1,-1 0 0,1-1 0,0 1-1,0 6 1,1-10-12,-1 1 0,0-1 0,0 1 0,1-1-1,-1 0 1,1 1 0,0-1 0,-1 0 0,1 0 0,0 1 0,-1-1 0,1 0 0,0 0 0,0 0 0,0 0-1,0 0 1,0 0 0,2 1 0,-1-1-8,0 0 0,0-1 0,0 1 0,0-1 0,0 1 0,0-1 0,0 0 1,0 0-1,1 1 0,-1-2 0,0 1 0,0 0 0,0 0 0,0-1 0,0 1 0,3-2 0,27-14 72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15619,'2'-1'392,"0"0"-1,-1-1 0,1 1 1,0 0-1,0 1 0,0-1 1,0 0-1,0 1 1,4 2 3938,-12 13-3289,0-2-774,1 1 0,0-1 0,1 1 0,1 0 0,0 0-1,0 1 1,2-1 0,0 0 0,1 27 0,0-39-243,0 0 0,1 0 0,-1 0 0,1 0 0,0 0-1,-1 0 1,1 0 0,0 0 0,0 0 0,0-1 0,0 1 0,0 0 0,1-1 0,-1 1 0,0-1 0,1 1 0,-1-1 0,1 0 0,-1 0 0,1 1 0,2 0 0,0-1-2,-1 0 1,1 0-1,0 0 1,-1 0 0,1-1-1,-1 1 1,1-1-1,0 0 1,-1 0 0,1 0-1,4-1 1,6-2 14,-1-1-1,1 0 1,-1 0 0,1-2 0,13-7 0,-8 4-58,0-2-1,0-1 1,-1 0 0,0-1 0,28-28 0,-51 47-598,0 1 0,0 0 1,-7 13-1,-6 11-253,11-23 406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17924,'9'-9'1920,"-5"5"-1240,-4 7-248,3 10 1025,-3 5-177,-3 9-464,2 4-232,1 7-240,0 2-88,0 3-79,5-4-153,1-5-241,0-3-183,0-9-384,-1-4-264,-6-13 728,-11-3-216,-9-6-88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5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0 465 17324,'4'2'166,"-1"-1"0,1 0 0,-1 0 0,0-1 0,1 1 0,0-1 0,-1 0 0,1 0 1,-1 0-1,1 0 0,-1 0 0,1-1 0,-1 1 0,1-1 0,-1 0 0,1-1 0,-1 1 0,0 0 1,1-1-1,-1 0 0,0 1 0,4-4 0,5-3 236,-1-1 0,1 0 0,-2-1 0,14-14 0,-16 14-312,0 0-1,-1 0 0,0-1 1,-1 0-1,0 0 0,-1 0 1,0-1-1,5-22 0,-9 33-85,-1 0-1,1-1 0,-1 1 0,0 0 0,0 0 1,0-1-1,0 1 0,0 0 0,0 0 0,0-1 0,0 1 1,0 0-1,0 0 0,-1-1 0,1 1 0,0 0 0,-1 0 1,1 0-1,-1 0 0,0 0 0,1-1 0,-1 1 0,-1-1 1,1 1-2,0 1 0,0 0 0,0-1 0,0 1 0,0 0 0,0-1 0,0 1 1,0 0-1,0 0 0,0 0 0,-1 0 0,1 0 0,0 0 0,0 0 0,0 0 1,0 0-1,0 1 0,0-1 0,0 0 0,0 1 0,0-1 0,0 1 0,0-1 0,0 1 1,0-1-1,-1 2 0,-5 3 1,2 0-1,-1 0 1,0 0 0,1 1-1,0 0 1,1 0 0,-1 0-1,1 0 1,0 1 0,-3 8 0,2-5 0,1 0 1,0 1-1,1-1 1,0 1-1,0 0 1,0 14-1,2-22 6,1 1 0,0-1 0,0 1 0,0-1 0,1 0-1,-1 1 1,1-1 0,-1 1 0,1-1 0,0 0-1,1 0 1,-1 1 0,1-1 0,-1 0 0,1 0-1,0 0 1,0-1 0,0 1 0,0 0 0,0-1-1,1 1 1,0-1 0,4 4 0,-2-3 10,0-1-1,0 0 1,0 0 0,0 0-1,0-1 1,0 1 0,1-1 0,-1 0-1,0-1 1,1 1 0,-1-1-1,0 0 1,1-1 0,7-1 0,5-1 34,-1-2 0,0 0 1,0-1-1,0 0 0,-1-1 1,16-10-1,-4 0 34,-1-1-1,33-28 1,-56 45-54,-5 8-19,-6 17-25,3-10-13,3-9-16,0 0-1,0 1 1,1-1 0,0 0-1,0 1 1,1 6 0,-1-11 13,0 0-1,0-1 1,0 1 0,1 0-1,-1 0 1,0 0 0,1 0 0,-1 0-1,1-1 1,-1 1 0,1 0 0,-1 0-1,1-1 1,0 1 0,-1 0-1,1-1 1,0 1 0,-1 0 0,1-1-1,0 1 1,0-1 0,0 1 0,0-1-1,-1 0 1,1 1 0,0-1-1,0 0 1,0 0 0,0 0 0,0 1-1,0-1 1,0 0 0,0 0 0,0 0-1,0 0 1,0-1 0,-1 1-1,1 0 1,0 0 0,0-1 0,0 1-1,1-1 1,5-1-174,0-1 0,-1 0 0,0 0 0,0-1 0,0 0 0,0 0 0,0 0 0,6-6 0,41-46-1141,-48 51 1210,34-43-391,-3 0 0,-2-3 0,50-97 1,-76 132 773,-2 5 235,0-1-1,0 0 1,3-16-1,-36 125 1324,-9 36-1373,29-93-416,2 0-1,1 1 1,2 0 0,2 0 0,6 48 0,-5-87-31,-1 0 0,0 0 0,1 0 0,-1 0 0,1 1 0,-1-1 0,1 0 0,0 0 0,0-1 0,2 5 0,-3-6 7,1 0 1,-1 0-1,0 1 0,0-1 1,1 0-1,-1 0 1,0 0-1,1 0 0,-1 0 1,0 0-1,1 0 1,-1 0-1,0 0 0,0 0 1,1 0-1,-1 0 1,0 0-1,1 0 0,-1 0 1,0 0-1,0 0 1,1 0-1,-1 0 0,0-1 1,1 1-1,-1 0 1,0 0-1,0 0 1,1 0-1,-1-1 0,0 1 1,0 0-1,0 0 1,1-1-1,-1 1 0,0 0 1,0 0-1,0-1 1,0 1-1,1-1 0,2-4-16,0 0-1,-1-1 0,1 0 1,-1 0-1,2-10 1,10-45 539,10-117 0,-22 176-176,2 6-171,8 12-88,-7-9-21,2-1-71,-1 0 0,1-1 1,-1 1-1,1-1 0,1-1 1,-1 1-1,1-1 0,0-1 0,0 1 1,0-1-1,0-1 0,1 1 1,-1-1-1,1-1 0,16 1 0,-15-1 4,0-1 0,0 0-1,-1-1 1,1 0 0,0-1-1,0 0 1,-1 0 0,1-1-1,-1 0 1,0-1 0,0 0-1,0 0 1,14-10 0,-13 2 38,-8 9-9,-6 9-7,-1 3-57,1 1 0,-1-1 0,2 1 0,-1 0 0,1 0 0,1 0 0,0 0 0,0 0-1,0 21 1,5-17-643,4-10 202,-5-5 442,-1 0-1,1 1 1,0-1-1,-1 0 1,1 0 0,-1 0-1,1 0 1,-1 0-1,0-1 1,1 1 0,-1 0-1,1-2 1,14-17-342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1 530 14355,'9'8'2201,"5"1"-1097,13-8-352,10 2 2065,14-3-1561,3-1-216,8-4-272,-1 0-144,-1-4-448,-4-1-312,-11-1-784,-12-4-568,-13 2 1168,-6-1-256,-11 1-217</inkml:trace>
  <inkml:trace contextRef="#ctx0" brushRef="#br0" timeOffset="1">8 71 17188,'12'1'2080,"8"-1"-1264,11-5-256,11-1 945,9-4-513,4 0-96,4 0-416,-2 0-368,-5 4-968,-7 2 928,-10 1-224,-9-3-168,-11 5-144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17092,'0'3'284,"-1"1"0,2-1 0,-1 1 0,0 0 0,1-1 0,0 1 1,0-1-1,0 1 0,0-1 0,0 0 0,3 5 0,-3-6-158,1 0 0,-1-1-1,1 1 1,0-1-1,0 1 1,-1-1 0,1 0-1,0 1 1,0-1 0,0 0-1,0 0 1,0-1 0,1 1-1,-1 0 1,0-1 0,0 1-1,1-1 1,-1 0 0,3 1-1,4-1 56,0 0 0,0 0 0,0 0 0,0-1 0,0-1-1,0 0 1,15-5 0,0-2 102,32-17 0,-19 7 82,-37 19-351,0 0-1,1 0 1,-1 0 0,0 0-1,1-1 1,-1 1 0,0 0-1,1 0 1,-1 0 0,0 0-1,1 0 1,-1 0 0,1 0-1,-1 0 1,0 0 0,1 0-1,-1 0 1,0 0 0,1 0-1,-1 0 1,0 0 0,1 0-1,-1 1 1,1-1 0,-1 0-1,0 0 1,1 0 0,-1 1 0,1-1-1,3 13 232,-6 27-67,1-26-156,1-12-44,0 0 0,0 0 0,0 0 1,0 1-1,0-1 0,0 0 0,1 0 0,-1 0 0,1 0 0,0 1 1,0-1-1,-1 0 0,1 0 0,3 3 0,-3-4-37,0 0 0,0 0 0,0 0 0,1 0 0,-1-1-1,0 1 1,1 0 0,-1-1 0,0 1 0,1-1 0,-1 0 0,0 1 0,1-1 0,-1 0-1,1 0 1,-1 0 0,1 0 0,-1 0 0,0 0 0,1 0 0,-1-1 0,1 1-1,-1 0 1,3-2 0,5-1 76,0-1 0,0 0-1,0 0 1,-1-1 0,1 0 0,7-7-1,-4 4-119,25-17-203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127 127 17604,'-47'43'2705,"38"-36"-2275,0 0-1,1 1 0,0 0 1,0 0-1,1 1 0,0 0 0,-11 18 1,17-26-380,1 0 1,-1 0 0,0 1 0,1-1-1,-1 0 1,1 0 0,-1 1-1,1-1 1,0 0 0,0 1-1,0-1 1,-1 0 0,1 1 0,0-1-1,1 0 1,-1 1 0,0-1-1,0 0 1,0 1 0,1-1-1,-1 0 1,1 0 0,-1 1 0,2 1-1,-1-2-13,0 0-1,1 0 1,-1 0-1,1 0 0,-1 0 1,1 0-1,-1-1 1,1 1-1,0 0 1,-1-1-1,1 1 1,0-1-1,0 0 0,-1 0 1,1 1-1,2-1 1,5 0 16,1-1 0,-1 0 0,1 0 0,-1 0 0,17-6 1,-15 3-37,-1-1 1,1 0-1,-1-1 1,0 0-1,0 0 1,-1-1-1,0 0 1,0-1-1,0 0 1,-1 0-1,-1-1 1,8-10-1,-6 7-5,-1-1 0,0 0 0,-1-1 0,-1 0 0,0 0 0,0-1 1,-2 1-1,5-25 0,-8 37-10,-1 0 1,0-1 0,1 1-1,-1 0 1,0 0 0,0 0-1,0-1 1,0 1 0,-1 0-1,1 0 1,-1 0 0,1-1-1,-1 1 1,-2-4 0,3 6-2,0 0-1,-1-1 1,1 1 0,0 0 0,-1-1 0,1 1-1,0 0 1,-1 0 0,1-1 0,-1 1 0,1 0-1,0 0 1,-1 0 0,1 0 0,-1 0-1,1-1 1,-1 1 0,1 0 0,-1 0 0,1 0-1,0 0 1,-1 0 0,1 0 0,-1 1 0,0-1-1,-1 1 2,0-1-1,0 1 1,1 0-1,-1 0 0,0 0 1,1 0-1,-1 0 1,1 1-1,-3 1 0,-6 9 26,1 0 1,0 1-1,1-1 0,0 2 0,1-1 0,0 1 0,1 0 0,1 1 0,0-1 0,1 1 1,-3 22-1,6-32-7,0 0 0,1 0 0,0 0 0,0 0 0,0 1 1,1-1-1,-1 0 0,1 0 0,3 8 0,-3-11-4,0 1-1,0-1 1,0 0-1,1 0 1,-1 0-1,1 0 1,-1 0 0,1 0-1,0 0 1,0 0-1,0-1 1,0 1-1,0-1 1,0 1-1,0-1 1,0 0 0,1 0-1,-1 0 1,0 0-1,6 1 1,0 0 16,1-1-1,0 0 1,0-1 0,0 0 0,0 0 0,0-1 0,0 0-1,0 0 1,-1-1 0,1 0 0,-1-1 0,1 0-1,-1 0 1,15-9 0,6-5 18,-1-1 1,39-33-1,-71 60-67,0 1 0,1-1-1,1 1 1,-1 0 0,1 0 0,1-1 0,0 1-1,0 11 1,2-18 19,-1 0-1,0-1 1,1 1 0,-1-1-1,1 1 1,0-1-1,0 1 1,0-1 0,0 1-1,0-1 1,1 0-1,-1 0 1,1 1-1,0-1 1,-1 0 0,1-1-1,0 1 1,0 0-1,0 0 1,0-1 0,0 1-1,1-1 1,-1 0-1,0 1 1,1-1 0,-1 0-1,1-1 1,-1 1-1,1 0 1,-1-1-1,1 1 1,0-1 0,-1 0-1,1 0 1,3 0-1,0 0-75,0-1 0,0 0-1,0 0 1,0 0 0,0 0 0,0-1-1,0 0 1,0 0 0,-1-1-1,1 0 1,-1 0 0,0 0-1,0 0 1,8-8 0,-7 4-98,-1 0-1,0-1 1,0 1 0,0-2 0,-1 1 0,0 0 0,-1-1-1,0 1 1,3-13 0,4-20-371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56 17564,'-3'-4'1364,"-2"8"-943,-7 13-170,-3 23 579,2 0 0,1 1 0,-10 78 0,19-105-653,-9 61 1353,4 1-1,1 145 1,7-218-1503,0 3 8,0-1 0,1 1 0,-1-1 0,1 1 0,1-1 1,-1 0-1,4 9 0,-5-46-155,-6 1-442,2 0 0,2-1 0,0-39-1,3 59 384,0 0-1,1 0 1,1 0-1,-1 1 0,2-1 1,0 1-1,0 0 1,1 0-1,0 1 1,1-1-1,13-18 0,91-96 312,-78 92 92,-2-1 1,-1-1-1,-2-2 1,29-50-1,-43 59-22,-13 27-191,0 0-1,1 1 1,-1-1 0,0 0 0,1 1 0,-1-1 0,0 0-1,0 0 1,1 1 0,-1-1 0,0 0 0,0 0-1,0 0 1,0 1 0,0-1 0,0 0 0,0 0 0,0 1-1,-1-1 1,1 0 0,0 0 0,0 1 0,-1-1 0,1 0-1,0 1 1,-1-1 0,1 0 0,-1 1 0,1-1-1,-1 0 1,0 0 0,0 1 1,0 0-1,0 1 1,-1-1 0,1 0 0,0 1-1,0-1 1,0 1 0,0-1-1,-1 1 1,1 0 0,0-1-1,0 1 1,0 0 0,0 0-1,0-1 1,1 1 0,-1 0 0,0 0-1,0 0 1,1 0 0,-1 0-1,0 0 1,0 2 0,-1 0 19,-9 13 3,1 1-1,0 0 1,1 1-1,1-1 1,-10 36-1,-17 97 131,32-134-129,-14 77 266,-10 167 0,27-259-300,1 22 27,-1-22-26,-1-1 0,1 1 1,0-1-1,0 1 1,0-1-1,0 1 0,0 0 1,0-1-1,1 1 0,-1-1 1,0 1-1,0 0 1,0-1-1,0 1 0,1-1 1,-1 1-1,0-1 1,1 1-1,-1-1 0,0 1 1,1-1-1,-1 1 1,1-1-1,-1 1 0,0-1 1,1 0-1,0 1 1,0-1-4,0-1 0,0 1 0,-1-1 0,1 0 0,0 1 0,-1-1 0,1 0 0,0 0 0,-1 1 0,1-1 0,-1 0 0,1 0 0,-1 0 0,1 0 0,-1 1 0,0-1 0,1-2 0,6-21-43,-6 18 26,25-111-328,-16 64 33,20-61-1,-30 113 310,0 0-1,0 0 0,1 0 0,-1 0 1,0 0-1,1 0 0,-1 0 0,1 0 1,-1 0-1,1 0 0,-1 0 0,1 0 0,0 0 1,0 0-1,-1 0 0,1 1 0,0-1 1,0 0-1,0 0 0,0 1 0,0-1 1,0 1-1,0-1 0,0 1 0,0-1 1,1 1-1,0 0 3,-1 0 1,0 1-1,1 0 1,-1-1 0,0 1-1,0 0 1,1-1-1,-1 1 1,0 0-1,0 0 1,0 0 0,0 0-1,0 0 1,0 0-1,0 1 1,-1-1-1,1 0 1,0 0 0,0 3-1,5 5 12,0 0 0,0 0 0,0 0 0,1-1 0,1 0 0,-1-1 0,1 1 0,0-1 0,1-1 0,0 0 0,9 6 0,-13-10 10,0 0-1,-1 0 0,1 0 0,0-1 1,0 1-1,0-1 0,0 0 0,0-1 0,0 1 1,0-1-1,0 0 0,0 0 0,1-1 1,-1 1-1,0-1 0,0 0 0,0-1 0,0 1 1,-1-1-1,1 0 0,0 0 0,-1 0 1,1-1-1,-1 0 0,5-3 0,-6 3 12,1-1-1,0 1 1,-1-1-1,1 0 1,-1 0-1,0 0 1,0 0-1,-1-1 1,1 1-1,-1-1 1,0 1-1,0-1 1,0 0-1,-1 0 1,0 0-1,0 0 1,0 0-1,-1 0 1,1 0-1,-1 0 1,0 0-1,-1-1 1,0-4-1,0 9-26,1 0 0,0-1 0,-1 1 0,1 0 0,-1 0 0,1 0 0,-1-1-1,0 1 1,1 0 0,-1 0 0,0 0 0,0 0 0,0 0 0,0 0 0,0 1-1,0-1 1,0 0 0,0 0 0,0 1 0,0-1 0,0 0 0,-1 1 0,1-1 0,0 1-1,0 0 1,-1-1 0,1 1 0,0 0 0,0 0 0,-1 0 0,1 0 0,0 0-1,-1 0 1,1 0 0,0 0 0,-1 1 0,1-1 0,0 0 0,0 1 0,-1-1 0,-1 2-1,-1 0-5,0 0-1,0 1 1,0-1-1,0 1 1,0 0-1,0 0 0,1 0 1,-1 1-1,1-1 1,-4 6-1,4-4 4,0 0 0,0 1 0,0-1-1,0 1 1,1 0 0,-3 9 0,5-13 1,-1 0 1,1-1-1,0 1 1,0 0-1,0 0 0,0-1 1,0 1-1,0 0 1,0 0-1,1-1 1,-1 1-1,0 0 0,1 0 1,0-1-1,-1 1 1,1-1-1,0 1 1,0-1-1,0 1 1,0-1-1,0 1 0,0-1 1,0 0-1,0 1 1,1-1-1,-1 0 1,1 0-1,-1 0 0,2 1 1,3 0 8,0 1-1,-1-1 1,2 0 0,-1 0 0,0-1-1,0 0 1,0 0 0,12 0 0,56-4 41,-47 1-43,1 0-4,-17 1-5,0 0 1,0 0-1,1 1 0,-1 1 1,19 2-1,-29-2 2,0-1 0,0 0-1,1 1 1,-1-1 0,0 1-1,0-1 1,0 1 0,0-1-1,0 1 1,0 0 0,-1-1-1,1 1 1,0 0 0,0 0-1,0 0 1,-1 0 0,1-1-1,0 1 1,-1 0 0,1 0 0,-1 0-1,1 0 1,-1 1 0,0-1-1,1 0 1,-1 0 0,0 0-1,0 0 1,0 2 0,1-2 3,-1 1 1,0 0 0,1 0 0,-1-1 0,1 1 0,0 0-1,0-1 1,-1 1 0,1-1 0,2 3 0,-2-3 12,1 0 1,-1 0-1,1 0 0,0-1 1,-1 1-1,1 0 0,0-1 1,0 1-1,-1-1 0,1 0 1,0 0-1,0 1 0,-1-1 1,1 0-1,0-1 0,0 1 1,0 0-1,-1 0 0,1-1 1,0 1-1,0-1 0,-1 1 1,3-2-1,40-19 237,-30 12-255,1 0 1,-2-2-1,0 0 1,14-14-1,-18 31-314,-5-3 303,0 0-1,1 0 0,-1 0 0,10 4 0,-6-5 17,-1-1-1,1-1 1,1 1-1,-1-1 1,0-1 0,0 1-1,0-1 1,0-1 0,-1 1-1,1-1 1,0-1-1,-1 0 1,1 0 0,-1 0-1,0-1 1,0 0 0,9-6-1,-5 2 8,-1 0 1,1-1-1,-2 0 0,1 0 0,-1-1 0,0 0 1,-1-1-1,-1 0 0,12-21 0,-14 13 8,-5 19-21,0-1-1,0 1 1,0-1 0,0 1 0,0 0 0,-1-1 0,1 1 0,0-1 0,0 1 0,0 0 0,0-1 0,-1 1 0,1-1 0,0 1 0,0 0 0,-1-1 0,1 1 0,0 0 0,-1-1 0,1 1 0,0 0 0,-1 0 0,0-1 0,0 1-2,-1 0 1,1-1-1,0 1 0,-1 0 1,1 0-1,0 1 0,0-1 1,-1 0-1,1 0 0,0 1 1,-1-1-1,1 0 0,0 1 1,0-1-1,-1 1 0,1 0 1,0-1-1,0 1 0,0 0 1,0 0-1,-1 1 0,-11 8-30,4-3 31,1 0 1,-1 1-1,-8 10 0,16-15 25,-1-1-1,1 1 0,0 0 1,0 0-1,0-1 1,0 1-1,-1 4 0,-6 16-9,5-16 9,-1 1-1,1 0 0,0-1 1,1 1-1,0 0 0,0 0 1,-1 13-1,3-19-6,0 0 1,0 0 0,0 0-1,0 0 1,0-1-1,1 1 1,-1 0-1,1 0 1,-1 0 0,1 0-1,0-1 1,-1 1-1,1 0 1,0-1 0,0 1-1,2 1 1,-1-1 0,-1-1 0,1 0 1,0 0-1,-1 0 0,1 0 1,0 0-1,0 0 0,0-1 0,0 1 1,0-1-1,0 1 0,0-1 1,0 0-1,0 0 0,0 0 1,0 0-1,0 0 0,0 0 1,2-1-1,0 1-95,1-1-1,-1 0 1,1 0 0,-1 0 0,0-1-1,6-2 1,-9 4-45,0-1 0,1 0 0,-1 1 0,0-1-1,0 0 1,0 0 0,0 0 0,0 0 0,0 0 0,0 0 0,0 0-1,0 0 1,0 0 0,-1 0 0,1 0 0,0-1 0,-1 1 0,1 0-1,-1 0 1,1-1 0,-1 1 0,0 0 0,1-3 0,-1 0-594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28 17964,'-4'-4'311,"-1"1"1,1 0-1,0 1 1,-1-1-1,0 1 1,0 0-1,1 0 0,-1 1 1,0-1-1,0 1 1,0 0-1,-1 0 1,-6 0-1,3 1-81,0 1-1,0 0 1,0 0 0,0 1-1,0 0 1,0 0 0,-10 5-1,5-1-67,-1 1 0,1 0 0,0 2-1,0-1 1,1 2 0,0 0 0,1 0 0,-15 16-1,18-15-22,3-6-54,1 0 0,0 0 0,1 1 1,-1 0-1,1 0 0,0 0 0,0 1 0,1-1 0,0 1 0,-4 12 0,7-18-105,0 0 0,0-1 0,0 1 0,0 0 0,0 0 0,0-1 0,0 1 0,0 0 0,1 0 0,-1-1 0,0 1 0,0 0 0,1 0 0,-1-1 0,1 1 0,-1 0 0,0-1 0,1 1 0,-1-1 0,1 1 0,0 0 0,-1-1 0,1 1 0,0-1 0,22 9-1332,29-5-628,-50-4 1994,21 0-779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10626,'-5'0'1153,"4"0"-545,1 3-208,3-3 608,-2 0-320,2-3-312,0-2 72,4 0-120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11490,'6'-11'1084,"-3"4"-236,0 0 0,1-1 1,0 2-1,0-1 0,0 0 0,1 1 1,0 0-1,0 0 0,1 0 0,0 1 1,9-7-1,-2 4-297,1 0 1,0 1 0,0 1-1,1 0 1,-1 1-1,1 0 1,0 1 0,1 1-1,28-2 1,-42 4-537,0 1 0,0 0 1,0 0-1,0 1 1,0-1-1,1 0 0,-1 1 1,0-1-1,0 1 0,0 0 1,0 0-1,0 0 1,-1 0-1,1 0 0,3 2 1,-4-2-14,0 0 1,0 0-1,-1 0 1,1 0-1,0 0 1,0 0-1,-1 1 1,1-1-1,-1 0 1,1 0-1,-1 1 1,0-1-1,1 0 1,-1 0-1,0 1 1,0-1-1,0 0 1,0 1-1,0-1 1,0 0-1,0 1 1,0-1-1,-1 0 1,1 0-1,0 1 1,-1-1-1,0 1 1,-3 8 0,-1 0 0,0-1 0,-1 0 0,0 0 0,0-1 0,-11 12 0,-49 44 13,51-50-8,-19 16 4,16-16-1,2 1 1,0 1-1,-26 32 0,41-47-8,1-1-1,0 1 0,-1-1 1,1 1-1,0-1 0,-1 1 1,1-1-1,0 1 0,-1-1 1,1 1-1,0 0 0,0-1 1,0 1-1,0-1 0,0 1 1,-1 0-1,1-1 0,0 1 0,0 0 1,1-1-1,-1 1 0,0-1 1,0 1-1,0 0 0,0-1 1,0 1-1,1-1 0,0 2 1,-1-1 0,1 0 1,0-1-1,0 1 1,1 0-1,-1 0 1,0-1 0,0 1-1,0-1 1,0 1-1,0-1 1,1 0-1,-1 1 1,2-1 0,6 1 15,-1 0 1,1-1 0,10-1 0,15-2-825,1-1 1,-1-2-1,65-20 0,-97 25 673,0 1-1,0-1 0,0 1 1,1-1-1,-1 0 1,-1 0-1,1 0 0,0 0 1,0 0-1,0 0 0,0-1 1,-1 1-1,1-1 0,-1 1 1,1-1-1,-1 1 0,0-1 1,1 0-1,-1 0 0,1-3 1,0-4-839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 17236,'-20'-2'2008,"7"1"-1112,6-2-344,14 3 1169,9 2-297,13 2-432,4 2-248,8-3-247,4-1-169,2-2-448,0 0-473,-8-4 545,-3-6-96,-9-7-112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20996,'6'0'2105,"-5"2"-1561,-1-1-264,-1 2 1080,1 0-1392,0 0-568,4-2 504,-2 2-208,6-2-120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18404,'-12'38'5316,"3"-14"-4756,-47 167 559,47-151-797,2 1 1,-3 75 0,9-113-283,1 0-1,0 0 1,0 0 0,0 0 0,1 0-1,-1 0 1,1 0 0,0 0 0,-1 0-1,1 0 1,1 0 0,-1 0 0,0-1-1,1 1 1,-1 0 0,1-1 0,0 1-1,0-1 1,3 4 0,-2-5-2,0 1 0,0-1 0,0 1 0,0-1 0,0 0 0,0 0 1,0 0-1,1-1 0,-1 1 0,0-1 0,0 0 0,1 0 0,-1 0 0,0 0 1,1 0-1,-1-1 0,0 0 0,5-1 0,5-2 43,1 0-1,-1-2 1,0 1 0,-1-2 0,1 1-1,-1-2 1,15-12 0,7-7 116,33-35 0,-39 33-113,45-58-1,-62 72-238,-1 0 1,-1-1-1,-1 1 0,0-2 0,-1 1 1,8-28-1,-14 41-41,0-1-1,0 1 1,-1 0 0,0-1-1,1 1 1,-1-1 0,-1-4 0,1 7 151,0 1 0,0-1 0,-1 0 0,1 1 1,0-1-1,0 1 0,-1-1 0,1 0 0,0 1 1,-1-1-1,1 1 0,-1-1 0,1 1 1,-1-1-1,1 1 0,-1-1 0,1 1 0,-1 0 1,1-1-1,-1 1 0,0 0 0,1-1 0,-1 1 1,0 0-1,1 0 0,-1 0 0,0 0 1,1-1-1,-1 1 0,0 0 0,1 0 0,-1 0 1,0 0-1,1 1 0,-1-1 0,0 0 0,1 0 1,-1 0-1,0 0 0,1 1 0,-1-1 1,-15 5-774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5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14243,'3'22'1200,"4"-2"-1232,14 4-24,2-3 528,15 4-288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2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2 251 13995,'-1'11'435,"1"-1"0,0 0 0,0 0 0,1 1 0,0-1 0,4 17 0,-4-24-285,0 0 0,1 0-1,-1 0 1,1 0 0,-1-1 0,1 1 0,0 0-1,0-1 1,0 1 0,0-1 0,0 1-1,1-1 1,-1 0 0,1 0 0,0 0-1,-1 0 1,1-1 0,0 1 0,0-1 0,0 0-1,0 0 1,0 0 0,1 0 0,5 1-1,-1-1 50,-1-1 0,1 0 1,0 0-1,-1-1 0,1 0 0,-1 0 0,1-1 0,-1 0 0,1 0 0,-1-1 0,9-4 0,5-4 143,0 0 0,25-20 1,-32 21-306,-1 0-1,0-1 1,0-1 0,-1 0 0,-1 0-1,0-1 1,-1-1 0,0 0 0,-1 0 0,-1-1-1,0 0 1,-1-1 0,5-16 0,-9 14-40,-3 18 3,0 0-1,-1 0 1,1-1 0,0 1-1,0 0 1,0 0 0,0 0-1,0-1 1,0 1 0,0 0-1,0 0 1,0-1 0,0 1-1,0 0 1,-1 0 0,1 0-1,0-1 1,0 1-1,0 0 1,0 0 0,-1 0-1,1 0 1,0 0 0,0-1-1,0 1 1,-1 0 0,1 0-1,0 0 1,0 0 0,-1 0-1,1 0 1,0 0 0,-2 0-1,1 1 0,-1-1 0,1 1 0,-1 0 0,1 0 0,0 0 1,-1-1-1,1 1 0,0 0 0,0 0 0,0 1 0,0-1 0,0 0 0,0 0 0,-2 3 1,-7 10-9,1 1 0,1 0 0,0 0 0,-7 18 1,13-26 15,-1 0 1,1 0 0,0 0 0,1 0 0,-1 1-1,1-1 1,1 0 0,-1 1 0,1-1 0,1 0-1,-1 1 1,3 8 0,-3-15 0,1 1 0,-1 0 0,1 0 0,0-1 0,0 1 0,-1-1 0,1 1 0,0-1 0,0 1 0,1-1 1,-1 0-1,0 1 0,0-1 0,1 0 0,-1 0 0,0 0 0,1 0 0,-1 0 0,1 0 0,0 0 0,2 1 0,-1-2 9,1 1-1,-1-1 1,0 1 0,0-1-1,0 0 1,1-1-1,-1 1 1,0 0 0,0-1-1,0 0 1,5-1-1,2-2 35,1 0-1,-1-1 0,0-1 0,-1 1 0,1-2 0,8-6 0,0-4 32,-2 0 0,0 0 0,-1-2 0,-1 0 0,0 0 0,17-36 1,-22 27-28,-9 28-54,0 0-1,1 0 1,-1-1-1,0 1 1,0 0-1,0 0 1,0 0-1,0 0 1,0 0-1,0-1 0,0 1 1,0 0-1,0 0 1,0 0-1,0 0 1,0-1-1,0 1 1,0 0-1,-1 0 1,1 0-1,0 0 1,0 0-1,0-1 1,0 1-1,0 0 1,0 0-1,0 0 1,0 0-1,0 0 1,-1 0-1,1 0 1,0 0-1,0-1 1,0 1-1,0 0 1,0 0-1,0 0 1,-1 0-1,1 0 1,0 0-1,0 0 1,0 0-1,0 0 1,-1 0-1,-11 10-7,-2 10-4,1 0 0,1 0-1,-14 32 1,20-40 23,2-3 5,0-1 0,0 1-1,1 1 1,-3 15 0,5-24-11,1 1 0,0-1 0,-1 1 0,1 0 0,0-1 0,0 1 0,0 0 0,0-1 0,0 1 0,0 0-1,1-1 1,-1 1 0,0-1 0,1 1 0,0-1 0,-1 1 0,1-1 0,0 1 0,-1-1 0,1 1 0,0-1 0,0 0 0,0 1 0,0-1 0,1 0 0,-1 0-1,0 0 1,0 0 0,1 0 0,-1 0 0,1 0 0,-1-1 0,1 1 0,2 1 0,5 0 13,1-1-1,0 0 1,-1 0-1,1-1 1,0 0-1,-1 0 1,1-1-1,0-1 1,-1 1-1,1-2 1,-1 1 0,0-1-1,1-1 1,-2 0-1,17-8 1,5-7 95,0-1 1,51-44-1,-56 42-49,-7 6-27,0 0-1,0 2 0,1 0 1,1 1-1,27-13 1,-46 25-40,1 1 0,-1-1 0,0 1 1,0-1-1,0 1 0,1 0 1,-1-1-1,0 1 0,0 0 1,1 0-1,-1 0 0,0 0 1,0 0-1,1 0 0,-1 1 1,0-1-1,0 0 0,2 1 1,-3-1-1,1 1 0,-1-1 1,1 1-1,-1-1 1,1 1-1,-1 0 0,1-1 1,-1 1-1,0-1 1,1 1-1,-1 0 0,0 0 1,1-1-1,-1 1 1,0 0-1,0-1 0,0 1 1,0 0-1,0 0 0,0-1 1,0 2-1,-1 5-9,0 0-1,0-1 1,-1 1-1,-4 12 0,5-17 9,-53 124-21,-2 5 375,52-107 25,4-24-364,0 0-1,0 0 1,1 1 0,-1-1-1,0 0 1,0 0-1,0 0 1,0 1-1,0-1 1,0 0 0,0 0-1,0 0 1,0 0-1,0 1 1,0-1 0,1 0-1,-1 0 1,0 0-1,0 0 1,0 0 0,0 1-1,1-1 1,-1 0-1,0 0 1,0 0 0,0 0-1,0 0 1,1 0-1,-1 0 1,0 0 0,0 0-1,0 0 1,1 0-1,-1 0 1,12-7 305,-3-3-189,-1 1 1,0-2-1,0 1 0,-1-1 0,-1 0 1,0 0-1,0-1 0,3-12 0,5-17 58,9-44 0,-16 55-136,24-83 8,-31 112-63,1-1 0,0 1 0,0-1 0,-1 1 0,1 0 1,0-1-1,0 1 0,0 0 0,1 0 0,-1-1 0,0 1 0,0 0 0,1 0 1,-1 0-1,0 1 0,1-1 0,-1 0 0,1 0 0,0 1 0,-1-1 1,1 1-1,-1-1 0,1 1 0,0 0 0,-1 0 0,4 0 0,5 0-21,-1 0 1,0 1-1,17 4 0,-7-1-6,28 2-56,41 7-114,-77-11 159,1 1 0,-1 0 0,0 1 0,-1 0 0,15 8 0,-23-10 33,1-1 1,-1 1-1,0 0 0,0-1 1,0 1-1,0 0 0,0 0 1,-1 1-1,1-1 0,-1 0 1,1 0-1,-1 1 0,0-1 1,0 1-1,0-1 0,0 1 1,0 0-1,0-1 0,-1 1 1,0 0-1,1 0 1,-1-1-1,0 1 0,0 0 1,0-1-1,-1 1 0,1 0 1,-1 0-1,1-1 0,-3 5 1,-2 8-7,-1 0 1,0-1 0,-1 1 0,-11 14 0,6-8-3,5-8 11,2-5 5,0-1 0,1 1 1,0 1-1,0-1 1,1 1-1,0-1 0,0 1 1,-2 17-1,5-25 4,0 0 0,0 0 0,0-1 0,0 1 0,0 0 0,1-1 0,-1 1 0,0 0 0,0-1 0,0 1 0,1 0 0,-1-1 0,0 1 0,1-1-1,-1 1 1,0 0 0,1-1 0,-1 1 0,1-1 0,-1 1 0,1-1 0,-1 1 0,1-1 0,-1 0 0,1 1 0,0-1 0,0 1 0,1 0 3,0-1-1,0 0 1,0 1 0,0-1-1,0 0 1,0 0 0,0 0 0,0 0-1,0-1 1,2 0 0,3 0 9,1-2 1,-1 1 0,0-1 0,10-5-1,-1-2 0,-1 0-1,0-1 1,0-1-1,-1 0 1,-1-1-1,0-1 1,12-17-1,-10 11-10,-2 0 0,0-1 0,-1-1 0,16-43 0,-21 42-9,-7 23 5,0-1 0,1 1 0,-1-1 0,0 0 0,0 1 0,0-1 1,0 0-1,1 1 0,-1-1 0,0 0 0,0 1 0,0-1 0,0 0 0,0 0 1,-1 1-1,1-1 0,0 0 0,0 1 0,0-1 0,0 1 0,-1-1 1,1 0-1,0 1 0,-2-2 0,1 2-2,0 1 0,1-1 0,-1 0 0,0 1-1,0 0 1,0-1 0,0 1 0,0-1 0,0 1 0,0 0 0,1-1 0,-1 1 0,0 0 0,1 0-1,-1 0 1,0 0 0,1 0 0,-1-1 0,1 1 0,0 0 0,-1 0 0,1 0 0,0 0 0,-1 0-1,1 2 1,-6 28-52,6-29 52,0 1 0,0 0-1,0 0 1,0 0 0,1 0 0,-1 0 0,1 0-1,-1 0 1,1-1 0,0 1 0,0 0 0,0-1-1,1 1 1,-1 0 0,1-1 0,-1 0 0,1 1 0,0-1-1,0 0 1,0 0 0,0 0 0,0 0 0,1 0-1,-1 0 1,0-1 0,1 1 0,-1-1 0,1 0-1,0 1 1,-1-1 0,1 0 0,0-1 0,4 2 0,3-1 2,0 1 0,0-1 1,1-1-1,-1 0 1,0 0-1,1-1 1,-1 0-1,15-4 1,-5-1 4,-1 0 0,1-2 0,-2 0 1,1-1-1,-1-1 0,-1-1 0,1 0 0,-2-1 1,0-1-1,23-23 0,-34 30-5,0-1-1,0 1 1,7-16 0,-12 21 0,1 0 0,0 0 0,-1-1 0,1 1 0,-1 0 0,0 0 0,0-1 0,1 1 1,-1 0-1,0-1 0,0 1 0,0 0 0,0-3 0,-1 4 0,1-1 0,0 1 1,-1-1-1,1 1 0,0-1 0,-1 1 0,1 0 1,-1-1-1,1 1 0,-1 0 0,1-1 0,-1 1 1,1 0-1,-1 0 0,1-1 0,-1 1 0,1 0 1,-1 0-1,0 0 0,1 0 0,-1 0 0,1 0 1,-1 0-1,1 0 0,-1 0 0,1 0 0,-1 0 1,0 0-1,1 0 0,-1 0 0,1 1 0,-1-1 1,0 0-1,-6 2-4,1 1 0,-1 0 1,1-1-1,0 2 0,0-1 0,0 1 1,0 0-1,0 0 0,-7 8 1,-6 6-14,-19 25 0,34-38 18,-10 12 5,-22 33-1,33-45-2,0-1 1,1 1-1,0 0 0,-1 0 1,2 0-1,-1 0 0,0 1 0,1-1 1,0 0-1,1 1 0,-1-1 1,1 11-1,0-14 1,0-1 0,1 1-1,-1 0 1,1-1 0,-1 1 0,1-1 0,-1 1 0,1 0-1,0-1 1,0 0 0,0 1 0,0-1 0,0 1 0,0-1-1,0 0 1,0 0 0,1 0 0,-1 0 0,0 0 0,2 1-1,0 0 2,1-1-1,-1 0 1,0 1-1,1-1 1,-1-1-1,0 1 1,1 0-1,-1-1 1,6 0-1,4 0-3,0-1 1,-1-1-1,1 0 1,17-6-1,65-26-16,-6 1-91,-88 32 103,0 1-1,0 0 1,0-1 0,0 1-1,1 0 1,-1 0 0,0-1-1,0 1 1,0 0 0,0 0-1,0 0 1,0 0-1,0 1 1,1-1 0,-1 0-1,0 0 1,0 1 0,0-1-1,0 1 1,0-1-1,0 1 1,0-1 0,0 1-1,1 0 1,-1 1-2,0-1 1,0 1-1,0-1 1,-1 1-1,1 0 0,0-1 1,-1 1-1,1 0 0,-1-1 1,0 1-1,0 0 1,1 0-1,-1-1 0,0 4 1,-1 0 0,1 0 0,1 0 1,-1 0-1,1 0 0,0 0 1,0 0-1,1 0 0,-1 0 0,1 0 1,0-1-1,0 1 0,1 0 1,2 4-1,-2-6 10,0 0 0,0 0 0,0 0 0,1 0 0,-1-1 1,1 1-1,-1-1 0,1 0 0,0 0 0,0 0 0,0-1 0,0 1 0,0-1 1,0 0-1,9 1 0,11 0-139,0-1 0,-1-1 1,1-2-1,0 0 0,0-1 1,41-12-1,-4 2-548,-24 8 111,-21 7 139,-15-1 422,-1-1-1,0 0 0,0 0 0,0 0 0,0 1 0,1-1 1,-1 0-1,0 0 0,0 0 0,0 1 0,0-1 1,0 0-1,0 0 0,0 1 0,1-1 0,-1 0 1,0 0-1,0 1 0,0-1 0,0 0 0,0 0 0,0 1 1,0-1-1,0 0 0,0 0 0,-1 1 0,1-1 1,0 0-1,0 0 0,0 1 0,0-1 0,0 0 1,0 0-1,0 1 0,-1-1 0,1 0 0,0 0 0,0 0 1,0 1-1,0-1 0,-1 0 0,1 0 0,0 0 1,0 0-1,-1 0 0,1 1 0,-12 12-120,-6 7-41,-1-1 0,-27 21 0,33-32 104,2-5-36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3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68 10434,'-1'-1'842,"-1"-1"-1,1 1 0,-1 0 1,0-1-1,0 1 0,0 0 1,1 0-1,-6 0 2244,7 1-3033,12 7-110,-1-3 53,1 0 0,0 0-1,0-1 1,0 0 0,23 1 0,62-2 51,102-21 32,-132 9-55,76 1-1,-136 11-38,-13 2 4,-14 4-7,-34 4 18,0-3-1,-1-1 1,0-4 0,0-1-1,0-3 1,-83-11 0,-13-18-6,176 26-70,469-30-1135,-291 15 338,-182 16 768,-10 0 37,-1 1-1,1 0 1,0 1 0,-1 1 0,15 1-1,-25-2 68,1 0 0,-1 0 0,0 0 0,0 0 0,0 0 0,0 0 0,0 0-1,0 0 1,1 0 0,-1 0 0,0 0 0,0 0 0,0 0 0,0 0 0,0 0-1,0 0 1,0 1 0,1-1 0,-1 0 0,0 0 0,0 0 0,0 0 0,0 0-1,0 0 1,0 0 0,0 0 0,0 0 0,0 0 0,1 1 0,-1-1 0,0 0 0,0 0-1,0 0 1,0 0 0,0 0 0,0 0 0,0 1 0,0-1 0,0 0 0,0 0-1,0 0 1,0 0 0,0 0 0,0 0 0,0 1 0,0-1 0,0 0 0,0 0-1,0 0 1,0 0 0,-8 6-46,-10 2 20,-23 3-30,-1-1 0,0-2 0,0-2-1,0-2 1,-64-2 0,97-2-28,1 0 0,-1 0 0,0-1 0,0 0 1,1-1-1,-1 0 0,1 0 0,0-1 0,-14-6 0,5-2-121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9:3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12291,'39'-7'1161,"1"2"0,0 2 0,49 2 1,117 18-133,-108-7-911,-30-5-535,83-3 0,-122-3 159,0-2-1,0-1 1,0-2-1,0 0 1,38-15-1,-37 8-68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1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16420,'4'10'1888,"9"0"-1184,20-11-248,13-7 816,16 1-479,6-3-65,10 0-200,1 0-96,-5 2-328,-5-1-168,-15 3-368,-12 2-224,-20 5-328,-12 4-265,-16 2 873,-10 3-320,-20 0-104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1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56 338 13907,'-29'13'1880,"8"-3"-1063,15-3-161,8 0 944,16-2-200,11-4-127,15 2-361,7-3-160,9-3-424,7 0-256,0-2-800,-2-4-360,-9-4 856,-6 2-281,-13-11-151</inkml:trace>
  <inkml:trace contextRef="#ctx0" brushRef="#br0" timeOffset="1">545 16 17284,'22'-1'1516,"32"-6"0,-32 4-847,31-1 0,-36 4-520,1 1 0,-1 0-1,0 2 1,-1 0 0,1 0 0,0 2 0,-1 0 0,17 8-1,-28-11-142,-1 0 0,0 0 0,1 1 0,-1-1 0,0 1 0,0 0 0,-1 0 0,1 1 0,-1-1 0,1 1 0,-1 0 0,0 0-1,0 0 1,-1 0 0,1 0 0,-1 1 0,0-1 0,0 1 0,0-1 0,-1 1 0,0 0 0,0 0 0,0-1 0,0 1 0,-1 0 0,0 0-1,0 0 1,0 0 0,0 0 0,-1 0 0,0 0 0,-2 5 0,0 3-11,-2-1 1,0-1-1,0 1 0,-1-1 1,-1 1-1,0-2 1,0 1-1,-10 10 0,-11 10-158,-36 30 0,42-42 99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1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 19484,'0'-1'56,"0"1"1,0-1-1,0 1 0,0-1 1,0 1-1,0-1 0,0 1 0,-1 0 1,1-1-1,0 1 0,0-1 0,-1 1 1,1-1-1,0 1 0,0-1 0,-1 1 1,1 0-1,0-1 0,-1 1 1,1 0-1,-1-1 0,1 1 0,0 0 1,-1 0-1,1-1 0,-1 1 0,1 0 1,-1 0-1,1 0 0,-1-1 0,1 1 1,-1 0-1,1 0 0,-1 0 1,0 0-1,0 0-26,0 1 1,-1-1-1,1 0 1,0 1-1,0-1 1,-1 1-1,1-1 1,0 1-1,0 0 1,0-1-1,0 1 1,0 0 0,0 0-1,0 0 1,-1 1-1,-6 8 226,1 0-1,0 1 1,1 0 0,0 0-1,1 0 1,0 1 0,-6 20 0,4-5-59,2 0 1,-5 41 0,9-58-148,1 0-1,0 1 0,0-1 0,1 0 1,0 0-1,1 1 0,0-1 1,1 0-1,7 18 0,-8-24-23,0 0 1,0 0-1,1-1 0,-1 1 1,1 0-1,0-1 0,0 0 1,0 0-1,1 0 0,-1 0 1,1 0-1,-1-1 0,1 1 1,0-1-1,0 0 0,0 0 1,1 0-1,-1-1 0,0 0 1,0 1-1,1-2 0,-1 1 1,1 0-1,-1-1 0,5 0 1,3-1 19,0 0 1,-1 0 0,1-1-1,-1-1 1,0 0-1,0-1 1,0 0-1,0 0 1,-1-2-1,0 1 1,0-1 0,15-11-1,-1-2 74,-1-1 0,0-1-1,31-39 1,-32 33 15,26-42 1,-41 57-100,0 0 1,-1-1-1,0 0 0,-1 0 1,-1 0-1,5-20 1,-9 6 46,0 27-81,0 0-1,0-1 1,0 1 0,0 0-1,-1-1 1,1 1 0,0 0-1,0-1 1,0 1 0,0 0 0,0 0-1,-1-1 1,1 1 0,0 0-1,0 0 1,-1-1 0,1 1-1,0 0 1,0 0 0,-1-1-1,1 1 1,0 0 0,0 0 0,-1 0-1,1 0 1,0 0 0,-1-1-1,0 2 2,0-1-1,0 0 0,1 0 0,-1 1 1,0-1-1,0 0 0,1 1 1,-1-1-1,0 1 0,1-1 0,-1 1 1,0-1-1,1 1 0,-1 0 0,1-1 1,-2 2-1,-6 8 4,1 1 1,0 0 0,1 0-1,0 0 1,0 1-1,1 0 1,-3 15 0,0 1 3,1 1 0,-3 32 0,8-45-60,0 0 0,2 0 0,0 0 1,1 0-1,4 26 0,-4-37-60,0-1-1,0 1 1,0-1-1,1 1 1,-1-1-1,1 0 1,0 0 0,1 0-1,-1 0 1,1 0-1,-1 0 1,1-1 0,0 1-1,1-1 1,-1 0-1,1 0 1,-1 0-1,1 0 1,0-1 0,0 0-1,0 1 1,0-1-1,7 2 1,6-1-453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1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19396,'1'19'2001,"-2"5"-1345,-13 9-224,-6 8 896,-9 6-496,-1 4-136,-3 1-119,-2 0-129,4-9-144,5-6-96,6-7-208,4-6-152,9-11-600,4-6-433,8-14 969,3-9-200,12-11-160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1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15523,'2'8'443,"-1"0"-1,0 0 0,0 1 1,0-1-1,-1 0 0,-1 0 1,0 1-1,0-1 1,0 0-1,-5 14 0,-1 16 1007,4-11-816,2-1 0,0 1 0,6 44 0,23 78-488,-20-122-164,-2-1-2981,-11-28 1215,-7-16 425,-33-40-4343,-5 6 4397,-61-43 6070,109 93-4624,-1 0 450,1 0-1,-1 0 1,0 0-1,1-1 1,0 1 0,0-1-1,-3-3 1,5 6-523,0-1 0,0 1 0,0 0 0,0 0 1,0 0-1,0-1 0,0 1 0,0 0 0,0 0 1,0 0-1,0-1 0,0 1 0,0 0 0,0 0 1,0 0-1,0-1 0,0 1 0,0 0 0,0 0 0,0 0 1,0-1-1,0 1 0,0 0 0,1 0 0,-1 0 1,0 0-1,0-1 0,0 1 0,0 0 0,0 0 1,1 0-1,-1 0 0,0 0 0,0 0 0,0 0 0,1 0 1,-1-1-1,0 1 0,0 0 0,1 0 0,18-1 1088,72 11-8,91 6-2095,-111-14 682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1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14515,'-5'10'1800,"18"-6"-807,7-4-329,10-2 1792,9 1-1223,11-2-449,6 2-136,6-1-168,-2 2-264,-9 3-808,-3 0-376,-18 1 784,-9-1-168,-16 3-144</inkml:trace>
  <inkml:trace contextRef="#ctx0" brushRef="#br0" timeOffset="1">58 145 14563,'-10'12'1696,"12"-4"-751,13-3-225,15-5 1176,9 0-423,15 0-393,5 0-144,7-2-136,4 2-232,-1-6-888,-3 2-344,-6 4 608,-7-8-168,-16-10-128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1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61 13507,'0'0'146,"0"-1"0,0 1 0,0-1 0,0 0 0,0 1 0,0-1 0,-1 1 0,1-1 0,0 0 0,0 1 0,-1-1 0,1 1 0,0-1 0,-1 1 0,1-1 0,-1 1 0,1-1 0,-1 1 0,1 0 0,-1-1 0,1 1 0,-1 0 0,1-1 0,-1 1 0,1 0 0,-1-1 0,0 1 0,1 0 0,-2 0 0,1 0-2,1 1 0,-1 0-1,0-1 1,0 1 0,1 0-1,-1-1 1,0 1 0,1 0-1,-1 0 1,1 0 0,-1 0-1,1 0 1,0 0 0,-1 0-1,1-1 1,-1 2 0,-9 47 1848,5-9-1121,0 51 0,5-81-791,1 1 0,-1-1 0,2 0 0,-1 1 0,1-1 0,1 0 0,0 0 0,0 0 0,1-1 0,8 15 0,-11-21-46,1-1 1,0 1-1,0 0 0,0-1 1,1 0-1,-1 0 1,0 1-1,1-1 0,-1-1 1,1 1-1,0 0 0,0-1 1,0 1-1,0-1 1,0 0-1,0 0 0,0 0 1,3 1-1,-1-2 13,0 0 0,-1 0 0,1 0 1,0-1-1,0 1 0,-1-1 0,1 0 0,-1-1 0,1 1 0,8-5 0,2-2 72,0-1 0,0 0-1,-1-2 1,0 1-1,17-19 1,-5 3 41,0-2 1,-1-1-1,-2-1 0,-1-1 0,-2 0 0,20-42 1,-37 67-141,-1 2-7,0 1 0,0 0 1,-1-1-1,0 1 0,1-1 1,-1 1-1,0-1 0,-1 0 1,1 0-1,-1 1 0,0-1 1,0-5-1,0 8-11,0 1-1,0 0 1,0-1 0,0 1 0,0 0-1,0-1 1,0 1 0,0 0-1,0-1 1,-1 1 0,1 0 0,0-1-1,0 1 1,0 0 0,0-1-1,-1 1 1,1 0 0,0 0-1,0-1 1,-1 1 0,1 0 0,0 0-1,-1-1 1,1 1 0,0 0-1,-1 0 1,1 0 0,0 0 0,-1 0-1,1-1 1,0 1 0,-1 0-1,1 0 1,0 0 0,-1 0 0,1 0-1,0 0 1,-1 0 0,1 0-1,-1 0 1,1 0 0,0 0 0,-1 1-1,1-1 1,0 0 0,-1 0-1,1 0 1,0 0 0,-1 0-1,1 1 1,0-1 0,0 0 0,-1 0-1,1 1 1,0-1 0,0 0-1,-1 0 1,1 1 0,0 0 0,-18 19-1,12-10 0,1 1-1,-1-1 1,2 1 0,0 1-1,0-1 1,1 0 0,0 1-1,1 0 1,-1 17 0,3-21-46,-1 1 0,2-1 1,-1 0-1,1 0 1,0 0-1,1 0 1,0 0-1,0 0 1,1 0-1,0-1 1,0 1-1,1-1 1,0 0-1,7 10 1,-9-13-13,1-1 0,0 1 0,0-1 0,1 0 0,-1 0 0,0 0 0,1-1 0,0 1 0,0-1 0,0 0 0,0 0 0,0 0 1,0-1-1,0 1 0,1-1 0,-1 0 0,0 0 0,1-1 0,-1 1 0,1-1 0,4 0 0,29-9-285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5:5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161 333 15563,'-10'1'382,"0"0"0,0 0 0,0 1 0,1 0 0,-1 0-1,1 1 1,-1 0 0,1 1 0,0 0 0,0 1 0,1 0 0,-1 0-1,1 1 1,-8 6 0,15-10-324,0-1-1,-1 0 1,1 1-1,0-1 0,0 1 1,0-1-1,0 1 1,0 0-1,0-1 1,1 1-1,-1 0 1,0 0-1,1-1 0,-1 1 1,1 0-1,0 2 1,0-3-40,0 0 0,0 1 0,1-1 0,-1 0 0,0 0 0,1 0 0,-1 0 0,1 0 0,-1 0 0,1 0 0,-1 0 1,1 0-1,0-1 0,0 1 0,-1 0 0,1 0 0,0 0 0,0-1 0,0 1 0,0-1 0,0 1 0,0 0 0,0-1 0,0 0 0,0 1 0,0-1 0,0 0 0,2 1 1,3 0-16,0 0 0,0 0 1,1-1-1,-1 0 1,0 0-1,1 0 1,-1-1-1,0 0 1,1 0-1,-1-1 1,0 0-1,0 0 1,0 0-1,0 0 0,10-8 1,-3 3-101,0-2 1,0 0-1,-2 0 1,1-1-1,15-17 0,-31 32 6,1 1 0,0 0-1,0 0 1,0 0-1,1 0 1,0 0-1,0 1 1,1-1-1,-1 0 1,1 1-1,0 9 1,1-11 117,-1 0-1,1 0 1,0 0 0,1 0-1,-1 0 1,1 0 0,0 0 0,0 0-1,0 0 1,1 0 0,0-1-1,0 1 1,0-1 0,1 1 0,-1-1-1,1 0 1,3 5 0,-2-6 14,0 0 1,0 0 0,1-1 0,-1 1-1,0-1 1,1 0 0,-1-1 0,1 1-1,0-1 1,0 1 0,-1-1 0,1-1-1,0 1 1,0-1 0,0 0 0,9-1-1,0 0 56,1-1 0,-1-1-1,1-1 1,18-6 0,0-4-95,0 0 0,-1-3 1,0 0-1,-1-2 1,-2-2-1,0 0 0,-1-2 1,-1-1-1,-1-1 1,-2-2-1,0 0 1,-2-1-1,-1-2 0,-1 0 1,19-41-1,-35 64-50,0 0 0,-1-1 0,0 0-1,-1 1 1,0-1 0,0 0 0,-1 0 0,0 0-1,1-13 1,-2 20 37,0 0 1,0-1-1,0 1 1,-1 0-1,1-1 0,0 1 1,0 0-1,-1-1 1,1 1-1,-1 0 0,1 0 1,-1 0-1,1-1 0,-1 1 1,0 0-1,0 0 1,1 0-1,-1 0 0,0 0 1,0 0-1,0 0 0,0 0 1,-2 0-1,1 0 6,1 1-1,-1-1 0,0 1 0,1 0 1,-1 0-1,0-1 0,1 1 1,-1 1-1,0-1 0,0 0 1,1 0-1,-1 1 0,0-1 1,1 1-1,-4 0 0,-3 3 34,0 0 0,0 1 1,1-1-1,-1 2 0,1-1 0,-7 7 0,-2 4 85,0 1-1,1 1 1,0 0-1,2 1 1,-12 22-1,20-33-77,1 0-1,0 0 0,0 0 0,1 1 0,0-1 1,1 1-1,-1 0 0,2 0 0,-1 0 0,2 0 0,-1 0 1,1 0-1,0 0 0,1 0 0,3 17 0,-1-19 26,-1 0 0,2-1 0,-1 1 0,1-1 0,0 1-1,1-1 1,-1 0 0,1-1 0,0 1 0,0-1 0,1 0 0,0 0 0,0-1-1,0 0 1,0 0 0,1 0 0,-1-1 0,1 0 0,0 0 0,0-1-1,9 3 1,26 4 137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1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17332,'9'24'1784,"-5"2"-1272,-4 3-256,0 7 1473,0 5-1401,0 2-56,1 2-264,1-5-144,-2-6-472,0-2-273,-2-8 689,-1-7-168,-7-5-128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1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17484,'2'-3'242,"0"-1"1,0 1 0,0 0-1,0 0 1,1 0-1,-1 0 1,1 0 0,0 0-1,0 1 1,0-1-1,0 1 1,1 0 0,-1 0-1,0 0 1,1 0-1,0 1 1,-1-1 0,1 1-1,0 0 1,0 0-1,-1 0 1,8 0 0,8 0 405,-1 1-1,0 0 1,29 5 0,-42-4-548,125 20 1120,-117-18-1166,0 1 0,-1 0 0,0 1-1,0 0 1,0 1 0,0 0 0,20 15 0,-30-20-48,0 1 1,-1 0-1,1-1 0,0 1 1,-1 0-1,1 0 0,-1 0 1,1 0-1,-1 0 0,0 0 1,0 0-1,0 0 0,0 0 1,0 1-1,0-1 0,-1 0 1,1 1-1,-1-1 0,1 5 1,-2-4 9,1 0-1,-1 1 1,0-1 0,0 0-1,0 0 1,0 0 0,0 0-1,-1 0 1,0 0 0,1 0 0,-1 0-1,-4 4 1,-6 5 84,0 0 0,-1-1 0,0-1 0,-22 14 0,29-20-62,-13 7 170,-34 16-1,27-15-52,9-1-25,17-10-129,0-1 0,0 0 0,0 0 0,0 0 1,0 1-1,0-1 0,0 0 0,0 0 0,0 1 1,0-1-1,0 0 0,0 0 0,0 0 0,0 1 0,0-1 1,0 0-1,0 0 0,0 0 0,0 1 0,0-1 1,0 0-1,0 0 0,0 0 0,0 1 0,0-1 0,1 0 1,-1 0-1,0 0 0,0 1 0,0-1 0,0 0 0,0 0 1,1 0-1,-1 0 0,0 0 0,0 0 0,0 1 1,1-1-1,-1 0 0,0 0 0,35 7-80,-24-6 25,47 7-453,83 24 1,-134-30 407,0 1 1,1 0-1,-1 0 1,0 0-1,0 1 1,-1 0-1,12 10 1,-17-13 75,1 0 1,-1 0 0,0 0-1,0 0 1,0 1-1,-1-1 1,1 0-1,0 1 1,0-1-1,-1 0 1,1 1 0,-1-1-1,1 1 1,-1-1-1,0 1 1,1-1-1,-1 1 1,0 2-1,0-2 14,-1 0 0,0 0 0,1 0 0,-1 0 0,0 0 0,0 0 0,0 0 0,0-1 0,-1 1 0,1 0 0,0-1 0,-1 1 0,1 0 0,-1-1 0,0 0 0,1 1 0,-4 1 0,-9 6 119,-1-1 0,1 0-1,-2-1 1,1 0-1,-30 7 1,-87 16 658,121-28-703,5-1-10,-112 17 305,107-17-545,-1-1 0,0 0 0,1 0 0,-1-1 0,1 0 0,-1-1 0,-21-7 0,18 1-131,6-1-112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3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17212,'-9'121'3668,"0"-2"-2709,11-74-893,2-1 0,2 0 0,2 0 0,17 52 0,-26-91-1839,-6-9 675,-7-9-348,-26-41-353,14 18 741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3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 14675,'-14'-10'1504,"8"10"-143,19 4 311,6 1-200,11-2-271,4-1-161,10-2-176,2 0-16,2-2-376,0-3-456,-8-2-936,-2-1 904,-18-1-264,-7 0-104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4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16932,'-12'186'3068,"1"-34"-2101,9-69-554,3-30-26,-3 0 0,-10 59 0,5-88 83,2-16 17,4-8-459,1 0 1,0 0-1,0-1 1,-1 1-1,1 0 1,0 0-1,0 0 1,-1 0-1,1 0 1,0 0 0,0-1-1,0 1 1,-1 0-1,1 0 1,0 0-1,0-1 1,0 1-1,-1 0 1,1 0-1,0 0 1,0-1-1,0 1 1,0 0 0,0 0-1,0-1 1,0 1-1,0 0 1,0-1-1,-1 1 1,1 0-1,0 0 1,0-1-1,1 1 1,-5-15 225,2 0 1,0 0-1,1 0 1,1-27-1,10-62-84,-7 81-158,22-137-314,-20 139 218,0-1-1,2 1 1,0 0 0,2 0 0,12-22 0,-19 39 66,0 0 1,1 1 0,-1-1 0,1 0-1,0 1 1,0 0 0,0 0 0,0 0-1,1 0 1,-1 1 0,1-1-1,0 1 1,-1 0 0,1 0 0,0 0-1,0 0 1,7-1 0,-7 2 8,0 1-1,0 0 1,0 0 0,0 0 0,-1 1 0,1-1 0,0 1 0,0 0 0,-1 0-1,1 0 1,0 0 0,-1 1 0,1-1 0,-1 1 0,0 0 0,1 0-1,-1 1 1,0-1 0,0 0 0,2 4 0,-1-2 9,0 0 0,0 0 0,0 0 0,-1 1 0,0-1 0,0 1 0,0 0 0,-1 0 1,1 0-1,-1 1 0,0-1 0,-1 0 0,1 1 0,-1-1 0,0 1 0,0-1 0,-1 1 0,0 0 0,0-1 0,0 1 0,-1 0 1,1-1-1,-1 1 0,-1-1 0,1 1 0,-1-1 0,0 0 0,-3 7 0,1-5 17,0 1 1,0-1-1,-1 0 0,0 0 1,0-1-1,-1 1 1,1-1-1,-1-1 0,-1 1 1,1-1-1,-1 0 0,0 0 1,0-1-1,0 0 1,-1 0-1,0-1 0,1 0 1,-14 3-1,15-4-115,-1-1 0,1-1 0,-1 1-1,1-1 1,-1 0 0,0 0 0,1-1 0,-12-2 0,17 2 60,-1 1 0,0-1 0,0 1 0,0-1 1,0 0-1,1 0 0,-1 0 0,0 0 0,1 0 0,-1 0 1,1 0-1,-1-1 0,1 1 0,-1 0 0,1-1 1,0 1-1,0-1 0,0 1 0,0-1 0,0 0 1,0 0-1,0 1 0,0-1 0,1 0 0,-1 0 1,1 0-1,-1 0 0,1 0 0,0 0 0,0 1 0,0-1 1,0-4-1,5-18-394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4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147 200 14827,'3'-5'291,"0"0"1,0 0-1,0 0 0,0 0 0,-1 0 0,0-1 0,0 1 1,0-1-1,-1 1 0,0-1 0,0 0 0,0 0 0,-1 1 1,0-1-1,0 0 0,0 0 0,-3-10 0,3 15-238,0 0 0,-1 0 0,1 1 0,0-1 0,-1 0 0,1 0 0,-1 1 0,1-1 0,-1 0 0,1 1 0,-1-1 0,1 0 0,-1 1 0,0-1 0,1 1 0,-1-1 0,0 1 0,0-1 0,1 1 0,-1 0-1,0-1 1,0 1 0,1 0 0,-1 0 0,0-1 0,0 1 0,0 0 0,0 0 0,1 0 0,-1 0 0,0 0 0,0 0 0,0 0 0,0 1 0,1-1 0,-1 0 0,0 0 0,0 1 0,0-1 0,1 0 0,-2 1 0,-3 1 95,1 1 1,0-1-1,0 1 0,-1 0 1,2 0-1,-5 3 1,-5 7 96,2 0 0,-1 1 0,2 0 1,-12 20-1,15-24-153,2 1 0,-1 0 0,1 0 0,1 0 0,0 1 1,1 0-1,-2 12 0,4-23-84,1 0 1,0 0 0,0 0-1,-1 0 1,1 0 0,0 0 0,0 0-1,0 0 1,0 0 0,0 0-1,0 0 1,0 0 0,1 0-1,-1 0 1,0 0 0,0 0-1,1-1 1,-1 1 0,1 0-1,-1 0 1,1 0 0,-1 0 0,1 0-1,-1-1 1,1 1 0,0 0-1,0 0 1,-1-1 0,1 1-1,0-1 1,0 1 0,0 0-1,0-1 1,-1 0 0,1 1-1,0-1 1,0 1 0,0-1 0,0 0-1,0 0 1,0 0 0,0 1-1,0-1 1,0 0 0,2-1-1,4 1 13,0-2 0,0 1 0,0-1 0,0 0 0,8-4 0,-6 2-6,5-1 1,1 0 1,0 1 0,-1 0-1,1 1 1,27-1 0,-39 4-18,0 0 0,0 0 1,1 0-1,-1 0 1,0 1-1,0 0 1,0-1-1,0 1 1,0 0-1,0 1 1,0-1-1,0 0 1,0 1-1,0 0 0,-1 0 1,1 0-1,-1 0 1,1 0-1,-1 0 1,0 0-1,0 1 1,0-1-1,0 1 1,0 0-1,-1-1 1,1 1-1,-1 0 0,1 0 1,-1 0-1,0 0 1,0 0-1,-1 0 1,1 5-1,1 4-8,-1 1 366,1-20 73,3-62 136,-7-102 0,1 147-615,1 23 42,0 1 1,-1-1-1,1 1 1,0-1 0,0 0-1,0 1 1,0-1-1,0 0 1,0 1-1,0-1 1,1 0 0,-1 1-1,0-1 1,0 0-1,0 1 1,1-1 0,-1 1-1,0-1 1,1 0-1,-1 1 1,0-1-1,1 1 1,-1-1 0,1 1-1,-1-1 1,1 1-1,-1 0 1,1-1 0,-1 1-1,1 0 1,-1-1-1,1 1 1,-1 0-1,1-1 1,0 1 0,-1 0-1,1 0 1,0 0-1,-1 0 1,2-1 0,2 2-39,0-1 0,0 1 0,0 0 0,-1 0 0,8 3 0,1 0-16,12 3-93,1-2 0,0 0 1,1-2-1,-1-1 0,35-1 0,-43-2-18,-1-1 0,1 0 0,-1-1 1,0-1-1,1 0 0,-2-1 0,1-1 0,-1 0 0,18-11 0,-4-6-153,-28 22 327,0 0 1,0 0-1,0 0 1,-1 0-1,1 0 0,0 0 1,0 0-1,-1 0 1,1 0-1,0-1 1,-1 1-1,1 0 1,-1 0-1,0-1 0,1 1 1,-1 0-1,0-1 1,0 1-1,0 0 1,0-1-1,0 1 1,0 0-1,0-3 1,-1 3 7,0 0 0,0 0 0,0 0 0,0 1 0,0-1 0,-1 0 0,1 1 0,0-1 0,0 0 0,0 1 0,-1-1 0,1 1 0,0 0 0,0-1 0,-1 1 0,1 0 1,0 0-1,-1 0 0,1 0 0,0 0 0,-2 0 0,-29 3 97,24-2-68,0 1 0,1 0 0,0 0 0,-1 1 0,1 0 0,0 0 0,1 0 0,-1 1 0,0 0 0,1 1 0,0-1 0,0 1 0,0 0 0,1 1 0,0-1 0,0 1 0,0 0 0,0 0 0,1 1 0,0 0 0,1-1 0,-1 1 0,2 0 0,-1 1 0,0-1 0,1 0 0,1 1 0,-1-1 0,1 1 0,1 0 0,-1-1 0,1 1 0,0 0 0,3 14 0,-2-18-47,0 0 0,1 1 0,-1-1 0,1 0 0,0 0 0,0 0 0,0 0 0,0-1 0,1 1 0,0-1-1,0 1 1,0-1 0,0 0 0,0 0 0,0 0 0,1 0 0,0-1 0,-1 1 0,1-1 0,0 0 0,0 0 0,0-1 0,0 1 0,1-1-1,3 1 1,0 0-118,0-1 1,0 0-1,0 0 0,0-1 0,0 0 0,0-1 0,0 0 0,0 0 0,0 0 0,-1-1 0,1 0 1,0-1-1,9-4 0,67-45-530,-84 52 649,45-31-521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4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19124,'-9'19'595,"0"0"0,0 1 0,2 0 0,1 0 0,0 1 0,1-1 0,2 1 0,-3 41 0,6-23-234,2 0-1,2 0 1,16 74 0,1-6-671,-24-117-231,0 0-1,-1 0 1,-9-16-1,5 10 161,-8-14 103,-1 1 0,-1 0-1,-2 2 1,-32-36 0,54 61 446,5 3-196,9 2-220,15 6-482,1-2 1,63 5-1,-40-9 197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 16796,'0'0'40,"0"0"0,-1 0 1,1 0-1,0 0 0,0 0 1,0 0-1,0 0 0,0 0 0,0 0 1,0 0-1,0 0 0,0 0 1,0 0-1,0 0 0,0 0 1,0 0-1,0 0 0,0 0 1,-1-1 201,1 1-202,0 0 0,0 0 1,0 0-1,0 0 0,0 0 1,0 0-1,0 0 0,0 0 1,0 0-1,0 0 0,0 0 0,0 0 1,0-1-1,0 1 0,0 0 1,0 0-1,0 0 0,0 0 1,0 0-1,0 0 0,0 0 1,0 0-1,0 0 0,0 0 1,0 0-1,0 0 0,0 0 1,0 0-1,0 0 0,0-1 1,0 1 120,0 0-121,-10 2 883,-13 6 409,14-3-962,1-1-1,0 2 1,0-1 0,0 1-1,1 0 1,0 1 0,-9 10-1,14-15-341,0 0 0,0 0 0,0 0-1,1 1 1,-1-1 0,1 1 0,-1-1 0,1 1-1,0 0 1,0-1 0,0 1 0,0 0 0,1 0-1,-1 0 1,1 0 0,0 0 0,-1 0 0,1-1-1,1 1 1,-1 0 0,0 0 0,1 0 0,-1 0-1,1 0 1,0 0 0,0-1 0,0 1 0,3 4-1,-3-5-26,1 1 0,0-1 0,1 0 0,-1 0 0,0 0 0,0 0-1,1 0 1,-1-1 0,1 1 0,0-1 0,-1 1 0,1-1 0,0 0-1,0 0 1,0 0 0,0-1 0,0 1 0,0-1 0,0 0 0,0 1 0,0-1-1,0 0 1,0-1 0,0 1 0,0-1 0,0 1 0,0-1 0,3-1-1,0 0 5,0 0 0,0 0-1,0-1 1,0 0-1,-1 0 1,1 0-1,-1-1 1,0 0-1,0 0 1,0 0-1,0-1 1,4-5-1,-6 6 1,-1 0 0,0 0 0,1 0 0,-1 0-1,-1 0 1,1 0 0,-1 0 0,0-1 0,0 1-1,0-1 1,0 1 0,-1-1 0,1 1-1,-1-1 1,-1 1 0,1-1 0,-2-7 0,1 9-74,1 1 0,-1-1 1,0 1-1,-1-1 0,1 1 1,0 0-1,0 0 0,-1-1 1,0 1-1,1 0 0,-1 0 1,0 1-1,0-1 0,0 0 1,0 0-1,0 1 0,0 0 1,-1-1-1,1 1 0,0 0 1,-1 0-1,1 0 0,-1 0 1,1 1-1,-1-1 0,0 1 1,1-1-1,-1 1 0,1 0 1,-1 0-1,-4 0 0,-7 4-263,0 1-97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4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13851,'1'4'206,"0"0"0,0 0 0,1 0 0,-1 0 0,1 0 0,-1-1 1,1 1-1,1 0 0,-1-1 0,0 1 0,1-1 0,0 0 0,-1 0 0,1 0 0,0 0 0,1 0 0,-1-1 1,0 0-1,1 1 0,0-1 0,-1 0 0,1-1 0,0 1 0,0-1 0,0 1 0,0-1 0,0-1 0,0 1 0,0 0 1,1-1-1,4 0 0,3 0 2,1-1 1,-1 0 0,0-1-1,0-1 1,0 0 0,0 0-1,0-1 1,-1-1 0,1 1-1,-1-2 1,11-7 0,-4 2 19,0-2 0,0 0 0,-1-1 0,-1-1 0,20-23 1,-28 28-74,1-1 1,9-17 0,-17 25-133,1 1-1,-1 0 1,0 0-1,0-1 1,0 1-1,0-1 1,0 1 0,0-1-1,-1 1 1,1-1-1,-1 1 1,0-1-1,0 0 1,0 1 0,0-1-1,0 1 1,0-1-1,-1 0 1,-1-4-1,2 6-18,-1 1 0,1-1-1,-1 0 1,1 0 0,-1 0-1,0 1 1,1-1 0,-1 0-1,0 1 1,0-1 0,0 1-1,1-1 1,-1 1 0,0-1-1,0 1 1,0-1 0,0 1-1,0 0 1,0 0 0,0-1-1,0 1 1,0 0 0,-2 0-1,0 0-1,1 1-1,-1-1 0,0 1 0,0-1 1,0 1-1,0 0 0,1 0 1,-5 2-1,0 1-17,0 1 0,-1-1-1,1 1 1,-11 12 0,10-10 4,2 1 1,-1 0-1,1 0 0,1 1 0,0 0 1,0 0-1,0 0 0,1 1 1,-3 10-1,6-17 14,0 0 1,0 0-1,1 0 1,-1 0-1,1 0 1,0 0-1,0 0 1,0 1-1,0-1 0,0 0 1,1 0-1,-1 0 1,1 0-1,0 0 1,0 0-1,0 0 1,0 0-1,1 0 1,-1 0-1,1-1 1,0 1-1,-1 0 0,1-1 1,1 1-1,-1-1 1,0 0-1,0 0 1,1 0-1,-1 0 1,1 0-1,0-1 1,5 4-1,4 0-142,0 0 0,0-1-1,0 0 1,0-1 0,1 0 0,20 1 0,-30-4 21,0 0 1,0 0 0,0-1 0,0 0 0,0 0 0,0 0 0,0 0 0,0 0 0,-1 0 0,1-1 0,0 1 0,4-4 0,-1 1-65,13-9-325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4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17492,'0'0'114,"-1"1"0,1 0 0,-1 0 1,0-1-1,1 1 0,-1 0 0,1 0 1,0 0-1,-1 0 0,1-1 0,0 1 1,-1 0-1,1 0 0,0 2 0,-1-1 57,-19 85 1278,4 0 0,-7 114-1,21-187-1341,-14 249 1193,6-78-932,8-179-275,-1-6-40,-2-12 7,-23-155 89,24 136-178,0 10-25,2 0 0,0 0 0,1 0 0,2 0 0,2-22 0,-2 41 38,-1 0 0,1 0 0,0 0 0,-1 0 1,1 0-1,0 0 0,0 0 0,1 0 0,-1 1 1,0-1-1,1 0 0,-1 1 0,1-1 0,-1 1 0,1-1 1,0 1-1,-1 0 0,1 0 0,0 0 0,0 0 0,0 0 1,0 0-1,4-1 0,5-1-173,0 1 0,0 0 1,19 0-1,7-2-382,-17 0 289,-1-2 0,0 0 0,0-1 0,0-1 0,-1-1 0,0 0 0,-1-1 0,0-2 0,0 1 0,-1-2 0,23-24 0,-23 21 238,-1-1 1,-1 0-1,-1-1 0,0-1 1,-1 0-1,-1-1 0,-1 0 0,-1 0 1,-1-1-1,7-27 0,-14 44 107,0 0 0,0-1 0,-1 1 0,1 0 0,-1 0 0,0 0 0,0 0 0,-1-7 0,1 11-53,0 0 0,0 0 0,0-1 0,0 1-1,-1 0 1,1 0 0,0 0 0,0-1 0,0 1 0,0 0 0,0 0-1,0 0 1,0-1 0,-1 1 0,1 0 0,0 0 0,0 0 0,0 0-1,0 0 1,-1-1 0,1 1 0,0 0 0,0 0 0,0 0 0,-1 0-1,1 0 1,0 0 0,0 0 0,0 0 0,-1 0 0,1 0 0,0 0-1,0 0 1,-1 0 0,1 0 0,0 0 0,0 0 0,0 0 0,-1 0 0,1 0-1,0 0 1,0 0 0,0 0 0,-1 0 0,1 0 0,-16 20 368,-11 29 28,3 1 0,1 1 0,3 1-1,2 1 1,2 1 0,-10 70 0,9 36-66,10-81-577,24-105-490,13-30 50,2 1-1,2 2 1,56-66 0,-63 93 620,-26 26 67,-1-1 1,1 1-1,-1-1 1,1 1-1,0-1 1,-1 1 0,1-1-1,0 1 1,-1 0-1,1-1 1,0 1 0,-1 0-1,1-1 1,0 1-1,0 0 1,-1 0-1,1 0 1,0 0 0,0 0-1,-1 0 1,1 0-1,0 0 1,0 0 0,-1 0-1,1 0 1,0 0-1,0 1 1,-1-1-1,1 0 1,0 1 0,-1-1-1,1 0 1,0 1-1,-1-1 1,1 1 0,0-1-1,-1 1 1,1-1-1,-1 1 1,1-1-1,-1 1 1,1 0 0,-1 0-1,11 22 266,-7-14-196,0 0 0,1 0 0,-1-1 1,2 0-1,5 8 0,-8-14-64,-1 1 0,0-1 0,1 0 0,0 0 0,-1 0 0,1 0 0,0-1 0,0 1 0,0-1 0,0 1 0,0-1 0,0 0 0,1-1 0,-1 1 0,0 0 0,1-1 0,-1 0 0,0 0-1,4 0 1,0-1 7,0 0-1,0 0 0,0-1 1,0 0-1,0-1 0,0 1 1,0-1-1,-1-1 0,1 1 1,-1-1-1,0 0 0,0 0 1,-1-1-1,7-6 0,-26 81-1522,14-69 1488,0-1 1,0 0-1,0 0 1,0 1-1,0-1 1,0 0 0,0 1-1,0-1 1,0 0-1,0 1 1,0-1-1,0 0 1,0 1-1,1-1 1,-1 0-1,0 0 1,0 1-1,0-1 1,0 0-1,0 0 1,1 1-1,-1-1 1,0 0-1,0 0 1,0 1 0,1-1-1,-1 0 1,0 0-1,0 0 1,1 1-1,-1-1 1,0 0-1,0 0 1,1 0-1,-1 0 1,0 0-1,1 0 1,-1 0-1,0 0 1,1 1-1,-1-1 1,0 0-1,0 0 1,1 0 0,-1 0-1,0-1 1,1 1-1,7-1-347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5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14987,'7'-10'7089,"25"-29"-4730,-3 2-1553,29-45 117,87-168 0,-142 246-847,-2 6-24,-2 13-5,-9 34-62,8-37 14,-4 15-68,-3 12-41,2 1 0,2-1 1,1 1-1,2 41 0,3-71-794,-1-10 871,0 0 0,0 0-1,0 0 1,0 0 0,0 0 0,0 0 0,0-1 0,0 1-1,1 0 1,-1 0 0,0 0 0,0 0 0,0 0-1,0 0 1,0 0 0,0 0 0,0 0 0,0 0-1,0 0 1,0 0 0,0 0 0,1 0 0,-1 0-1,0 0 1,0 1 0,0-1 0,0 0 0,0 0-1,0 0 1,0 0 0,0 0 0,0 0 0,0 0-1,0 0 1,0 0 0,1 0 0,-1 0 0,0 0-1,0 0 1,0 0 0,0 0 0,0 0 0,0 1 0,0-1-1,0 0 1,0 0 0,0 0 0,0 0 0,0 0-1,0 0 1,0 0 0,0 0 0,0 0 0,0 1-1,3-8-611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4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18484,'0'1'94,"-1"0"-1,0 0 1,1 0-1,-1 0 1,1 0-1,-1 0 1,1 0-1,-1 0 1,1 0-1,0 0 1,0 0 0,-1 1-1,1-1 1,0 0-1,0 0 1,0 0-1,0 0 1,0 0-1,1 1 1,-1-1 0,0 0-1,0 0 1,1 1-1,10 27 467,-8-25-764,1 1 0,0-1 0,0 0 0,0 1 0,0-2 0,1 1 0,-1-1 0,1 1 0,0-1 0,0 0 0,0-1 0,1 0 0,-1 1 0,12 1 0,6 2-1399,1-1 0,30 1 0,-42-5 1043,31 3-657,54 7 253,-86-9 1292,-1 1-1,-1 0 1,1 0-1,0 1 1,-1 0-1,0 0 0,13 9 1,-20-12-140,0 0 0,-1 1 1,1-1-1,0 1 0,0-1 1,-1 1-1,1-1 0,-1 1 1,1 0-1,-1 0 0,0 0 1,0 0-1,0 0 0,0 0 0,0 0 1,0 0-1,-1 0 0,1 1 1,-1-1-1,1 0 0,-1 0 1,0 1-1,0-1 0,0 0 0,0 0 1,0 1-1,0-1 0,-1 0 1,1 0-1,-1 1 0,0-1 1,0 0-1,1 0 0,-1 0 1,-3 3-1,-3 7 445,0-2 0,-1 1 0,-1-1-1,-19 18 1,16-17-258,-4 5-68,-24 24 456,38-37-736,0-1 1,0 1 0,0 0-1,0 0 1,1 0 0,-1 0 0,1 0-1,0 0 1,0 1 0,0-1 0,0 0-1,0 0 1,0 5 0,2-7-34,-1 1 0,0 0 1,1 0-1,-1-1 0,1 1 1,0 0-1,0-1 0,0 1 0,0-1 1,0 1-1,0-1 0,0 0 1,0 1-1,0-1 0,0 0 1,1 0-1,-1 0 0,1 0 1,-1 0-1,1 0 0,-1 0 1,1 0-1,-1 0 0,1-1 0,0 1 1,-1-1-1,1 1 0,0-1 1,0 0-1,2 0 0,8 2-103,-1 0-1,1-1 1,14-1-1,-17-1-86,1 1 0,-1-1 0,0 0 0,1-1 0,-1 0 0,0-1 0,0 0 0,0 0 1,-1-1-1,1 0 0,13-9 0,-6 0-340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4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14379,'25'5'1704,"2"0"-1119,19-4-225,4-1 776,12-1-840,2-5-184,-2-4 88,-5-1-128,-11-4-216</inkml:trace>
  <inkml:trace contextRef="#ctx0" brushRef="#br0" timeOffset="1">582 0 14707,'-6'19'2121,"-5"5"-977,0 1-432,1 1 1592,1 1-847,5-1-441,2-3-352,6-3-792,4-3-424,3-7-376,2-3 704,-3-6-192,-4-1-176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4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13579,'3'3'1832,"-2"-3"-1558,-1 1 1,1 0-1,0-1 1,-1 1 0,1 0-1,0-1 1,-1 1-1,1-1 1,0 1-1,0-1 1,0 1 0,0-1-1,-1 0 1,1 0-1,0 1 1,0-1 0,0 0-1,0 0 1,0 0-1,0 0 1,0 0 0,0 0-1,0 0 1,16 0 355,24-1-1710,-67-2-4498,24 3 5016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5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15219,'-6'73'4657,"3"-43"-4295,1-1 0,1 30 0,1-57-361,0-1-1,0 1 1,0-1 0,0 1 0,0-1-1,0 0 1,0 1 0,1-1 0,-1 1 0,1-1-1,-1 1 1,1-1 0,-1 0 0,1 0 0,0 1-1,0-1 1,-1 0 0,1 0 0,0 0-1,0 0 1,0 0 0,0 0 0,1 0 0,-1 0-1,0 0 1,0 0 0,1 0 0,-1-1-1,2 2 1,0-2-47,-1 0 0,0 0 0,1-1 0,-1 1 0,0 0-1,1-1 1,-1 0 0,0 1 0,0-1 0,1 0 0,-1 0 0,0 0 0,0 0-1,0-1 1,0 1 0,0 0 0,2-3 0,12-11-257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5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13971,'6'3'330,"0"-1"1,0 0-1,0-1 0,0 1 0,1-1 1,-1 0-1,0-1 0,1 0 0,-1 0 1,1 0-1,-1 0 0,0-1 1,1 0-1,8-4 0,-3 2-32,-1 0-1,0-1 1,0-1 0,0 0-1,0 0 1,19-14-1,-28 17-242,1 0 0,0 0 0,-1 0-1,1 0 1,-1 0 0,0-1-1,1 1 1,-1-1 0,0 1-1,-1-1 1,1 0 0,0 0-1,-1 0 1,0 0 0,2-5-1,-3 8-45,0-1 0,0 1 1,0 0-1,0-1 0,0 1 0,0 0 0,0-1 0,0 1 0,0-1 0,0 1 0,0 0 0,-1-1 0,1 1 0,0 0 0,0 0 1,0-1-1,-1 1 0,1 0 0,0-1 0,0 1 0,-1 0 0,1 0 0,0-1 0,0 1 0,-1 0 0,1 0 0,0 0 0,-1 0 0,1-1 1,0 1-1,-1 0 0,0 0 0,-14 2 192,-15 11 60,22-8-210,1 0 0,0 1 1,0 0-1,-9 11 0,14-15-41,0-1 0,1 1 0,-1 0 0,1 0 0,-1 0 0,1 0 0,0 1 0,0-1 0,0 0 0,0 1 0,0-1 0,1 0 0,-1 1 0,1-1 0,-1 1 0,1-1 0,0 1 0,0-1 0,0 1 0,0-1 0,1 3 0,-1-3-1,1-1 0,0 0 0,-1 0-1,1 0 1,0 0 0,0 1 0,0-1 0,0 0 0,0 0 0,0-1 0,0 1 0,0 0-1,1 0 1,-1 0 0,0-1 0,0 1 0,1-1 0,-1 1 0,0-1 0,1 1 0,-1-1-1,3 1 1,32 0 107,-34-1-112,28-3 73,1-2-1,0-1 1,-1-2 0,48-18-1,1 1 17,-78 24-93,1 1 1,-1-1-1,0 1 1,1-1-1,-1 1 0,0 0 1,1-1-1,-1 1 1,0 0-1,1 0 0,-1 0 1,0 0-1,1 0 0,-1 0 1,0 1-1,1-1 1,-1 0-1,0 1 0,1-1 1,1 2-1,-2-1 1,0 1 0,0-1-1,0 1 1,-1-1 0,1 1 0,0 0-1,-1-1 1,1 1 0,-1-1 0,0 1 0,0 0-1,1 2 1,1 12 1,-2-15-6,1 1-1,-1-1 1,1 1 0,-1-1-1,1 0 1,0 0 0,-1 1-1,1-1 1,0 0 0,0 0-1,0 1 1,0-1 0,0 0-1,0 0 1,0 0 0,0-1-1,0 1 1,1 0 0,0 1-1,1-1-56,1 0 0,-1 0-1,0 0 1,0 0 0,1 0-1,-1-1 1,1 1 0,2-1-1,5 0-390,0-1 0,0 0-1,0-1 1,13-3-1,-13 2-16,1-2 0,-1 1-1,0-1 1,0-1-1,0 0 1,-1 0-1,16-13 1,6-9-741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5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15995,'4'3'189,"-1"-1"1,0 0-1,1 1 0,-1 0 0,0-1 0,-1 1 0,1 1 0,0-1 0,-1 0 0,0 1 0,0-1 0,0 1 0,0-1 0,0 1 0,-1 0 0,0 0 0,0 0 1,0 0-1,0 0 0,0 0 0,-1 0 0,0 0 0,0 0 0,0 0 0,0 0 0,-1 0 0,-1 8 0,-1 2 112,0-1 1,-2 1-1,1-1 0,-2-1 1,1 1-1,-16 23 0,-46 53 1085,67-89-1378,-1 1 0,1-1 1,-1 1-1,1 0 0,-1-1 0,1 1 0,0 0 1,-1-1-1,1 1 0,0 0 0,0 0 0,0-1 1,-1 1-1,1 0 0,0 0 0,0-1 0,0 1 1,0 0-1,0 0 0,0 0 0,0-1 1,0 1-1,1 0 0,-1 0 0,0-1 0,0 1 1,1 0-1,-1-1 0,0 1 0,1 0 0,-1-1 1,1 1-1,-1 0 0,1-1 0,-1 1 0,1-1 1,-1 1-1,1-1 0,0 1 0,-1-1 0,1 1 1,0-1-1,-1 0 0,1 1 0,0-1 0,-1 0 1,1 0-1,0 1 0,0-1 0,-1 0 1,1 0-1,0 0 0,0 0 0,0 0 0,0 0 0,9 1-5,0-1-1,0 0 0,14-1 0,-17 0 15,26-1-198,41-9 0,-62 8-179,0 0 1,0 0-1,-1-1 0,1-1 0,-1 0 1,18-11-1,-27 15 320,-1 0 0,1 0 0,0 0 0,-1 0 1,0 0-1,1 0 0,-1 0 0,0 0 0,1-1 1,-1 1-1,0-1 0,0 1 0,0-1 0,0 1 0,0-1 1,-1 0-1,1 1 0,0-1 0,-1 0 0,1 0 0,-1 1 1,0-1-1,0 0 0,1 0 0,-1 0 0,0 1 1,0-1-1,-1-3 0,-9-13-558</inkml:trace>
  <inkml:trace contextRef="#ctx0" brushRef="#br0" timeOffset="1">0 155 14523,'20'13'1504,"13"-1"-839,7-5-201,8 0 656,0-3-104,0-2-496,-2-5-536,-14-10 184,-10-1-48,-21-14-160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5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18572,'-5'-2'1848,"12"-1"-1248,1 2-696,9-2 1809,5-1-985,2-1-536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5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179 279 11274,'1'-2'967,"5"-24"4331,-6 26-5271,0 0 0,0 1 0,-1-1 0,1 0 0,0 0 0,0 0 0,0 1 0,-1-1 0,1 0 0,0 0 0,-1 0 0,1 0 0,0 0 0,0 1 0,-1-1 0,1 0 0,0 0 0,-1 0 0,1 0 0,0 0 0,0 0 0,-1 0 0,1 0 0,0 0 0,-1 0 0,1 0 0,0 0 0,-1 0 0,1 0 0,0 0 0,0-1 0,-1 1 0,1 0 0,0 0 0,0 0 0,-1 0 0,1 0 0,0-1 0,0 1 0,-1 0 0,1 0 0,0-1 0,0 1 0,0 0 0,-1 0 0,1 0 0,0-1 0,0 1 0,0 0 0,0-1 0,0 1 0,0 0 0,0 0 0,-1-1 0,1 1 0,0 0 0,0-1 0,0 1 0,0 0 0,0-1 0,0 1 0,0 0 0,1 0 0,-1-1 0,0 1 0,0 0-1,0-1 1,0 1 0,-5 5 148,0 0 0,0 1-1,0 0 1,1 0-1,-1 0 1,1 0-1,1 1 1,-1-1 0,1 1-1,-2 9 1,-4 4 61,-70 178 565,70-168-672,1-1 0,1 1-1,2 0 1,-4 59-1,9-83-91,0 0 0,1 1 0,-1-1 0,1 0-1,0 0 1,1 0 0,-1 0 0,1 0 0,1 0-1,4 9 1,-5-12-14,0 0-1,0 0 1,0-1-1,1 0 0,-1 1 1,1-1-1,-1 0 1,1 0-1,0 0 1,0-1-1,0 1 1,0 0-1,0-1 0,0 0 1,0 0-1,1 0 1,-1 0-1,0-1 1,0 1-1,7-1 0,2 0 43,0 0-1,-1-1 1,1-1-1,-1 0 1,1-1-1,-1 0 1,0 0-1,0-1 1,0-1-1,-1 0 1,20-12-1,-6 0 119,-1 0-1,0-1 1,32-35 0,-41 39-93,-2 0 1,0-1 0,0 0 0,10-20-1,-22 35-87,1-1 0,-1 1 0,1-1 0,-1 1 0,0-1 0,1 1 0,-1-1 0,0 0 0,0 1 0,0-1 0,1 1 0,-1-1 0,0 0 0,0 1 0,0-1 0,0 0 0,0 1 0,0-1 0,0 0 0,0 1 0,0-1 0,0 1 0,-1-2 0,1 2-3,-1 0-1,0 0 1,0 0 0,1 0 0,-1 1-1,0-1 1,1 0 0,-1 1-1,0-1 1,1 0 0,-1 1 0,1-1-1,-1 0 1,0 1 0,1-1-1,-1 1 1,1-1 0,-1 1 0,1 0-1,0-1 1,-1 1 0,0 0 0,-6 9-13,0 0 0,0 0 0,1 0 0,0 1 0,1 0 0,0 0 0,1 0 0,0 1 0,1-1 0,-4 24 0,7-34 13,-1 1 1,1 0-1,0-1 0,0 1 1,0-1-1,1 1 0,-1-1 1,0 1-1,1-1 0,-1 1 1,1-1-1,-1 1 1,1-1-1,0 1 0,-1-1 1,1 0-1,0 1 0,0-1 1,0 0-1,2 2 0,-1-1 4,0-1 0,0 0 1,0 0-1,1 0 0,-1 0 0,0 0 0,1 0 0,-1 0 0,0-1 0,1 1 0,-1-1 0,4 0 0,3 0 14,0 0 1,0-1-1,0 0 1,0 0-1,0-1 1,11-4-1,-6 0 8,0 0 0,0-1 0,-1 0 0,0-1-1,0-1 1,-1 0 0,15-14 0,-18 14-11,0 0 0,0 0 1,-1-1-1,-1 0 1,0 0-1,0 0 0,-1-1 1,0-1-1,5-14 0,-8 12-24,-9 16-17,-11 21-7,-17 46-26,31-62 53,0 1-1,1-1 1,0 0-1,1 1 1,-1 0-1,1-1 1,0 15 0,2-20 6,-1-1 1,0 1-1,0 0 1,1-1-1,-1 1 1,1-1-1,-1 1 1,1-1-1,0 1 1,0-1-1,0 0 1,-1 1-1,1-1 1,1 0-1,-1 1 1,0-1-1,0 0 1,0 0-1,0 0 1,1 0-1,-1 0 1,1 0 0,-1-1-1,0 1 1,1 0-1,0-1 1,-1 1-1,1-1 1,-1 0-1,1 1 1,-1-1-1,1 0 1,0 0-1,-1 0 1,1 0-1,0 0 1,2-1-1,4 1 4,0-2 0,-1 1 0,1-1 0,-1 0 0,0 0 0,0-1-1,7-3 1,1-2 5,0-2 0,-1 0 0,-1 0 0,1-1 0,-2-1 0,0 0 0,11-14 0,70-102 13,-54 69-64,190-305-487,-221 351 471,-1-1 1,-1 0 0,10-30-1,-16 43 55,0 0 0,1 0-1,-1 0 1,0 0 0,0 0-1,1 0 1,-1 0 0,0 0-1,0 0 1,0 0 0,0 0-1,0 0 1,-1 0 0,1-1-1,0 1 1,0 0-1,-1 0 1,1 0 0,-1 0-1,0-1 1,0 1 2,1 1 0,-1 0 0,0 0 0,1-1 0,-1 1 0,0 0 0,1 0 1,-1 0-1,0 0 0,1 0 0,-1 0 0,0 0 0,0 0 0,1 0 0,-1 0 0,0 0 0,1 1 0,-1-1 0,0 0 0,1 0 0,-1 1 0,0 0 0,-6 2 3,1 1 0,0 0 0,1 0 0,-9 9 0,-9 11 42,2 1 0,0 1 0,2 1 0,1 1 1,1 0-1,2 1 0,-14 37 0,-66 224 296,-29 250 116,122-524-366,1-12-97,1-7-87,3-19-361,21-194-1846,-13 140 1701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5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15971,'8'11'1153,"-7"-10"-970,0 1 1,-1-1-1,1 1 1,0-1-1,0 0 1,0 1-1,0-1 0,0 0 1,0 0-1,1 0 1,-1 0-1,0 0 1,0 0-1,1 0 0,-1 0 1,1 0-1,-1 0 1,1-1-1,-1 1 1,1-1-1,-1 1 0,1-1 1,-1 0-1,1 1 1,0-1-1,-1 0 1,1 0-1,2-1 0,3 0 91,-1-1-1,1 0 0,-1-1 0,1 0 0,-1 0 1,0 0-1,0-1 0,9-7 0,42-41 94,-42 37-235,-1-1-103,4-4-50,-18 20 21,0 0 0,0 0-1,0 0 1,0 0 0,0 0-1,0 0 1,0 1 0,0-1-1,0 0 1,0 0 0,0 0-1,0 0 1,0 0 0,0 0-1,1 0 1,-1 0 0,0 0-1,0 0 1,0 0-1,0 0 1,0 0 0,0 0-1,0 0 1,0 0 0,0 0-1,0 0 1,0 0 0,0 0-1,0 0 1,0 0 0,0 0-1,0 0 1,0 0 0,0 0-1,1 0 1,-1 0-1,0 0 1,0 0 0,0 0-1,0 0 1,0 0 0,0 0-1,0 0 1,0 0 0,0 0-1,0 0 1,0 0 0,0 0-1,0 0 1,0 0 0,0 0-1,0-1 1,-6 14-16,-11 18-19,1 1 0,2 1-1,1 0 1,1 0 0,-11 56 0,23-88 26,-1 1-1,1 0 1,0 0 0,0-1-1,0 1 1,0 0 0,0 0-1,0 0 1,0-1 0,0 1-1,1 0 1,-1-1-1,1 1 1,0 0 0,-1-1-1,2 3 1,-1-3-5,-1-1 1,1 1-1,0-1 1,-1 1-1,1-1 1,0 1-1,0-1 1,-1 1-1,1-1 0,0 1 1,0-1-1,0 0 1,0 0-1,0 1 1,-1-1-1,1 0 1,0 0-1,0 0 0,0 0 1,0 0-1,0 0 1,1 0-1,3-1-49,-1-1 0,1 1 0,0-1 0,-1 0 1,0 0-1,1 0 0,-1 0 0,0-1 0,7-5 0,13-15-246,-1 0 0,39-52 0,-21 23-60,-41 52 366,0 0 1,0 0 0,0 0-1,0 0 1,1-1 0,-1 1 0,0 0-1,0 0 1,0 0 0,1 0 0,-1 0-1,0 0 1,0-1 0,0 1-1,1 0 1,-1 0 0,0 0 0,0 0-1,1 0 1,-1 0 0,0 0-1,0 0 1,0 0 0,1 0 0,-1 0-1,0 0 1,0 0 0,1 0 0,-1 1-1,0-1 1,0 0 0,0 0-1,1 0 1,-1 0 0,0 0 0,0 0-1,0 0 1,0 1 0,1-1 0,-1 0-1,9 11-53,-7-9 50,-1 0 1,1 0 0,-1 0 0,1 0-1,-1-1 1,1 1 0,0-1-1,3 3 1,0-2 19,1-1-1,-1 1 0,1-1 1,0 0-1,-1-1 1,1 0-1,0 0 0,-1 0 1,1 0-1,0-1 1,-1 0-1,1 0 1,0 0-1,-1-1 0,6-2 1,7-4 34,0 0-1,0-1 1,16-11 0,5-7 15,0-1 0,-2-2 0,-2-1 0,-1-2 0,-1-2 1,-2-1-1,36-52 0,-50 55-74,-15 23-9,-11 20-34,-4 10 70,1 1 1,0 0 0,2 0 0,0 1 0,2 1-1,-10 37 1,11-31 20,2 0 0,1 0 0,1 0 0,1 1 0,3 31-1,0-44-14,2 0 0,7 32 0,-8-41-28,1 0 0,0 0 1,1-1-1,-1 1 0,1-1 1,1 0-1,9 13 0,-14-19 4,1 0-1,0 0 0,0 0 1,0 0-1,0 0 1,0-1-1,0 1 0,0 0 1,0 0-1,0-1 0,0 1 1,0-1-1,0 1 0,2 0 1,-2-1-1,-1 0 0,0 0 1,1 0-1,-1 0 0,0-1 1,1 1-1,-1 0 0,0 0 1,1 0-1,-1 0 0,0-1 1,1 1-1,-1 0 0,0 0 1,0 0-1,1-1 0,-1 1 0,0 0 1,0-1-1,1 1 0,-1 0 1,0 0-1,0-1 0,0 1 1,0 0-1,0-1 0,1 1 1,-1 0-1,0-1 0,0 1 1,0-1-1,0-3-36,1-1 0,-1 1 0,0-1 1,0 1-1,-1 0 0,0-7 0,-6-19-148,-2 0 0,0 1-1,-2 0 1,-1 0 0,-16-27 0,-5 0 287,-54-69 0,76 109 99,11 16-192,-1 0 0,1 0 0,0 0 0,0-1 0,0 1 0,0 0 0,0 0 0,0 0 0,0 0 0,0 0 0,0 0 0,0 0 0,0-1 0,0 1 0,0 0-1,0 0 1,0 0 0,0 0 0,0 0 0,0 0 0,0 0 0,0-1 0,0 1 0,0 0 0,0 0 0,0 0 0,0 0 0,0 0 0,0 0 0,0-1 0,0 1 0,0 0 0,0 0 0,0 0 0,0 0 0,1 0 0,-1 0 0,0 0 0,0 0 0,0 0 0,0 0 0,0-1 0,0 1 0,0 0 0,0 0 0,1 0 0,7 0 165,12 3 2,-19-3-145,71 19 409,-46-12-388,0 0 0,0-2 0,0 0 0,29 0 0,-50-5-104,-1 0 1,1 0-1,-1-1 1,1 1-1,-1-1 1,6-2-1,-8 2 45,-1 1 0,0-1 0,0 1 0,0-1 0,1 0 0,-1 0 0,0 1 0,0-1 0,0 0 0,0 0-1,0 0 1,0 0 0,0 0 0,-1 0 0,1-1 0,0 1 0,-1 0 0,1 0 0,0-1 0,-1 1 0,0 0 0,1-1 0,0-2 0,-2-17-194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0:5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17468,'-9'11'1928,"12"-7"-1200,-3-5-264,3-1 737,1 0-673,3-8-32,-1-5-128,4 1-408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3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 20092,'11'-5'2058,"-9"4"-1681,-1 0 1,1 0-1,0 0 0,-1 1 0,1-1 0,0 0 0,-1 1 1,1-1-1,3 1 0,-4 0-315,-1 0-1,1 1 1,-1-1 0,1 0-1,-1 1 1,1-1 0,-1 1-1,1-1 1,-1 1 0,1-1-1,-1 1 1,0-1 0,1 1-1,-1-1 1,0 1 0,1-1-1,-1 1 1,0 0 0,0-1 0,0 1-1,0 0 1,1-1 0,-1 1-1,0 0 1,0-1 0,0 1-1,0-1 1,0 1 0,-1 0-1,1-1 1,0 1 0,0 0-1,0-1 1,-1 2 0,0 10 45,-2 1 1,1-1 0,-2 0 0,-8 22-1,-27 49-57,22-47 20,0-5-18,11-21-27,0 1 0,0 0 1,1 0-1,1 0 1,0 1-1,0 0 1,1-1-1,-2 18 1,5-28-22,0 0 0,0 0 1,0 0-1,0 0 1,0 0-1,0 0 1,1-1-1,-1 1 1,0 0-1,0 0 1,1 0-1,-1 0 1,1-1-1,-1 1 1,0 0-1,1 0 1,0-1-1,-1 1 1,1 0-1,-1-1 0,1 1 1,0-1-1,-1 1 1,1-1-1,0 1 1,1 0-1,0 0 3,1-1-1,-1 1 0,0-1 1,0 1-1,1-1 1,-1 0-1,0 0 0,1 0 1,-1 0-1,3-1 1,5-1-74,0-1 1,0 0-1,16-7 1,-16 6-216,-1-1-1,1 0 1,-1 0 0,0-1 0,0 0 0,-1-1 0,0 0-1,0 0 1,-1-1 0,1 1 0,-2-2 0,1 1-1,-1-1 1,9-18 0,-5 1-537</inkml:trace>
  <inkml:trace contextRef="#ctx0" brushRef="#br0" timeOffset="1">237 94 16147,'-1'21'2169,"-2"12"-969,-1 6-440,-5 9 1857,0 6-849,1 6-655,-1 1-241,2 0-360,0-7-176,2-7-592,3-7-512,0-12-2089,2-10 2465,2-18-384,0-5-280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5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17500,'0'1'116,"1"-1"0,-1 1 1,0-1-1,1 1 0,-1-1 1,1 1-1,-1-1 1,1 0-1,0 1 0,-1-1 1,1 0-1,-1 1 0,1-1 1,0 0-1,-1 0 0,1 1 1,-1-1-1,1 0 0,0 0 1,-1 0-1,1 0 0,0 0 1,-1 0-1,1 0 0,0 0 1,-1 0-1,1-1 0,0 1 1,0 0-1,24-2 1199,68-12 1675,33-4-1318,-111 17-1834,0 0 1,1 2-1,-1 0 1,0 0-1,0 2 1,18 4-1,-31-6-222,-1-1 340,1 1 0,-1 0-1,0-1 1,1 0 0,-1 1-1,1-1 1,-1 0 0,1 1 0,-1-1-1,0 0 1,1 0 0,-1 0 0,1-1-1,1 1 1,-1-3-323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18044,'11'1'1824,"12"-4"-1032,6-1-311,14 1 887,10 0-232,11 0-368,1 3-176,8-1-280,-3 1-224,-8 0-568,-9 0-304,-12 0-368,-13 0 888,-25-1-256,-1-5-160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16283,'4'18'1865,"15"-8"-889,5-4-320,17 0 913,4-3-241,14-3-240,1 0-128,2-2-616,0-2-600,-6-6 312,2-5-72,-6-10-184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1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17516,'2'-2'228,"0"0"1,0 0-1,0 1 1,1-1-1,-1 1 1,1 0-1,-1-1 1,1 1-1,-1 0 1,1 1-1,0-1 1,-1 0-1,1 1 1,0 0-1,0-1 1,3 1-1,2-1 554,20-3-25,-1 0 0,1 2 1,40 3-1,-67-1-742,0 0 0,1 0 0,-1 0 0,0 0 0,0 0 0,0 0 0,0 1 0,0-1 0,0 1 0,0-1 0,0 0 0,0 1 0,0 0 0,0-1 0,0 1 0,0 0 0,0-1 0,0 1 0,0 0 0,0 0 0,-1 0 0,2 1 0,-2-1-11,0 0 0,1 0 0,-1 0 0,0 0 1,-1 0-1,1 0 0,0 0 0,0 0 0,0 0 0,0 0 0,-1 0 0,1 0 0,-1 0 0,1 0 1,-1 0-1,1 0 0,-1 0 0,1 0 0,-1-1 0,0 1 0,1 0 0,-1 0 0,0-1 1,0 1-1,-1 1 0,-15 10 4,-1-1 1,0 0-1,0-1 1,-1-1-1,-35 11 0,53-20-10,1 0-1,0 0 1,0 0-1,-1 1 1,1-1-1,0 0 1,0 0-1,0 0 1,-1 0-1,1 0 1,0 0-1,0 0 1,0 0-1,-1 1 1,1-1-1,0 0 1,0 0-1,0 0 1,0 0-1,-1 1 1,1-1-1,0 0 1,0 0-1,0 0 1,0 1-1,0-1 0,0 0 1,0 0-1,0 0 1,0 1-1,0-1 1,0 0-1,0 0 1,0 1-1,0-1 1,0 0-1,0 0 1,0 0-1,0 1 1,0-1-1,0 0 1,0 0-1,0 1 1,0-1-1,0 0 1,0 0-1,0 0 1,0 1-1,1-1 1,-1 0-1,0 0 0,0 0 1,0 0-1,0 1 1,1-1-1,-1 0 1,0 0-1,0 0 1,0 0-1,1 0 1,-1 0-1,0 0 1,0 1-1,0-1 1,1 0-1,-1 0 1,0 0-1,0 0 1,1 0-1,19 9-94,-16-8 76,8 5-1,-1-1-1,0 2 1,1 0 0,-2 0 0,1 1-1,-1 0 1,16 17 0,-24-22 29,1 0-1,-1 0 1,0 0 0,0 0 0,0 0-1,0 0 1,-1 1 0,1-1 0,-1 1-1,0-1 1,0 1 0,0-1-1,0 1 1,-1 0 0,1-1 0,-1 1-1,0 0 1,0-1 0,-1 1-1,1 0 1,-1-1 0,1 1 0,-1 0-1,0-1 1,-1 1 0,1-1 0,-1 0-1,1 1 1,-1-1 0,0 0-1,-4 5 1,1-1 108,0-1-1,-1 1 1,0-1 0,0-1 0,-1 1-1,0-1 1,0 0 0,0 0-1,0-1 1,-1 0 0,1 0-1,-1-1 1,0 0 0,0 0-1,-1-1 1,1 0 0,0-1 0,-1 0-1,1 0 1,-14-1 0,21 0-183,-1 0 1,1 0 0,-1 0 0,0 0-1,1 0 1,0-1 0,-1 1-1,1-1 1,-1 1 0,1-1 0,-1 1-1,1-1 1,0 0 0,-1 0 0,1 0-1,0 0 1,0 0 0,0 0 0,0 0-1,0 0 1,0 0 0,0 0-1,0-1 1,0 1 0,0 0 0,1-1-1,-1 1 1,1-1 0,-1 1 0,0-3-1,1-1-140,-1 0 0,1 1 0,1-1-1,-1 0 1,1 0 0,-1 1 0,1-1-1,3-8 1,7-16-628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1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 17156,'2'-2'243,"0"1"0,0-1 1,0 1-1,0 0 1,0 0-1,0 0 0,0 0 1,1 0-1,-1 1 1,0-1-1,1 0 0,-1 1 1,0 0-1,1 0 1,-1-1-1,0 1 0,1 1 1,-1-1-1,0 0 1,1 1-1,-1-1 0,0 1 1,4 1-1,4 1 221,-1 0 0,1 1 0,-1 0-1,11 7 1,-15-8-411,0 0 0,0 1 1,0-1-1,-1 1 0,1 0 0,-1 0 0,0 0 1,6 9-1,-9-11-46,0 0-1,0 0 1,0 0 0,0 0 0,-1 1 0,1-1-1,0 0 1,-1 1 0,0-1 0,1 0-1,-1 1 1,0-1 0,-1 0 0,1 1-1,0-1 1,0 1 0,-1-1 0,0 0 0,1 0-1,-1 1 1,0-1 0,0 0 0,0 0-1,-3 4 1,-8 11 47,-1-1 0,0-1 0,-1 0 0,-1 0 0,-24 18 0,21-19-5,1 1 1,0 0-1,2 2 1,-16 19-1,30-35-48,0 0 0,1 0 0,-1 0-1,0 0 1,0 0 0,1 0 0,-1 1 0,1-1 0,-1 0-1,1 0 1,0 0 0,-1 1 0,1-1 0,0 0 0,0 1 0,0-1-1,0 0 1,0 0 0,0 1 0,0-1 0,1 2 0,-1-2-45,1 0 0,0 0 0,0 0 0,-1 0 1,1-1-1,0 1 0,0 0 0,0 0 0,0-1 1,0 1-1,0 0 0,0-1 0,0 1 0,0-1 0,0 1 1,0-1-1,0 0 0,2 1 0,4 0-148,1 0 0,-1 0 0,0-1 0,1 0 0,-1 0 0,8-2 0,22-7-152,4-6-108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1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18628,'-2'7'1752,"9"-2"-1120,7-5-255,5 0 951,5-2-320,6-2-896,5-2-440,2-1 368,2-3-56,-8 0-168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19884,'0'0'1817,"-10"11"-1241,-6 2-272,-5 6 984,-4 3-392,-1 7-560,-1 1-144,1 2-104,3-1-128,3-1-496,0-2-280,6-7-936,-3-7 1424,4-11-240,0-6-241</inkml:trace>
  <inkml:trace contextRef="#ctx0" brushRef="#br0" timeOffset="1">1 71 19972,'9'10'1617,"3"1"-1177,6 1-144,6 5 616,3 0-328,8 3-192,2 0-56,4-3-616,1-2-488,-3-8 704,-3-3-168,-9-8-80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1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16716,'17'20'2056,"0"2"-1024,2-1-352,0 2 1225,-2 1-473,0 4-344,-4 2-215,-6 4-385,-3 3-136,-8 9-176,-12 1-104,-12 7-224,-10 0-288,-13 3-665,-6-2 945,-5-1-152,-1-5-128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1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13099,'-10'9'872,"0"0"0,0 1 1,1 0-1,0 0 0,-12 21 0,-32 62 1476,36-57-1938,2 0 1,1 1-1,2 1 0,1-1 0,-9 64 0,17-76-367,1 0 0,0 0 0,2 1 0,1-1 0,1 0 0,2 1-1,0-1 1,1-1 0,16 43 0,-17-57-145,0-1-1,1 0 0,1 0 0,-1 0 1,1 0-1,1-1 0,0 0 0,0 0 1,0-1-1,1 0 0,0 0 0,1-1 1,-1 0-1,1 0 0,0-1 0,1 0 1,-1-1-1,1 0 0,0 0 0,17 3 1,29 5-387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17020,'-2'8'2906,"-11"15"-1463,-16 24-233,-21 32-186,-112 168 424,155-237-1460,5-6-81,-1 0 0,1 0 0,-1 0 0,0 0 1,0 0-1,-1-1 0,1 1 0,-1-1 0,1 0 0,-1 0 0,-7 4 0,11-7 54,-1 0 0,1 0-1,-1 0 1,1 0 0,-1 0 0,1 0 0,-1 0 0,1 0 0,-1 0-1,1 0 1,-1 0 0,1 0 0,0 0 0,-1 0 0,1-1 0,-1 1-1,1 0 1,-1 0 0,1 0 0,0-1 0,-1 1 0,1 0 0,0-1 0,-1 1-1,1 0 1,0-1 0,-1 1 0,1-1 0,-7-14-475,0-6-36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14699,'11'-1'1825,"3"2"-857,2 2-312,6 4 1328,4 5-471,2 4-513,5-1-192,0 4-192,2 3-160,-3-1-176,3 1-224,-6-1-544,-5-4-408,-4-5 760,-3 2-120,-7-4-144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5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46 13787,'9'-10'7757,"20"-15"-4728,-27 24-2911,0-1 0,0 1-1,0 0 1,1 0 0,-1 0-1,0 0 1,1 0 0,-1 1-1,1-1 1,-1 1 0,1-1 0,-1 1-1,1 0 1,-1 0 0,1 0-1,-1 0 1,1 1 0,3 0-1,-4 0-98,-1 0 0,1 0 0,-1 0 0,1 0 0,-1 1 0,1-1 0,-1 0 0,0 1 0,0-1 0,0 1 0,0-1 0,0 1 0,0 0 0,0-1 0,0 1 0,0 0 0,-1 0 0,1 0 0,-1-1 0,0 1 0,1 0 0,-1 0 0,0 0 0,0 3 0,0 8-15,-1 0 0,0 0 0,-1-1 0,-1 1 0,0-1 0,0 1 0,-1-1 0,-1 0 0,0 0 0,0-1 0,-8 12 0,0-2 5,-1-1 1,0 0-1,-2-1 0,-33 31 0,46-46-4,-1-1 1,1 1-1,-1-1 1,0 0 0,0 0-1,-1 0 1,1-1-1,0 0 1,-1 0-1,0 0 1,1 0-1,-8 1 1,12-3-8,0 1 0,0-1-1,-1 0 1,1 0 0,0 0 0,0 0 0,-1 0 0,1 0 0,0 0 0,0 0-1,-1 0 1,1 0 0,0 0 0,0 0 0,-1 0 0,1 0 0,0 0 0,0 0-1,-1 0 1,1 0 0,0-1 0,0 1 0,0 0 0,-1 0 0,1 0 0,0 0-1,0 0 1,0-1 0,-1 1 0,1 0 0,0 0 0,0 0 0,0 0 0,0-1-1,0 1 1,-1 0 0,1 0 0,0-1 0,0 1 0,0 0 0,0 0 0,0-1-1,0 1 1,0 0 0,0-1 0,7-13-103,16-13-75,-21 25 152,0-1-1,0 1 0,1 0 1,-1 0-1,1 1 1,0-1-1,-1 0 1,1 1-1,0 0 0,0-1 1,0 1-1,0 0 1,4 0-1,-6 1 22,0 0 0,1 0 1,-1 0-1,0 0 0,0 0 0,0 0 0,0 1 0,0-1 0,1 0 0,-1 1 1,0-1-1,0 1 0,0-1 0,0 1 0,0 0 0,0-1 0,0 1 0,-1 0 1,1 0-1,0-1 0,0 1 0,0 0 0,-1 0 0,1 0 0,-1 0 0,1 0 1,-1 0-1,1 0 0,-1 0 0,1 0 0,-1 1 0,0-1 0,1 0 0,-1 0 0,0 0 1,0 0-1,0 0 0,0 2 0,1 40-115,-1-32 135,0 0 0,1 0 0,0 0 1,3 11-1,-4-21 7,0 0 0,0 0-1,1 0 1,-1 1 0,1-1 0,-1 0 0,0 0 0,1 0-1,0-1 1,-1 1 0,1 0 0,0 0 0,-1 0-1,1 0 1,0 0 0,0-1 0,0 1 0,0 0 0,0-1-1,0 1 1,0-1 0,0 1 0,0-1 0,0 1 0,0-1-1,1 1 1,1-1 27,-1 0 1,1 0-1,-1-1 0,1 1 0,-1 0 0,1-1 0,-1 0 1,1 1-1,-1-1 0,1 0 0,2-2 0,5-3 202,1 0 0,-1-1 0,17-15-1,-19 14-71,1 0-1,-1 0 0,10-16 0,-16 22-253,0 0 0,-1 0-1,0-1 1,1 1 0,-1-1 0,0 1 0,0-1 0,0 1-1,0-1 1,-1 0 0,1 1 0,-1-1 0,0 0-1,1 0 1,-1 1 0,0-1 0,-1 0 0,1 1 0,0-1-1,-2-4 1,1 5-407,3 1 91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19100,'1'-9'1712,"-1"6"-1215,0 2-217,0 10 784,0 8-256,2 10-384,2 7-120,0 8-208,2 1-16,3 4-16,1-1 0,-2-4-144,1-5-168,-1-8-544,-2-8-208,-3-7 760,-2 2-160,-3-7-144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17220,'1'4'2120,"8"1"-1296,3-5-336,6-2 1057,5-1-505,2-1-168,4-2-552,0 2-384,-3 0-888,-4-1-1128,-9 1 1727,-4 4-319,-10 3-280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15627,'49'-4'4174,"19"0"-1092,-64 4-2973,1 0 0,-1 0 0,1 1 0,-1 0 0,1 0 0,-1 0 0,0 1 0,0-1 0,1 1 0,-1 0 0,6 4-1,-9-5-97,0 0 0,1 0-1,-1 0 1,0 0 0,0 0-1,0 0 1,0 0 0,0 1-1,0-1 1,0 0 0,0 1-1,-1-1 1,1 1 0,0-1-1,-1 1 1,1-1 0,-1 1-1,0-1 1,1 1 0,-1 0-1,0 2 1,0-1-7,-1 0 1,0 0 0,1 0-1,-1-1 1,0 1-1,0 0 1,-1 0-1,1-1 1,-1 1-1,1-1 1,-3 3-1,-3 4 10,-1-1 0,1 0 0,-2 0 0,1-1 0,-11 7 0,-25 11 378,116-28-143,-41 2-609,47-8 0,-46 2 185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18404,'-2'10'2192,"5"-5"-1215,-1-4-433,2 1 1880,2 0-1055,1-2-961,2 0-528,-1-4 192,2-2-72,0-9-136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18492,'-1'17'1712,"8"-1"-1272,16-10-176,13-5 729,10-2-641,4-5-288,3 0-464,3 1-264,-13-1 568,-9 0-201,-17 3-175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16476,'10'6'1544,"16"-6"-888,7 0-232,12-3 544,5-3-112,1-2-671,5-2-370,-11-6 370,-5 3-153,-14-3-233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 17108,'0'-1'86,"1"0"0,-1 1 0,0-1 0,0 1 0,0-1 0,0 1 0,0-1 0,0 1 0,0-1 0,0 0 0,0 1 0,0-1 0,0 1 0,0-1 0,0 1 0,0-1 1,-1 1-1,1-1 0,0 1 0,0-1 0,-1 1 0,1-1 0,0 1 0,-1-1 0,1 1 0,0-1 0,-1 1 0,1-1 0,-1 1 0,1 0 0,0-1 0,-1 1 0,1 0 0,-1 0 0,1-1 0,-1 1 1,1 0-1,-1 0 0,0 0 0,0-1 0,0 2 28,0-1 1,0 0 0,0 0-1,0 1 1,0-1 0,0 1-1,0-1 1,0 1 0,0-1-1,0 1 1,0 0 0,0-1-1,1 1 1,-1 0 0,0 0-1,1-1 1,-1 1 0,0 0-1,1 0 1,-1 0 0,1 0-1,-1 2 1,-2 4 4,1 0 1,-1 0-1,2 0 0,-1 0 0,1 0 1,0 0-1,1 1 0,0-1 1,0 0-1,0 0 0,1 1 0,0-1 1,0 0-1,5 13 0,-5-16-83,1-1 1,-1 0-1,1 0 0,-1 0 0,1 1 0,0-2 1,0 1-1,0 0 0,1 0 0,-1-1 0,1 1 1,-1-1-1,1 0 0,0 0 0,0 0 0,0 0 0,0 0 1,0-1-1,0 1 0,1-1 0,-1 0 0,0 0 1,1 0-1,-1 0 0,1-1 0,-1 1 0,1-1 1,-1 0-1,1 0 0,-1 0 0,8-2 0,1-1 50,-1 0-1,1-1 1,-1 0 0,1-1-1,-1 0 1,-1-1-1,1 0 1,-1 0-1,17-15 1,-14 10-30,-1 0-1,0-1 1,-1-1 0,0 1-1,-1-2 1,12-20 0,-21 33-54,0 0 1,0 0 0,-1 0-1,1 0 1,-1 0-1,1 0 1,-1 0-1,1 0 1,-1 0 0,0 0-1,1-1 1,-1 1-1,0 0 1,0 0-1,0 0 1,0 0 0,0-1-1,0 0 1,-1 2-2,0 1 0,0-1-1,0 1 1,0-1 0,0 1 0,0 0 0,1-1 0,-1 1 0,0 0 0,0-1 0,1 1-1,-1 0 1,0 0 0,1 0 0,-1 0 0,1 0 0,-1 0 0,1 0 0,-1 1 0,-6 13-47,0 0 0,0 0 0,2 0 0,0 0-1,1 1 1,0 0 0,1 0 0,1 0 0,1 0 0,0 0 0,2 23 0,0-35-65,-1-1-1,0 0 0,1 1 0,0-1 0,-1 0 1,1 0-1,1 1 0,-1-1 0,0 0 0,1 0 0,0 0 1,-1 0-1,1-1 0,0 1 0,1 0 0,-1-1 1,0 1-1,1-1 0,-1 0 0,1 0 0,0 0 0,0 0 1,0 0-1,0-1 0,3 2 0,14 1-524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18676,'4'4'1888,"-7"8"-1095,-6-1-273,-8 11 848,-1-1-208,-5 6-384,-2 4-111,1 0-217,1 1-152,6-4-152,0-2-192,7-6-592,2-6-193,13-28-1311,3-6 1376</inkml:trace>
  <inkml:trace contextRef="#ctx0" brushRef="#br0" timeOffset="1">162 44 17868,'2'11'1760,"-4"7"-1024,-1-1-240,1 4 785,2 1-241,0 2-240,4-1-192,5-1-224,2-2-152,0-3-448,4-1-336,-2-6-528,-2-3-144,-2-7 864,-5-3-240,-5-6-289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1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14635,'-11'-2'1841,"5"2"-1049,5 0-336,5 2 1256,9 2-632,5 2-439,7 0-473,5-4-80,3 0-88,7-2-56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2 272 12843,'-1'16'2665,"1"-16"-2591,0 0 0,0 0-1,0 0 1,0 1 0,1-1 0,-1 0 0,0 0-1,0 0 1,0 0 0,0 0 0,0 1-1,0-1 1,1 0 0,-1 0 0,0 0-1,0 0 1,0 0 0,0 0 0,1 0-1,-1 0 1,0 1 0,0-1 0,0 0-1,1 0 1,-1 0 0,0 0 0,0 0-1,0 0 1,1 0 0,-1 0 0,0 0 0,0 0-1,0-1 1,1 1 0,-1 0 0,0 0-1,0 0 1,25-17 3117,-24 16-3191,148-126 4143,-114 93-3546,62-76 0,-102 119-566,0 1-1,0 0 1,1 0-1,-3 16 1,-13 54-64,13-46 122,-4 57 1,10-80-352,1 0 1,0 0 0,1-1 0,1 1-1,-1 0 1,2-1 0,-1 1 0,1-1-1,7 15 1,-10-25 249,0 0 1,0 0-1,0 0 0,1 0 0,-1 0 1,0 0-1,0 0 0,0 0 0,0 0 1,0 0-1,0 0 0,0 0 0,0 0 1,0-1-1,0 1 0,0 0 0,1 0 0,-1 0 1,0 0-1,0 0 0,0 0 0,0 0 1,0 0-1,0 0 0,0 0 0,0 0 1,0 1-1,0-1 0,1 0 0,-1 0 1,0 0-1,0 0 0,0 0 0,0 0 0,0 0 1,0 0-1,0 0 0,0 0 0,0 0 1,0 0-1,0 0 0,0 0 0,0 0 1,0 0-1,1 0 0,-1 1 0,0-1 1,0 0-1,0 0 0,0 0 0,0 0 0,0 0 1,0 0-1,0 0 0,0 0 0,0 0 1,0 0-1,0 1 0,0-1 0,0 0 1,0 0-1,0 0 0,0 0 0,0 0 0,0 0 1,0-6-472,-2-6-178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5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17508,'6'-5'5099,"13"3"-3470,-10 2-1208,-3-2-224,-1 0 0,0 0 0,0 0 0,8-6 0,-12 7-136,0 1 0,0-1 0,1 0 0,-1 1 0,0-1 0,0 0 0,0 0 0,-1 0 0,1 0 1,0 0-1,0 0 0,0 0 0,-1 0 0,1 0 0,-1 0 0,1-1 0,-1 1 0,1 0 0,-1 0 0,1-1 0,-1 1 0,0 0 1,0 0-1,0-1 0,0-1 0,0 2-41,0 1 0,-1-1 1,1 1-1,0-1 0,-1 1 0,1-1 1,0 1-1,-1 0 0,1-1 0,0 1 1,-1 0-1,1-1 0,-1 1 0,1 0 1,-1-1-1,1 1 0,-1 0 0,1 0 1,-1-1-1,1 1 0,-1 0 0,1 0 1,-1 0-1,0 0 0,1 0 0,-1 0 0,1 0 1,-1 0-1,1 0 0,-1 0 0,1 0 1,-1 0-1,1 0 0,-1 0 0,0 1 1,1-1-1,-1 0 0,1 0 0,-1 1 1,1-1-1,0 0 0,-1 1 0,1-1 1,-2 1-1,0 1-6,0-1 0,-1 0 1,1 1-1,0 0 0,0 0 0,0 0 0,0 0 1,-2 2-1,4-3-16,-1 0 1,0 0 0,1 0 0,-1 0 0,0 0-1,1 0 1,-1 0 0,1 0 0,0 1-1,-1-1 1,1 0 0,0 0 0,0 0-1,0 0 1,0 1 0,0-1 0,0 0-1,0 0 1,0 0 0,0 1 0,1 1 0,0-3 2,-1 1 1,1-1-1,0 1 1,0-1-1,-1 1 1,1-1-1,0 0 1,0 1-1,0-1 1,0 0-1,-1 0 1,1 0 0,0 0-1,0 0 1,0 0-1,0 0 1,0 0-1,-1 0 1,1 0-1,0 0 1,0 0-1,1-1 1,7-1-81,0-1 0,1 0 1,14-8-1,-25 19-2146,0-7 2115,0 0 0,0 0 0,1 1 0,-1-1 0,0 0 0,1 1 0,-1-1 0,1 0 0,0 1 0,-1-1 0,1 1 0,0 2 0,5 4-632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15211,'6'4'1985,"11"-2"-857,3-2-400,12-4 1353,4-5-513,7-1-456,1-2-176,2 4-376,-4-4-240,-9 4-744,-3 2-376,-12 3 664,-6 2-144,-8 4-112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0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15859,'70'-10'4327,"13"-1"-857,-75 11-3220,-1 0 0,1 0 1,0 1-1,0 0 0,0 0 0,0 1 0,14 5 0,-21-7-225,0 0 0,1 1 0,-1-1 0,0 1 0,0-1-1,0 1 1,0-1 0,0 1 0,0 0 0,0 0 0,0-1-1,0 1 1,0 0 0,0 0 0,0 0 0,-1 0 0,1 0-1,0 0 1,-1 0 0,1 1 0,-1-1 0,1 0 0,-1 0-1,1 0 1,-1 1 0,0 0 0,0 0-4,0 1 0,-1-1 0,1 0 0,-1 0 0,1 0 1,-1 0-1,0 0 0,0 0 0,0-1 0,0 1 0,-1 0 0,1 0 1,-3 2-1,-4 5 29,-1-1 0,0-1 0,0 0 1,-13 8-1,10-7-21,0-1-1,-1-1 1,1 0 0,-1-1-1,-27 8 1,42-11-81,1 0-1,-1 0 1,1 0-1,0 0 1,0 0-1,-1-1 1,5 2-1,8 3-117,0 0 0,0-1 0,0-1 0,26 5-1,-34-8 9,0-1-1,0 1 1,-1-1-1,1 0 1,0-1-1,0 1 1,-1-1-1,1-1 1,-1 1-1,1-1 1,-1 0-1,1-1 1,9-5-1,0-3-389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3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15979,'-6'16'5408,"-8"21"-3493,7-19-1278,4-12-439,1-1 0,0 1 1,0-1-1,0 1 0,1 0 0,-1 7 1,2-13-184,0 0 0,0 1 1,0-1-1,0 0 0,0 0 0,0 1 1,1-1-1,-1 0 0,0 0 0,0 1 1,0-1-1,1 0 0,-1 0 0,0 1 1,0-1-1,0 0 0,1 0 1,-1 0-1,0 1 0,1-1 0,-1 0 1,0 0-1,0 0 0,1 0 0,-1 0 1,0 0-1,1 0 0,-1 0 0,0 0 1,0 0-1,1 0 0,-1 0 1,0 0-1,1 0 0,-1 0 0,1 0 1,18-2 97,-3 0-22,-10 3-87,0 1-1,0 0 0,0 0 0,0 1 1,0-1-1,-1 1 0,1 0 0,-1 1 1,0-1-1,0 1 0,0 0 0,-1 0 1,0 1-1,1-1 0,-1 1 0,4 6 1,-5-6 1,0-1 0,0 0 1,-1 1-1,1-1 0,-1 1 1,0 0-1,0 0 0,0 0 1,-1 0-1,0 0 1,0 0-1,0 0 0,-1 0 1,1 1-1,-1-1 0,-1 0 1,1 0-1,-1 0 1,-1 9-1,-1-10 52,1 0 0,-1 0 1,1 0-1,-1 0 0,0-1 0,-1 1 1,1-1-1,0 0 0,-1 0 0,0 0 0,0-1 1,0 1-1,0-1 0,0 0 0,0 0 1,-1 0-1,-6 1 0,-2 2 160,-1-2-1,0 1 0,0-2 1,-22 2-1,34-4-247,0 0-1,0 0 1,0 0-1,0 0 1,0 0 0,0 0-1,0 0 1,0-1-1,0 1 1,0-1-1,0 0 1,0 1-1,0-1 1,0 0-1,1 0 1,-1 0-1,0 0 1,1 0-1,-1-1 1,1 1-1,-1 0 1,1-1-1,-1 1 1,1-1-1,0 0 1,0 1-1,0-1 1,0 0-1,0 0 1,0 1 0,0-1-1,1 0 1,-1 0-1,1 0 1,-1-3-1,0-6-215,1 0-1,0 0 1,0 0 0,1 0-1,4-15 1,-3 11 351,4-19-637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3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18500,'17'-1'5068,"16"2"-2828,49 9 0,-22-2-4066,-56-7 1537,-1-1 0,0-1 1,1 1-1,-1 0 0,0-1 1,0 0-1,0 0 0,5-1 1,1-2-571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3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16892,'1'0'280,"0"1"0,0-1 0,0 1 0,0 0 0,0 0 1,-1-1-1,1 1 0,0 0 0,0 0 0,0 0 0,-1 0 0,1 0 1,-1 0-1,1 0 0,-1 0 0,1 0 0,-1 0 0,1 0 0,-1 1 1,0-1-1,0 0 0,0 0 0,0 0 0,1 0 0,-2 1 1,1-1-1,0 2 0,-6 38 870,4-31-664,-2 7-240,-11 84 597,14-88-795,1-1-1,0 0 1,0 0-1,1 0 1,1 0-1,4 15 1,-6-26-94,0 1 0,0 0 0,1-1 0,-1 1 0,1-1 0,-1 1 0,1-1 0,0 1 0,-1-1-1,1 1 1,0-1 0,0 0 0,0 1 0,0-1 0,0 0 0,1 0 0,-1 0 0,0 0 0,0 0 0,1 0 0,-1 0 0,1 0 0,-1 0 0,1-1 0,-1 1 0,1-1 0,-1 1 0,1-1 0,0 1 0,-1-1 0,1 0-1,-1 0 1,1 0 0,0 0 0,-1 0 0,1 0 0,0 0 0,-1-1 0,1 1 0,1-1 0,2-1-213,0 0 0,-1-1-1,1 1 1,-1-1 0,0 0 0,0 0 0,0 0-1,0-1 1,0 1 0,-1-1 0,6-7 0,4-10-684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3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12995,'-1'28'5111,"-7"48"0,-27 77-2354,29-130-2168,-44 149-772,45-176-3052,3-13 2572,5-2-302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3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14451,'1'0'223,"0"0"1,-1 0-1,1 0 1,0 0-1,0 0 0,0 0 1,-1 1-1,1-1 1,0 0-1,0 0 0,-1 1 1,1-1-1,0 1 1,-1-1-1,1 0 0,0 1 1,-1-1-1,1 1 1,-1 0-1,1-1 0,0 1 1,-1-1-1,0 1 1,1 0-1,-1-1 0,1 1 1,-1 0-1,0 0 1,1-1-1,-1 1 0,0 0 1,0 0-1,0 0 1,0-1-1,0 1 0,0 0 1,0 0-1,0 0 1,0-1-1,0 1 0,0 0 1,0 0-1,-1 1 1,0 6 263,-1 0-1,-1 1 1,-4 11 0,2-7-68,-7 28 15,3-10-574,-1-1 0,-25 53-1,35-83 89,0 0 0,0 0 0,0 0 0,0 1 0,0-1 0,0 0 0,0 0 0,0 0-1,-1 1 1,1-1 0,0 0 0,0 0 0,0 0 0,0 0 0,0 1 0,0-1 0,-1 0 0,1 0-1,0 0 1,0 0 0,0 0 0,0 1 0,-1-1 0,1 0 0,0 0 0,0 0 0,0 0-1,-1 0 1,1 0 0,0 0 0,0 0 0,0 0 0,-1 0 0,1 0 0,0 0 0,0 0 0,-1 0-1,1 0 1,-4-9-1546,1-20-793,3 25 1948,-8-112-4887,1 41 7165,15 88 1718,-1 2-2923,0 1 0,0-2 0,2 1 0,-1-1 0,2 0 0,0-1 0,19 20 0,-21-25-909,0-1 1,1-1 0,-1 1-1,1-1 1,1-1 0,-1 1-1,1-2 1,0 1 0,0-1-1,0-1 1,1 0 0,17 3-1,-16-6-448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18004,'4'2'274,"-1"-1"1,1 0-1,-1 0 1,1 0-1,0-1 1,0 1 0,-1-1-1,1 0 1,0 0-1,5-1 1,42-8 650,-23 4-18,110-17 1392,162-21-8,7 21-1976,-163 23-772,-113-1-5357,-48 0 5128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3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13939,'0'16'2117,"4"-12"868,-2-5-2652,0 0 0,0 0 1,0 0-1,0-1 0,-1 1 1,1 0-1,-1-1 0,1 1 1,-1-1-1,2-2 1,194-243 4366,-78 91-4259,-107 145-440,-12 11-1,0 0-1,0 0 1,0 0-1,1 0 1,-1 0 0,0 0-1,0 0 1,0 0-1,0 1 1,0-1-1,1 0 1,-1 0-1,0 0 1,0 0-1,0 0 1,0 0-1,0 1 1,0-1-1,0 0 1,0 0-1,0 0 1,0 0-1,1 1 1,-1-1-1,0 0 1,0 0-1,0 0 1,0 0-1,0 1 1,0-1-1,0 0 1,0 0-1,0 0 1,0 0-1,0 1 1,0-1-1,-1 0 1,1 0-1,0 0 1,0 0 0,0 1-1,0-1 1,-10 33-51,-6 5 37,-77 201 358,90-231-346,1-4-78,0 0-1,1 1 1,-1-1 0,1 0 0,0 0 0,0 1-1,1-1 1,-1 0 0,1 1 0,0-1 0,1 7-1,-1-11 43,0 0 0,0 0 0,1 0 0,-1 1 0,0-1 0,0 0 0,0 0 0,0 0 0,1 0 0,-1 0 0,0 0 0,0 0 0,0 0 0,1 1 0,-1-1 0,0 0 0,0 0 0,0 0 0,1 0 0,-1 0 0,0 0 0,0 0 0,1 0 0,-1 0 0,0 0 0,0 0 0,0 0 0,1-1 0,-1 1 0,0 0 0,0 0 0,0 0 0,0 0 0,1 0 0,-1 0 0,0 0 0,0 0-1,0-1 1,0 1 0,1 0 0,-1 0 0,0 0 0,0-1 0,9-7-756,21-39-537,-11 13 398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3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19972,'0'2'133,"-1"0"1,1 1-1,0-1 0,0 0 0,-1 0 0,0 0 1,1 0-1,-1 0 0,0 0 0,0 0 0,0 0 1,0-1-1,0 1 0,-2 3 0,-3 4 132,-7 19 181,1 1 0,1 1 0,1-1 0,2 2 0,-8 53 0,15-75-342,1 0 1,-1 0 0,1 0 0,1 0 0,0 0-1,0-1 1,5 17 0,-6-23-71,1 0 1,0 0-1,-1 0 1,1 0-1,0 0 1,0 0-1,0 0 1,1 0-1,-1 0 1,0 0-1,1-1 1,-1 1-1,1-1 1,0 1-1,0-1 1,-1 0-1,1 1 0,0-1 1,0 0-1,0 0 1,0 0-1,0-1 1,0 1-1,0 0 1,0-1-1,1 1 1,-1-1-1,0 0 1,0 0-1,0 0 1,1 0-1,-1 0 1,0 0-1,0-1 0,0 1 1,3-1-1,2-2 69,0 0 0,0 0 0,-1 0 0,1-1 0,-1 0 0,1-1 0,-2 1 0,1-1-1,0 0 1,-1 0 0,9-11 0,-12 13-51,0 0-1,0-1 1,0 1-1,0 0 1,0-1-1,-1 1 1,1-1-1,-1 0 1,0 1-1,0-1 1,0-4-1,-1 5-25,0 1 0,0 0 0,0 0 0,0 0 0,-1 0 0,1 0 0,-1 0 0,1 0-1,-1 0 1,0 0 0,0 0 0,0 0 0,0 0 0,0 0 0,0 0 0,-1 1 0,1-1 0,-1 1 0,1-1 0,-1 1 0,-1-2 0,-3-1-11,1 1 1,-1 0 0,1 1 0,-1-1-1,0 1 1,0 0 0,0 1 0,0-1-1,0 1 1,0 0 0,0 1 0,-1 0-1,1 0 1,-10 1 0,8-1-133,0 2 0,0-1 0,0 1 0,0 0 0,0 0 0,0 1 0,0 0 0,1 0 0,0 1 0,-12 8 0,18-12 16,-1 1 1,1 0 0,0 0-1,-1 0 1,1 1-1,0-1 1,0 0-1,0 0 1,0 1 0,0-1-1,0 0 1,0 1-1,0-1 1,0 1 0,1-1-1,-1 1 1,1 0-1,-1-1 1,1 1 0,0 0-1,-1-1 1,1 1-1,0 0 1,0-1 0,0 1-1,0 0 1,1 1-1,0-1 10,0 0-1,0-1 1,0 1-1,1 0 1,-1-1-1,1 1 1,-1-1-1,1 0 1,-1 1-1,1-1 1,0 0-1,-1 0 1,1 0-1,0 0 1,0-1-1,0 1 1,0 0-1,0-1 1,0 1-1,0-1 1,0 0-1,0 1 1,2-1-1,32 2-740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5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22 15787,'15'-21'3300,"-18"22"-1470,-7 14-434,-137 202 1531,-39 66-2372,176-268-1148,10-15 580,0 0 0,0 0 0,0 0-1,-1 0 1,1 0 0,0 1 0,0-1 0,0 0-1,0 0 1,0 0 0,0 0 0,-1 0 0,1 0-1,0 0 1,0 0 0,0 0 0,0 0 0,-1 0-1,1 0 1,0 0 0,0 0 0,0 0 0,0 0-1,0 0 1,-1 0 0,1 0 0,0 0-1,0 0 1,0 0 0,0 0 0,0 0 0,-1 0-1,1 0 1,0 0 0,0-1 0,0 1 0,0 0-1,0 0 1,0 0 0,-1 0 0,1 0 0,0 0-1,0 0 1,0-1 0,-1-2-10,0-1 0,0 1 0,1 0 0,-1-1 0,1 1 0,0-7 0,-1-18-251,-1-6-46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3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80 21069,'-1'8'513,"-1"0"1,-1-1-1,1 1 1,-1-1-1,-1 0 1,-4 8 0,-11 29 972,14-27-1400,2 1 1,0 0 0,1-1 0,0 1 0,2 0 0,0 0-1,1 0 1,3 19 0,-11-57-5296,-15-17 3011,10 16-540,-12-14-333,7 13 3987,3-2 4321,14 24-5151,0 0 0,0 0 1,0 0-1,0-1 0,0 1 0,0 0 0,0 0 0,0 0 0,0 0 0,0 0 0,0-1 0,0 1 1,0 0-1,0 0 0,0 0 0,0 0 0,0-1 0,0 1 0,1 0 0,-1 0 0,0 0 0,0 0 0,0 0 1,0 0-1,0-1 0,0 1 0,0 0 0,0 0 0,1 0 0,-1 0 0,0 0 0,0 0 0,0 0 1,0 0-1,0 0 0,0-1 0,1 1 0,-1 0 0,0 0 0,0 0 0,0 0 0,12-2 1701,19 1-800,-24 2-674,46-3-2215,95-14-1,-123 12 1022</inkml:trace>
  <inkml:trace contextRef="#ctx0" brushRef="#br0" timeOffset="1">588 0 19228,'1'0'104,"-1"1"0,0-1 0,1 0 0,-1 0 0,0 1-1,1-1 1,-1 0 0,0 1 0,1-1 0,-1 0 0,0 1 0,0-1 0,0 0-1,1 1 1,-1-1 0,0 0 0,0 1 0,0-1 0,0 1 0,0-1 0,0 0 0,0 1-1,1-1 1,-1 1 0,0-1 0,-1 0 0,1 1 0,0-1 0,0 1 0,0-1 0,0 0-1,0 1 1,0-1 0,0 1 0,-1-1 0,1 0 0,0 1 0,0-1 0,0 0-1,-1 1 1,1-1 0,-1 1 0,-9 19 1562,10-19-1554,-64 113 2995,-41 52-3558,93-153-428,12-13 821,-1 0 0,1 0-1,0 0 1,0 1 0,-1-1 0,1 0-1,0 0 1,0 0 0,-1 0-1,1 0 1,0 0 0,-1 0-1,1 0 1,0 0 0,0 0-1,-1 0 1,1 0 0,0 0 0,0 0-1,-1 0 1,1-1 0,0 1-1,-1 0 1,1 0 0,0 0-1,0 0 1,0 0 0,-1-1 0,1 1-1,0 0 1,-2-3-146,1 1 0,0-1 0,-1 0 0,1 1 0,1-1 0,-1 0 1,0 0-1,0-4 0,-2-20-639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3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16684,'11'5'1800,"2"6"-944,0 1-280,7 1 945,5-1-377,5-2-272,0-2-216,6-7-768,-2-2-392,0-8 480,-1-5-176,-8-11-136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3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13011,'2'3'560,"1"0"1,-1 0 0,1 0-1,0 0 1,0 0-1,0 0 1,0-1 0,0 1-1,1-1 1,-1 0-1,6 3 1,6 4 639,26 20 435,-2 1 1,53 53 0,-68-58-1391,-1 1 0,-1 1 1,-1 1-1,25 45 0,-35-49-217,0 2 0,-1 0 0,-2 0 0,0 1 0,-2 0 0,-1 0 0,-1 0 0,-2 1 0,0-1 0,-4 37 0,-3-5 49,-2-1 0,-3 0 0,-31 101 0,27-112-274,-31 64-1,37-95-167,0-1 1,0 0-1,-2 0 1,0-1-1,0-1 1,-2 1-1,-21 19 1,10-18-211,3-11-189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3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 15539,'-4'0'3299,"-6"7"-2618,-3 10-328,0 1 0,1 1 1,1 0-1,1 1 0,-11 28 1,2-7 1,-45 104 363,6 2-1,6 2 0,-49 233 1,86-304-700,-8 139 0,22-187-261,1 1 0,1-1 0,2 0 0,1 0 0,2 0 0,1-1 0,18 52 0,-20-70 85,-1-1 0,1 1 0,1-1 0,0-1 0,0 1 0,1-1 0,0 0 0,0 0 0,1-1 0,0 0 0,1 0 0,17 11 0,16-4-604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39 182 12555,'-2'-3'477,"0"0"0,0-1 0,0 1 0,0-1 0,1 1 1,-1-1-1,1 0 0,0 1 0,0-1 0,0 0 0,1 0 1,-1 0-1,1 0 0,0 1 0,0-1 0,2-6 0,-1 5-137,0 0-1,1 0 1,0 1-1,0-1 0,1 1 1,-1-1-1,1 1 1,0 0-1,0 0 0,0 0 1,1 0-1,4-4 1,0 1 21,1 0 0,-1 0 0,1 1 0,15-8 0,-21 12-303,0 1 0,1-1 0,-1 1 0,0 0 0,1 0 0,-1 0 0,1 0 0,-1 1 0,1-1 0,0 1 0,-1 0 0,1 0 0,-1 0 0,1 1 1,-1-1-1,1 1 0,5 1 0,-8-1-50,0 0 0,1 0 0,-1 0-1,0-1 1,0 1 0,0 1 0,1-1 0,-1 0 0,0 0 0,-1 0 0,1 0 0,0 1 0,0-1 0,0 0 0,-1 1 0,1-1 0,-1 1 0,1-1 0,-1 1 0,0-1 0,1 1 0,-1-1 0,0 1 0,0-1 0,0 1 0,0-1 0,0 1 0,-1-1 0,1 1 0,0-1-1,-1 1 1,1-1 0,-1 0 0,0 3 0,-2 4-4,-1 0-1,1 0 0,-1-1 0,-10 14 0,6-11 3,-1 0 0,0 0-1,-11 8 1,-5 5-21,24-22 9,1-1 0,-1 1 0,1 0 0,-1-1-1,1 1 1,0 0 0,0-1 0,-1 1 0,1 0-1,0-1 1,0 1 0,0 0 0,-1-1-1,1 1 1,0 0 0,0 0 0,0-1 0,0 1-1,1 0 1,-1 0 0,0-1 0,0 1 0,0 0-1,0-1 1,1 1 0,-1 0 0,0-1 0,1 1-1,-1 0 1,1-1 0,-1 1 0,0-1 0,1 1-1,-1-1 1,1 1 0,0-1 0,0 2 0,31 22-178,-14-12 135,-16-10 46,0-1 0,0 1 0,0 0 0,-1 0 1,1 0-1,0 1 0,-1-1 0,1 0 0,-1 1 0,0-1 0,0 1 0,0-1 0,0 1 0,0-1 0,0 1 0,-1 0 0,1-1 0,-1 1 0,0 0 0,0-1 0,0 1 0,0 3 0,-1-2 15,0-1-1,0 0 0,-1 1 0,1-1 1,-1 0-1,0 0 0,1 0 0,-1 0 1,-1-1-1,1 1 0,0-1 0,-1 1 1,1-1-1,-1 1 0,0-1 0,1 0 1,-6 2-1,-3 3-20,0-1-1,0-1 1,-1 1 0,0-2-1,0 1 1,-1-2 0,1 0-1,-20 3 1,21-8-1444,10-3 303,15-9 84,2 5 198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18068,'0'0'65,"0"0"-1,1 0 1,-1 0 0,0 0 0,1 0 0,-1 0 0,0 0-1,1 0 1,-1 0 0,0 0 0,1 0 0,-1 0-1,0 0 1,1 0 0,-1 1 0,0-1 0,1 0-1,-1 0 1,0 0 0,0 1 0,1-1 0,-1 0 0,0 0-1,0 0 1,1 1 0,-1-1 0,0 0 0,0 1-1,0-1 1,1 0 0,-1 0 0,0 1 0,0-1-1,0 0 1,0 1 0,0-1 0,1 1 0,-7 15 1506,-24 23 414,23-31-1283,-77 92 1217,46-58-1818,1 2 0,3 1 0,-29 51 0,56-78-1469,14-23 253,17-25 51,-7 7 368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15707,'0'0'81,"0"0"0,0 0 1,1 0-1,-1 0 0,0 0 0,1 0 0,-1 0 0,0 0 0,1 0 0,-1 0 0,0 0 0,0 0 0,1 0 0,-1 1 0,0-1 0,0 0 1,1 0-1,-1 0 0,0 1 0,0-1 0,1 0 0,-1 0 0,0 0 0,0 1 0,0-1 0,0 0 0,1 0 0,-1 1 0,0-1 0,0 0 1,0 1-1,0-1 0,0 1 0,-5 9 1668,-23 14 483,21-18-1311,-32 25 1056,16-13-1148,-27 26 0,45-38-761,-1 0 0,1 0 1,0 0-1,1 0 0,0 1 0,0 0 1,0 0-1,1 0 0,-4 12 0,6-18-64,1-1-1,0 1 0,-1 0 0,1 0 1,0 0-1,0 0 0,0 0 0,0 0 1,0 0-1,0 0 0,0 0 1,0 0-1,0-1 0,0 1 0,1 0 1,-1 0-1,0 0 0,1 0 1,-1 0-1,0-1 0,1 1 0,-1 0 1,1 0-1,-1 0 0,1-1 0,0 1 1,-1 0-1,2 0 0,0 0-8,0 0 0,0 0 0,0 0-1,0-1 1,0 1 0,1 0 0,-1-1-1,0 0 1,0 1 0,0-1 0,4 0-1,5-1-219,1 0 0,-1-1 0,18-4 0,-11 1-302,0-2-1,-1 1 0,1-2 1,-1 0-1,-1-2 1,22-14-1,-9 0-381</inkml:trace>
  <inkml:trace contextRef="#ctx0" brushRef="#br0" timeOffset="1">302 54 19220,'-16'17'2025,"1"5"-1129,-3 5-352,3 4 1088,2 5-312,3 3-495,1 0-145,6-4-504,0 0-272,5-7-992,1-3 1000,-1-15-216,-2-9-89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42 18692,'2'-4'446,"0"1"1,0-1-1,-1 0 1,1 0-1,-1 0 1,0 0-1,1-7 0,-2 11-389,0 0-1,0-1 0,0 1 0,-1 0 0,1 0 0,0 0 0,0 0 0,0-1 0,0 1 0,0 0 1,0 0-1,0 0 0,0 0 0,-1 0 0,1 0 0,0 0 0,0-1 0,0 1 0,0 0 1,0 0-1,-1 0 0,1 0 0,0 0 0,0 0 0,0 0 0,0 0 0,-1 0 0,1 0 0,0 0 1,0 0-1,0 0 0,0 0 0,-1 0 0,1 0 0,0 0 0,0 0 0,0 0 0,0 0 1,-1 0-1,1 0 0,0 0 0,0 0 0,0 0 0,0 1 0,-1-1 0,1 0 0,0 0 0,0 0 1,0 0-1,0 0 0,0 1 0,-9 3 472,-7 11-50,0 0-1,2 0 0,-22 30 0,-33 58 205,64-95-596,-14 24 181,1 1-1,2 0 1,-22 63-1,30-69-150,1 1-1,1-1 0,1 2 0,2-1 1,-1 44-1,5-60-159,0 0 0,0 0 1,1 0-1,0 0 0,1-1 0,1 1 1,0-1-1,0 0 0,11 18 0,-12-24 0,-1-1-1,1 1 0,1-1 1,-1 0-1,0 0 0,1-1 0,0 1 1,0-1-1,0 0 0,0 0 1,1 0-1,-1 0 0,1-1 1,0 0-1,-1 0 0,1 0 0,0-1 1,0 1-1,0-1 0,0 0 1,1-1-1,-1 1 0,0-1 0,9 0 1,9-6-307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15627,'4'-10'681,"-1"1"-1,1 0 0,1 0 1,-1 1-1,1 0 1,1-1-1,0 2 0,0-1 1,0 1-1,12-11 0,-13 14-402,0-1-1,0 1 0,1 0 0,-1 0 1,1 0-1,0 1 0,0 0 0,0 0 1,0 1-1,1 0 0,-1 0 0,1 0 1,-1 1-1,1 0 0,13-1 0,-19 2-253,1 0-1,-1 0 1,1 1-1,-1-1 0,0 0 1,1 0-1,-1 1 1,0-1-1,0 1 1,1-1-1,-1 1 1,0-1-1,0 1 1,0 0-1,0 0 0,1-1 1,-1 1-1,0 0 1,0 0-1,-1 0 1,1 0-1,0 0 1,0 0-1,0 1 1,0 1-1,0-1-9,-1 1-1,1-1 1,-1 1 0,0 0-1,1-1 1,-2 1 0,1-1-1,0 1 1,0 0 0,-1-1-1,1 1 1,-2 3 0,-2 4-3,1 0 1,-2-1-1,0 1 1,0-1-1,-10 14 0,8-14 10,-1 0 0,0-1 0,-1 1 0,0-2 0,0 1-1,0-1 1,-13 6 0,21-12-23,1-1 0,0 0 0,-1 0 0,1 0 0,-1 1-1,1-1 1,0 0 0,-1 0 0,1 1 0,0-1 0,0 0 0,-1 1 0,1-1 0,0 0 0,0 1-1,-1-1 1,1 1 0,0-1 0,0 0 0,0 1 0,0-1 0,-1 1 0,1-1 0,0 0 0,0 1-1,0-1 1,0 1 0,0-1 0,0 1 0,0-1 0,0 1 0,1-1 0,-1 0 0,0 1 0,0-1-1,0 1 1,0-1 0,0 0 0,1 1 0,-1-1 0,0 0 0,0 1 0,1-1 0,-1 0 0,0 1-1,1-1 1,-1 0 0,0 1 0,1-1 0,-1 0 0,0 0 0,1 1 0,0-1 0,27 18-238,-20-14 145,5 4-82,0 1 0,0 0 0,-1 0 0,0 2 0,0-1 0,13 18 0,-22-25 192,-1 0-1,1 1 0,-1-1 1,0 1-1,0-1 1,0 1-1,-1 0 1,1 0-1,-1 0 0,0 0 1,0 0-1,0 0 1,-1 0-1,1 0 1,-1 0-1,0 0 1,0 1-1,0-1 0,-1 0 1,0 0-1,1 0 1,-1 0-1,-1 0 1,1 0-1,-1 0 1,1 0-1,-1-1 0,-4 7 1,0-2 163,0 0 0,-1-1 0,0 0 1,0 0-1,0 0 0,-1-1 0,-10 7 0,14-11-123,1 0-1,0-1 1,-1 1-1,1-1 1,-1 1-1,0-1 1,1 0-1,-1-1 1,-7 2-1,9-2-61,0-1 0,0 1 0,0 0-1,0 0 1,0-1 0,1 1 0,-1-1-1,0 0 1,0 1 0,0-1 0,0 0-1,1 0 1,-1 0 0,0 0 0,1-1-1,-1 1 1,1 0 0,0-1 0,-3-2 0,3 2-141,-1-1 1,1 1-1,-1-1 1,1 1-1,0-1 1,0 0 0,1 1-1,-1-1 1,0 0-1,1 0 1,0 0 0,-1 1-1,1-1 1,0 0-1,1 0 1,-1 0-1,0 0 1,1 1 0,0-1-1,1-3 1,0-2-148,1 1 1,0-1-1,1 1 1,0 0 0,8-12-1,11-9-709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9 18540,'2'-7'1371,"-5"6"-522,-13 11-163,-4 9-111,0 0 0,1 2 0,1 0-1,1 1 1,-24 41 0,32-48-496,1 1-1,0 0 1,1 1 0,1 0-1,1 0 1,0 0 0,1 0-1,1 1 1,1 0 0,0 18-1,2-31-43,0 0 0,0 0-1,1 0 1,0-1 0,0 1-1,0 0 1,1-1 0,-1 1-1,1-1 1,0 1 0,1-1-1,-1 0 1,1 0 0,-1 0-1,1 0 1,0-1 0,1 1-1,-1-1 1,1 1 0,-1-1-1,1 0 1,0-1 0,0 1-1,8 3 1,-5-3 23,1 0 0,-1-1-1,0 0 1,1 0 0,-1-1 0,1 0-1,-1 0 1,1-1 0,0 0 0,-1 0-1,1-1 1,0 0 0,-1 0 0,0-1-1,9-3 1,-1 0 106,-1-1-1,0 0 0,-1-1 1,0-1-1,23-16 0,-32 21-107,0-1-1,1 1 0,-1-1 0,-1 0 1,1 0-1,-1 0 0,1 0 1,-1-1-1,0 1 0,-1-1 0,1 0 1,-1 0-1,0 0 0,0 0 1,-1 0-1,1 0 0,-1-1 0,0 1 1,0-10-1,-1 12-35,0 0 0,-1 1 0,1-1 1,-1 1-1,0-1 0,0 0 0,1 1 0,-2-1 0,1 1 1,0 0-1,0-1 0,-1 1 0,1 0 0,-1 0 0,0 0 1,0 0-1,-3-3 0,1 2 2,-1 0 1,1 0-1,0 1 1,-1 0-1,0 0 1,0 0-1,1 0 1,-11-1-1,1 1-41,0 0-1,0 1 1,0 1 0,-1 0 0,-25 4-1,9 4-295,30-8 229,-1 1 1,1-1 0,-1 1 0,1-1 0,-1 1 0,1 0 0,-1 0 0,1 0-1,0 0 1,-1 0 0,1 0 0,0 0 0,0 0 0,0 0 0,0 1 0,-1 1-1,2-2 12,0-1-1,0 1 1,0-1-1,0 1 0,0-1 1,0 1-1,0-1 1,1 1-1,-1-1 0,0 1 1,0-1-1,1 1 0,-1-1 1,0 1-1,1-1 1,-1 0-1,0 1 0,1-1 1,-1 1-1,1-1 1,-1 0-1,1 0 0,-1 1 1,1-1-1,-1 0 1,1 0-1,-1 1 0,1-1 1,-1 0-1,1 0 1,-1 0-1,1 0 0,-1 0 1,1 0-1,-1 0 0,1 0 1,-1 0-1,1 0 1,0 0-1,24 1-803,7-4-15,9-1-174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15939,'12'14'2353,"3"2"-1257,5 0-352,5 2 1353,4 4-561,5-1-208,2 1-495,-2-1-193,3-1-280,-2-1-112,-8-2-176,-1-1-112,-5-3-280,-3-3-272,-6-5 1184,0-5-648,-2 0-56,-1-1-64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17948,'-8'-2'2104,"4"-2"-983,4 1-369,6 2 1160,4-1-128,6 2-415,4 3-217,4 1-328,3-1-160,3 2-216,2-1-144,-5-3-376,0 1-528,-8-2 536,-6 0-80,-12 0-112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40 14083,'10'-9'2372,"0"0"-1,21-12 3499,-34 28-4666,-5 9-384,4-10-628,-1 1 0,1-1 1,1 1-1,-1 0 0,1 0 0,0 1 0,1-1 0,-3 14 0,5-19-188,0-1-1,0 0 1,0 1 0,1-1 0,-1 0-1,1 0 1,-1 1 0,1-1 0,-1 0-1,1 0 1,-1 0 0,1 0 0,0 0-1,0 1 1,0-1 0,0-1 0,0 1 0,0 0-1,0 0 1,0 0 0,2 1 0,30 15 52,-17-10-46,-3 0-15,0 1-1,-1 1 1,-1 0 0,1 0-1,-1 1 1,-1 1-1,15 18 1,-21-23 1,0 0 0,0 0 0,-1 0 0,0 0 1,0 1-1,0-1 0,3 14 0,-6-15 3,1-1-1,-1 1 1,1-1 0,-1 0 0,-1 1-1,1-1 1,0 1 0,-1-1-1,0 0 1,0 1 0,-1-1 0,1 0-1,-4 7 1,1-6 9,0 1-1,0-1 1,0 0 0,-1 0-1,0-1 1,0 1 0,0-1-1,0 0 1,-1 0-1,1-1 1,-1 0 0,0 0-1,0 0 1,0-1 0,-1 0-1,1 0 1,-1 0 0,1-1-1,-12 1 1,12-1-94,-1 0 0,1-1-1,0 1 1,-1-2 0,1 1 0,0-1 0,0 0 0,-1 0 0,1 0-1,0-1 1,0 0 0,0 0 0,0-1 0,1 0 0,-1 0-1,1 0 1,-1 0 0,1-1 0,0 0 0,-8-9 0,7 4-11,0 0 1,1 0-1,0-1 1,0 0-1,-4-15 1,-2-18-450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18556,'23'-3'2352,"4"-2"-1511,9 1-337,4 1 1272,9 2-680,-1-1-239,4 0-745,1 0-424,-2-2-809,-2 0-295,-9-4 1048,-5 0-272,-8-1-288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16684,'-13'13'3130,"1"1"0,-18 26 1,24-31-2896,0 1 0,0 0 0,1 0 1,1 1-1,0-1 0,0 1 1,1 0-1,1 0 0,-2 16 0,3-24-219,1 0 0,0 1 0,0-1 0,0 0 0,0 0 0,1 1 0,0-1 0,-1 0 0,1 0 0,0 0-1,0 0 1,1 0 0,-1 0 0,1 0 0,-1 0 0,1-1 0,4 6 0,-3-5-63,0-1 0,0 1-1,1-1 1,-1 1 0,1-1 0,0 0 0,0 0 0,0-1 0,0 1 0,0-1-1,0 0 1,5 1 0,1-1-411,0 0 0,0 0 0,0-1 0,0-1 0,0 0 0,-1 0 0,1 0 0,0-2-1,0 1 1,17-8 0,-19 6-27,-1 0-1,0 0 1,0-1-1,0 1 1,-1-2-1,0 1 1,0-1-1,0 0 1,-1 0-1,1-1 1,-2 1-1,1-1 1,-1 0-1,0-1 1,0 1-1,-1-1 1,0 1-1,4-15 1,-7 22 556,0-1 1,0 1-1,0-1 1,0 1-1,1-1 1,-1 1 0,0-1-1,0 1 1,0-1-1,0 1 1,0-1-1,0 1 1,0-1 0,0 1-1,0-1 1,-1 1-1,1 0 1,0-1-1,0 1 1,0-1 0,0 1-1,-1-1 1,1 1-1,0-1 1,-1 1-1,1-1 1,-11 5 1621,-10 18 386,11-7-945,1 0 0,0 0 0,2 1 0,-1 0 0,-7 29 1,11-32-998,1-1 0,0 1 1,1 0-1,1 0 1,0 0-1,1 1 0,0-1 1,3 18-1,-3-29-236,1 1 0,-1-1 0,1 0 0,0 0 0,-1 0 0,1 0-1,0 1 1,0-1 0,1 0 0,-1-1 0,0 1 0,1 0 0,-1 0 0,4 2 0,-4-3 52,0 0-1,0-1 1,0 1 0,1-1 0,-1 1 0,0-1 0,0 1 0,1-1 0,-1 0 0,0 0 0,1 0 0,-1 0-1,0 0 1,1 0 0,-1 0 0,0 0 0,1 0 0,-1 0 0,0-1 0,0 1 0,1-1 0,-1 1 0,0-1 0,0 1-1,0-1 1,2-1 0,19-13-629</inkml:trace>
  <inkml:trace contextRef="#ctx0" brushRef="#br0" timeOffset="1">753 140 15683,'-6'13'2513,"-11"8"-1361,-9 8-456,-3 4 2449,-2 8-1993,-1 1-160,5 1-447,1-6-249,11-4-584,-1-6-281,9-12-591,-5-15-736,8-16 1176,1-13-233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1133 0 15011,'6'1'2257,"2"8"-905,3 0-504,1 2 2225,6 2-1401,3 6-520,3-1-175,4 5-689,0 2-520,2 2 800,-4-3-544,-7-2-96,-3-2-32</inkml:trace>
  <inkml:trace contextRef="#ctx0" brushRef="#br0" timeOffset="1">1 552 17188,'72'5'2764,"0"-2"0,133-13 1,-114 3-1759,99-6 279,286-13-871,-318 24-2155,159 19 0,-293-15 593,-1 1-1,47 13 1,-68-16 336,-4 0 281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16267,'7'5'618,"0"0"-1,-1 0 0,0 1 1,0 0-1,0 0 0,-1 1 1,0 0-1,0 0 0,6 11 0,1 1 335,26 38 332,-3 1 0,45 101 0,-68-129-1201,-1 1 0,-1 0 1,-2 1-1,-1-1 0,-2 1 0,-1 1 1,0 56-1,-7-54-26,-1-1-1,-1 0 1,-2 0-1,-1-1 1,-2 0-1,-19 43 1,8-30-198,-2 0-1,-2-2 1,-49 67 0,62-96 83,0 0 1,-1 0 0,0-1-1,-28 21 1,1-14-135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16011,'-1'9'1881,"2"8"-825,0 3-328,2 10 1273,0 5-513,3 9-248,-2 3-160,2 2-319,0-2-145,2-1-224,-1-4-168,2-12-464,-2-4-352,-1-12-721,-2-4 1113,-4-9-232,0 4-136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18708,'29'0'2192,"6"-1"-1375,9-8-281,8-1 1096,5-1-600,5-4-288,-5 1-1080,-6 0-408,-16 4 704,-11 1-224,-14 3-248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5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15787,'0'-1'5696,"0"11"-3713,-1 18-922,-36 113 791,14-57-1204,21-79-583,1 1-1,0-1 1,0 0 0,0 1-1,1-1 1,0 9 0,0-12-45,1-1 0,-1 1 0,0-1 0,1 1 1,-1-1-1,1 0 0,0 1 0,-1-1 1,1 0-1,0 1 0,0-1 0,0 0 0,0 0 1,0 0-1,0 0 0,0 0 0,0 0 1,0 0-1,0 0 0,1 0 0,-1 0 0,0-1 1,1 1-1,-1 0 0,1-1 0,-1 1 1,0-1-1,4 1 0,6 0-150,2 0 1,-1 0-1,0-1 1,0-1-1,0 0 1,0-1-1,0 0 1,-1-1-1,1 0 1,0-1-1,-1 0 1,0 0-1,0-2 1,0 1-1,13-10 1,-20 11 19,1-1 1,-1 1-1,1 0 1,-1-1 0,-1 0-1,1 0 1,-1 0 0,0-1-1,4-8 1,7-23-618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5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17172,'-5'37'2304,"0"-4"-1392,1 6-280,-2 2 1137,2 2-457,0 0-224,0 0-423,1-4-297,3-5-953,1 1 850,3-12-297,2-3-72,1-9-129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0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2 285 13035,'-1'8'4331,"5"-12"-348,2-3-3827,65-80 3820,22-55-2324,-59 89-1195,-33 57-415,-3 15-62,-5 22-30,-1-11 28,-11 52 88,18-71-100,-1 0-1,1 1 1,1-1-1,0 0 1,2 14-1,1-15-749,2-13-942,0-15-333,-5 8 1250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5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21229,'13'4'1816,"23"-4"-1272,3 3-216,12-6 584,12 0-232,8-2-311,-1 0-241,-6-2-849,-2 1-375,-19-2 864,-7-2-224,-13 1-184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5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17148,'0'0'85,"1"0"0,-1 0 0,0-1 0,1 1 1,-1 0-1,1 0 0,-1-1 0,0 1 0,1 0 1,-1 0-1,1 0 0,-1 0 0,0 0 0,1-1 0,-1 1 1,1 0-1,-1 0 0,1 0 0,-1 0 0,0 0 1,1 0-1,-1 1 0,1-1 0,-1 0 0,1 0 1,-1 0-1,0 0 0,1 0 0,-1 1 0,1-1 1,-1 0-1,0 0 0,1 1 0,-1-1 0,1 1 0,18 8 1073,-18-8-943,11 5 464,6 3 0,-1 1 0,0 0 0,-1 1 1,25 22-1,-37-30-643,-1 1 1,0-1-1,0 1 0,0 0 1,0 0-1,-1 0 1,1 0-1,-1 0 0,0 0 1,0 1-1,-1-1 0,1 1 1,-1-1-1,0 1 0,0 0 1,-1 0-1,1-1 0,-1 1 1,0 0-1,-1 0 0,1-1 1,-1 1-1,1 0 0,-2-1 1,0 6-1,-7 10-233,-1 0 0,0-1 0,-2 0 1,0-1-1,-1 0 0,-1-1 0,0 0 0,-1-1 0,-19 15 1,8-13-156,8-14-90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5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16732,'0'0'112,"1"0"0,0 0 0,0 0 0,-1 1 1,1-1-1,0 0 0,0 1 0,-1-1 0,1 0 0,0 1 1,-1-1-1,1 1 0,-1-1 0,1 1 0,0-1 1,-1 1-1,1-1 0,-1 1 0,1 0 0,-1-1 0,0 1 1,1 0-1,-1-1 0,0 1 0,1 0 0,-1 0 1,0-1-1,0 1 0,0 0 0,0 0 0,0 0 1,0-1-1,0 1 0,0 0 0,0 1 0,-3 34 1064,2-31-655,-11 54 1822,-24 74 0,21-87-1902,2 1 0,3 0 1,-7 59-1,17-100-436,0 0 0,0-1 0,0 1 0,1 0 0,-1-1 0,1 1 0,1-1 0,-1 1 0,1-1 0,4 10 0,-4-12-55,0 0 0,0-1 0,0 1 0,0 0 0,0-1 1,1 1-1,-1-1 0,1 0 0,0 0 0,0 0 0,-1 0 0,1 0 0,1-1 1,-1 1-1,0-1 0,0 0 0,0 0 0,1 0 0,3 1 0,4-1-266,0 0 0,0-1 1,0 0-1,0 0 0,0-1 0,0-1 0,21-5 0,-7-1-112,-1 0 1,32-17-1,0-6-468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5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24 16580,'-9'3'541,"1"2"1,-1-1-1,0 1 1,1 0 0,0 1-1,1 0 1,-1 0 0,-7 9-1,10-10-244,0 0-1,0 1 1,1-1-1,0 1 1,0 0-1,1 0 1,0 1-1,0-1 1,0 1-1,1 0 1,-3 11-1,5-16-240,-1 0 1,1 0-1,0-1 1,0 1-1,0 0 1,0 0-1,0 0 1,0 0-1,0-1 0,1 1 1,-1 0-1,1 0 1,-1 0-1,1-1 1,0 1-1,0 0 0,-1-1 1,1 1-1,0-1 1,1 1-1,-1-1 1,2 2-1,-1-1 0,0-1 0,0 1 0,1-1 0,-1 0 0,1 0 0,-1 0 0,1 0 0,-1-1 0,1 1 0,0-1 0,-1 1 0,1-1 0,4 0 0,2 0 52,-1-1 0,1 0 1,-1-1-1,1 1 0,-1-2 0,0 1 0,0-1 0,12-6 0,-15 6-43,-1 0-1,1 0 0,-1 0 0,0 0 0,0-1 0,0 0 1,0 0-1,-1 0 0,0 0 0,0 0 0,0-1 1,0 1-1,-1-1 0,1 0 0,-1 0 0,0 1 1,2-11-1,-4 12-42,1-1 0,-1 0 0,0 0 0,0 0-1,-1 0 1,1 1 0,-1-1 0,0 0 0,0 0 0,0 1 0,0-1 0,0 0 0,-1 1 0,0-1 0,0 1 0,0 0 0,0 0 0,0 0 0,-1 0-1,1 0 1,-1 0 0,0 0 0,0 1 0,0 0 0,-4-3 0,4 2-209,-1 1 0,1-1 0,-1 1 0,0 0 0,0 0 0,0 1 0,0-1 0,0 1 0,0 0 0,0 0 0,-1 0 0,1 1 0,0-1-1,-1 1 1,-7 0 0,12 0 137,0 1 0,0-1-1,-1 0 1,1 0 0,0 0-1,0 0 1,-1 0 0,1 0 0,0 0-1,0 0 1,-1 1 0,1-1-1,0 0 1,0 0 0,0 0-1,-1 0 1,1 1 0,0-1-1,0 0 1,0 0 0,0 1-1,-1-1 1,1 0 0,0 0-1,0 1 1,0-1 0,0 0-1,0 0 1,0 1 0,0-1-1,0 0 1,0 0 0,0 1-1,0-1 1,0 0 0,0 1 0,0-1-1,0 0 1,0 1 0,0 0-16,1-1 0,-1 1 1,0 0-1,1-1 1,-1 1-1,1-1 1,-1 1-1,1 0 1,0-1-1,-1 1 0,1-1 1,-1 1-1,1-1 1,0 0-1,-1 1 1,2 0-1,17 6-986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5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 17660,'0'0'49,"0"0"0,0 0 0,0 0 0,1 0 0,-1 0 0,0-1 0,0 1 0,0 0 0,0 0 0,0 0 0,1 0 0,-1 0 0,0 0 0,0 0 0,0 0 0,0 0 0,0 0 0,0 0 0,1-1 0,-1 1 0,0 0 0,0 0 1,0 0-1,0 0 0,0 0 0,0 0 0,0-1 0,0 1 0,0 0 0,0 0 0,0 0 0,0 0 0,0 0 0,0-1 0,0 1 0,0 0 0,0 0 0,0 0 0,0 0 0,0 0 0,0-1 0,0 1 0,0 0 0,0 0 0,0 0 0,0 0 0,0 0 0,0-1 0,0 1 0,0 0 0,0 0 0,0 0 0,-1 0 0,1 0 1,0-1-1,-12 1 1628,-17 9 704,27-8-2341,0 0 0,0 0 0,0 0 0,1 0 0,-1 1 0,1-1 0,-1 0 0,1 1 0,-1 0 1,1-1-1,0 1 0,0 0 0,0-1 0,0 1 0,0 0 0,0 0 0,0 0 0,1 0 0,-1 0 0,1 0 0,-1 0 0,1 0 0,0 0 0,0 0 0,0 0 0,0 0 1,0 0-1,0 1 0,1-1 0,-1 0 0,1 0 0,-1 0 0,1 0 0,0-1 0,0 1 0,0 0 0,0 0 0,0 0 0,0 0 0,0-1 0,0 1 0,1-1 1,-1 1-1,1-1 0,-1 1 0,1-1 0,0 0 0,-1 0 0,5 2 0,48 21-68,-44-21 13,0 1 1,0 0-1,0 1 1,-1 0-1,0 0 1,0 1-1,15 13 1,-23-18 15,0 0 1,0 0-1,0 0 0,0 0 1,0 1-1,0-1 1,0 0-1,-1 1 0,1-1 1,0 0-1,-1 1 0,1-1 1,-1 1-1,0-1 1,1 1-1,-1-1 0,0 1 1,0-1-1,0 1 0,0-1 1,0 1-1,0-1 0,-1 1 1,1-1-1,0 0 1,-1 1-1,1-1 0,-1 1 1,1-1-1,-1 0 0,0 1 1,0-1-1,0 0 1,1 0-1,-1 1 0,0-1 1,-1 0-1,1 0 0,0 0 1,0 0-1,0 0 1,-3 1-1,-3 3 42,-1-1 0,1 1-1,-1-1 1,0 0 0,-16 4 0,6-3 24,0 0-1,-19 2 0,31-6-213,-1-1 0,1 1 0,-1-1 0,1-1 0,-1 1-1,1-1 1,-1 0 0,1 0 0,-8-3 0,12 3 113,0 0-1,1 0 1,-1 0 0,1 1 0,0-1 0,-1-1-1,1 1 1,0 0 0,-1 0 0,1 0 0,0-1 0,0 1-1,0-1 1,0 1 0,0-1 0,1 1 0,-1-1-1,-1-2 1,1-12-406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5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213 574 15195,'5'2'502,"-1"-1"-1,1 0 0,0 0 1,-1 0-1,1 0 1,0-1-1,0 0 0,0 0 1,0 0-1,0 0 0,0-1 1,-1 0-1,1 0 1,0 0-1,-1-1 0,1 0 1,6-3-1,-2 1-210,-1-1 0,1 0 1,-2-1-1,1 0 0,-1 0 0,1 0 0,-2-1 0,8-8 0,-13 13-246,0 1-1,0-1 0,1 1 0,-1-1 0,0 0 1,0 1-1,-1-1 0,1 0 0,0 0 1,-1 0-1,1 0 0,-1 0 0,1 0 0,-1 1 1,0-1-1,0-3 0,0 4-30,0 1 0,0-1 1,0 1-1,0-1 0,-1 1 0,1 0 1,0-1-1,0 1 0,-1 0 0,1-1 0,0 1 1,0 0-1,-1-1 0,1 1 0,0 0 1,-1-1-1,1 1 0,0 0 0,-1 0 1,1 0-1,-1-1 0,1 1 0,0 0 0,-1 0 1,1 0-1,-1 0 0,-1 0 4,0-1 0,1 1-1,-1 1 1,0-1 0,1 0 0,-1 0-1,0 1 1,1-1 0,-1 1 0,-2 0-1,-6 4 8,1 0-1,-1 0 1,1 1-1,0 0 1,1 1-1,0 0 0,-12 12 1,7-5-24,1 1 0,0 0 0,-13 23 0,23-34-2,0 0 0,0 1-1,0-1 1,0 0 0,1 1 0,-3 8-1,4-12 2,0-1 1,0 1-1,0 0 0,0 0 0,0 0 1,0 0-1,0 0 0,0 0 0,0 0 1,1 0-1,-1 0 0,0-1 0,0 1 0,1 0 1,-1 0-1,1 0 0,-1 0 0,1-1 1,-1 1-1,1 0 0,-1-1 0,1 1 0,0 0 1,-1-1-1,1 1 0,0 0 0,0-1 1,-1 0-1,1 1 0,0-1 0,0 1 1,0-1-1,0 0 0,0 1 0,-1-1 0,1 0 1,0 0-1,0 0 0,1 0 0,9 1-7,-1-1 0,0 0 0,0 0-1,0-1 1,0-1 0,11-2-1,61-21-79,-43 13 65,1-2-12,-28 9 5,1 1 1,0 0-1,0 1 0,0 0 1,1 1-1,16-1 1,-29 3 28,0 0 1,0 0 0,0 0-1,0 0 1,0 0 0,0 0-1,0 0 1,-1 0-1,1 1 1,0-1 0,0 0-1,0 1 1,0-1 0,-1 0-1,1 1 1,0-1 0,0 1-1,-1-1 1,1 1 0,0 0-1,-1-1 1,1 1-1,-1 0 1,1-1 0,-1 1-1,1 0 1,-1 0 0,1 1-1,0 0 10,-1 1 0,0 0 0,1 0 0,-1 0 0,0 0 0,0 0 0,-1 3 0,0-3 14,1 0 0,0 1-1,0-1 1,0 0 0,0 0-1,1 6 1,0-8-14,-1 0 0,1 0 0,-1 0 0,1 0 0,-1 0 0,1 0 1,-1-1-1,1 1 0,0 0 0,-1 0 0,1-1 0,0 1 0,0 0 0,0-1 0,0 1 0,-1-1 0,1 1 0,0-1 0,0 0 0,0 1 0,0-1 0,0 0 1,0 1-1,0-1 0,0 0 0,2 0 0,6 1 37,0-1 0,0 0 0,1-1 0,-1 0 0,0 0 0,12-4 0,56-21 129,-3 1-202,-72 25-37,6-2 37,0 0 0,1 0 1,-1 1-1,9 0 1,-16 1-39,0 0 0,0 0 0,0 0 0,0 0 0,0 0 0,0 0 0,0 0 0,-1 0 0,1 0 0,0 0 0,0 1 0,0-1 1,0 0-1,0 1 0,0-1 0,0 1 0,-1-1 0,1 1 0,0-1 0,0 1 0,-1-1 0,1 1 0,0 0 0,-1 0 0,1-1 1,0 1-1,-1 0 0,1 0 0,-1-1 0,0 1 0,1 0 0,-1 0 0,0 0 0,1 0 0,-1 0 0,0 0 0,0 0 0,0 0 1,0 0-1,0 0 0,0-1 0,0 1 0,0 0 0,0 0 0,0 0 0,-1 2 0,1-3 38,0 0-1,0 1 0,0-1 1,0 0-1,0 0 1,0 1-1,-1-1 0,1 0 1,0 0-1,0 0 1,0 1-1,0-1 0,-1 0 1,1 0-1,0 0 1,0 1-1,0-1 0,-1 0 1,1 0-1,0 0 1,0 0-1,-1 0 0,1 1 1,0-1-1,-1 0 1,1 0-1,0 0 0,0 0 1,-1 0-1,1 0 1,0 0-1,0 0 0,-1 0 1,1 0-1,-1 0 1,-3 0-544</inkml:trace>
  <inkml:trace contextRef="#ctx0" brushRef="#br0" timeOffset="1">12 5 18716,'-11'-4'1768,"19"5"-1200,7 1-167,16 0 551,8 1-656,8 2 24,-1 0-160,0 3-176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5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15355,'-2'3'598,"1"0"1,0 1-1,0-1 0,1 0 0,-1 1 0,1-1 0,0 1 0,0-1 0,0 1 0,1 4 1,-1 11 1016,-4 19 249,2-23-1317,1-1-1,0 1 1,1 0 0,3 25-1,-3-39-513,1 0 0,-1 1 0,0-1 0,1 0 1,-1 1-1,1-1 0,0 0 0,-1 0 0,1 0 0,0 1 0,0-1 0,-1 0 0,1 0 0,0 0 0,0 0 0,0 0 0,0-1 0,1 1 0,-1 0 0,0 0 0,1 0 0,1 0 3,0 0 1,-1-1-1,1 1 0,0-1 0,0 1 0,-1-1 1,1 0-1,0 0 0,0 0 0,2-1 0,4-1 27,0 0 0,0 0-1,0-1 1,-1 0-1,13-7 1,5-4 42,-2-2 0,0 0 1,41-38-1,53-68 135,-118 122-240,0 0 1,0 0-1,0 0 1,0 0-1,1-1 1,-1 1-1,0 0 1,0 0-1,0 0 1,0 0-1,0 0 1,1 0-1,-1 0 1,0-1-1,0 1 1,0 0-1,0 0 1,1 0 0,-1 0-1,0 0 1,0 0-1,0 0 1,1 0-1,-1 0 1,0 0-1,0 0 1,0 0-1,1 0 1,-1 0-1,0 0 1,0 0-1,0 1 1,0-1-1,1 0 1,-1 0-1,0 0 1,0 0-1,0 0 1,0 0-1,1 0 1,-1 1 0,0-1-1,0 0 1,0 0-1,0 0 1,0 0-1,0 0 1,0 1-1,0-1 1,1 0-1,-1 0 1,0 0-1,0 1 1,0-1-1,0 0 1,0 0-1,0 0 1,0 0-1,0 1 1,0-1-1,0 0 1,0 0-1,0 0 1,0 1 0,0-1-1,0 0 1,0 0-1,-1 0 1,1 1-1,-1 9 1,-1 1 0,-1-1-1,0 1 1,-1-1 0,1 0 0,-7 11-1,-5 13-13,8-16 10,2-6 2,1 0 0,0 0 1,0 0-1,2 1 0,-4 23 0,6-36-13,0 1 1,0 0-1,0-1 0,0 1 1,0 0-1,0 0 0,0-1 0,1 1 1,-1 0-1,0-1 0,0 1 1,1 0-1,-1-1 0,0 1 1,1-1-1,-1 1 0,0 0 0,1-1 1,-1 1-1,1-1 0,-1 1 1,1-1-1,-1 1 0,1-1 0,0 0 1,0 1-1,1 0-55,-1-1 1,1 0-1,-1 1 0,1-1 1,-1 0-1,1 0 0,0 0 1,-1 0-1,1 0 0,-1 0 1,3-1-1,3-1-535,1-1-1,-1 1 1,12-7 0,-6 1 11,-1 0 0,0 0 0,12-13 1,-12 11 94,15-12-546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5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 19108,'-2'0'172,"0"0"0,0 1 0,0-1 1,0 1-1,0 0 0,0 0 0,0 0 0,0 0 0,0 0 0,0 0 1,1 0-1,-1 1 0,0-1 0,1 1 0,-1-1 0,1 1 0,-3 3 0,-20 33 1192,22-35-1146,-4 10 79,0-1 0,-6 20-1,10-30-261,1 1 0,1 0 0,-1 0 0,0 0 0,1-1 0,-1 1 0,1 0 0,0 0-1,0 0 1,0 0 0,0 0 0,1 0 0,-1-1 0,1 1 0,0 0 0,-1 0 0,1 0-1,3 4 1,-3-6-14,1 1 0,-1-1-1,1 0 1,0 0-1,-1 0 1,1 0 0,0 0-1,0-1 1,0 1-1,0 0 1,0-1 0,0 1-1,0-1 1,-1 0-1,1 0 1,0 0 0,0 0-1,0 0 1,0 0-1,0 0 1,0-1 0,0 1-1,0 0 1,0-1-1,0 0 1,0 0 0,0 1-1,1-3 1,9-2 67,-2 0 0,1-1 0,12-9 0,-13 7-34,0 0 1,0 0-1,0-1 1,-1-1-1,-1 1 1,1-1-1,-2-1 1,1 1-1,-2-1 1,1-1-1,5-14 0,-12 25-49,1 0-1,-1 0 0,1 0 0,-1 0 1,0 0-1,1 0 0,-1 0 0,0 0 1,0 0-1,0 0 0,0 0 0,0 0 1,0 0-1,0 0 0,0 0 0,0 0 1,0 0-1,-1 0 0,1 0 0,0 0 1,-1 0-1,1 0 0,-2-1 0,1 1-1,1 1 0,-1 0 0,0 0 0,0 0 0,0 0 0,0 0 0,0 1 0,0-1 0,0 0 0,0 0 0,0 1 0,0-1 0,0 0 0,0 1 0,0-1 0,0 1 0,1-1 0,-1 1 0,0-1 0,0 1 0,1 0 0,-1-1 0,0 1 0,1 0 0,-1 0 0,0 1 0,-10 9 27,0 1 1,1 0-1,0 1 0,1 1 1,1-1-1,0 1 1,1 0-1,0 1 0,1 0 1,1 0-1,-4 21 0,8-35-47,1 1-1,0-1 1,-1 1-1,1-1 1,0 1-1,0-1 1,1 1-1,-1 0 1,0-1-1,0 1 1,1-1-1,-1 1 1,1-1-1,-1 1 1,1-1-1,-1 0 1,1 1-1,0-1 1,0 0-1,0 1 1,0-1-1,1 1 1,0-1-66,-1 0 1,1 0 0,0 0-1,-1-1 1,1 1-1,0-1 1,0 1 0,-1-1-1,1 0 1,0 0 0,0 1-1,-1-1 1,1-1 0,0 1-1,0 0 1,0 0 0,-1-1-1,1 1 1,2-1-1,6-3-89,0 0 0,0-1 0,-1 1-1,14-11 1,14-9-395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5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125 371 16171,'-37'45'2445,"26"-33"-1856,0 0-1,1 1 0,0 0 0,1 1 0,1 0 0,0 0 0,-8 23 0,15-35-502,0 0 1,0 1-1,1-1 1,-1 0-1,1 0 1,0 0-1,0 1 1,0-1-1,0 0 1,0 0-1,0 1 1,1-1-1,-1 0 1,1 0-1,-1 0 1,1 0-1,0 0 1,0 0-1,0 0 0,0 0 1,0 0-1,2 2 1,-1-2-42,0 0 1,1 0-1,-1 0 1,1-1-1,-1 1 1,1-1-1,0 1 1,0-1-1,-1 0 1,1 0-1,0-1 1,0 1-1,0 0 1,0-1-1,0 0 0,4 0 1,7 0-15,1-1 0,-1-1 0,1 0 0,-1-1 0,0-1-1,0 0 1,0-1 0,0-1 0,-1 0 0,0 0 0,0-2 0,0 1 0,20-18 0,-4 1 4,-2-1 0,0-2 1,-1-1-1,26-36 0,-37 43-17,0 0-1,-1-1 0,-1-1 0,-1 0 0,-1 0 1,-1-1-1,-1-1 0,-1 1 0,4-29 0,-11 49-19,0-1 1,0 0-1,-1 1 0,0-1 0,0 0 0,0 1 0,-1-1 0,0 0 0,1 1 0,-2-1 0,1 0 0,0 1 0,-1-1 0,-4-7 0,4 9-4,-1 1 0,1-1 0,-1 1 0,1-1 0,-1 1 0,0 0 0,0 0 0,0 0-1,0 1 1,0-1 0,0 1 0,-1-1 0,1 1 0,0 0 0,-1 0 0,1 1-1,-1-1 1,1 1 0,-1-1 0,-3 1 0,-10 1-17,1 0 0,0 0 1,0 2-1,0 0 0,0 1 0,0 0 0,1 2 0,-20 8 1,14-4 11,1 0 0,0 2 0,0 0 0,1 2 0,-22 19 0,39-31 11,0 0 0,-1 0 0,1 0-1,0 1 1,0-1 0,0 0-1,1 1 1,-1 0 0,1-1 0,-1 1-1,1 0 1,0 0 0,0 0 0,0 0-1,-1 4 1,3-5 0,-1 0 0,0 0 0,1 0 1,-1 0-1,1 0 0,-1 0 0,1-1 0,0 1 0,0 0 0,0 0 0,0-1 0,0 1 1,0 0-1,1-1 0,-1 1 0,0-1 0,1 0 0,-1 1 0,1-1 0,0 0 1,-1 0-1,1 0 0,0 0 0,2 1 0,20 9-15,0 0 0,44 12 0,-37-13 0,44 19 1,-66-24 12,0-1 1,-1 2-1,1-1 1,-1 1-1,0 0 1,-1 1-1,0 0 1,0 0-1,7 9 1,-11-12 6,0 1 0,0 0 0,-1 0 0,0 0 0,0 0 0,0 0 0,0 0 0,-1 0 0,0 0 0,0 1 0,0-1 0,-1 1 0,0-1 0,0 8 1,-2 3-214,-1 0 0,0-1 0,-9 25 1,9-22 96,2-2-36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5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9 21597,'1'-1'160,"1"0"1,-1 0 0,1 1 0,-1-1 0,1 0 0,-1 0 0,1 1 0,-1-1 0,1 1-1,-1-1 1,1 1 0,0 0 0,-1 0 0,1 0 0,1 0 0,-2 0-99,-1 0 0,1 0 0,-1 1 0,0-1 0,1 0 1,-1 1-1,0-1 0,1 0 0,-1 1 0,0-1 0,0 1 1,1-1-1,-1 1 0,0-1 0,0 0 0,0 1 0,0-1 0,0 1 1,1-1-1,-1 1 0,0-1 0,0 1 0,0-1 0,0 1 1,0-1-1,0 1 0,-1-1 0,1 1 0,0-1 0,0 1 0,0 0 1,-3 6 200,1 0 0,-1 1 0,0-1 1,0 0-1,-6 7 0,-241 336 1480,145-214-2835,102-131 947,-17 19-1658,20-23 1775,0-1-1,0 0 1,0 0-1,0 0 1,0 0-1,0 0 1,0 1-1,0-1 1,-1 0-1,1 0 1,0 0-1,0 0 1,0 0-1,0 0 1,0 0-1,-1 1 0,1-1 1,0 0-1,0 0 1,0 0-1,0 0 1,-1 0-1,1 0 1,0 0-1,0 0 1,0 0-1,-1 0 1,1 0-1,0 0 1,0 0-1,0 0 1,0 0-1,-1 0 1,1 0-1,0 0 1,0 0-1,0 0 1,0-1-1,-1 1 1,3-15-910,7-12-45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15379,'8'0'2569,"5"-3"-1273,4-2-464,5-5 2273,4 0-1585,1 0-271,3 1-457,0-1-224,-3 3-568,-2 1-272,-5 2-736,-3 1-329,-4-1 1009,-3-1-272,-7 1-176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5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20564,'14'7'1993,"-1"16"-1209,1 5-320,5 14 1008,5 1-351,5 4-449,1 3-232,0-2-552,3-3-560,-3-6 592,-1-2-112,-8-9-120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17532,'0'0'85,"0"1"0,0 0 0,0 0 1,0-1-1,0 1 0,0 0 0,0 0 1,0-1-1,0 1 0,0 0 0,0 0 0,1-1 1,-1 1-1,0 0 0,0-1 0,1 1 0,-1 0 1,1-1-1,-1 1 0,0-1 0,1 1 1,-1 0-1,1-1 0,0 1 0,-1-1 0,1 1 1,-1-1-1,1 0 0,0 1 0,-1-1 1,1 0-1,0 1 0,-1-1 0,1 0 0,0 0 1,0 0-1,-1 1 0,1-1 0,0 0 1,0 0-1,-1 0 0,1 0 0,0 0 0,0 0 1,-1-1-1,1 1 0,0 0 0,0 0 1,-1-1-1,1 1 0,0 0 0,-1 0 0,2-2 1,6-1 485,0-1 1,0-1 0,12-8-1,-17 11-372,49-36 1806,94-90 1,29-60-759,-156 162-1142,-18 24-71,-10 15-17,-14 23-33,3 2-1,1 0 0,2 0 1,1 2-1,2 0 1,-16 78-1,30-116-17,-1 6-43,-1 0 0,2 1 0,-1 12 0,1-20 28,0-1-1,0 1 1,0 0-1,0 0 0,0-1 1,0 1-1,0 0 1,0-1-1,0 1 1,1 0-1,-1-1 0,0 1 1,0 0-1,0-1 1,1 1-1,-1 0 1,0-1-1,1 1 0,-1-1 1,1 1-1,-1-1 1,1 1-1,-1-1 1,1 1-1,-1-1 0,1 1 1,-1-1-1,1 1 1,0-1-1,-1 0 1,1 1-1,-1-1 0,1 0 1,0 0-1,-1 0 1,1 1-1,0-1 1,0 0-1,-1 0 0,1 0 1,0 0-1,-1 0 1,1 0-1,0 0 1,-1-1-1,1 1 0,0 0 1,-1 0-1,1 0 1,0-1-1,-1 1 1,1 0-1,0-1 0,-1 1 1,1 0-1,0-2 1,10-5-671,-1-1 1,-1 0-1,0 0 0,0-1 1,12-15-1,-8 8 85,22-24-830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 18916,'0'0'46,"0"0"0,0-1 0,0 1 0,0 0 0,0 0 0,0 0 1,0 0-1,0-1 0,0 1 0,0 0 0,0 0 0,0 0 0,0 0 0,0-1 0,0 1 0,0 0 0,0 0 0,-1 0 0,1 0 1,0 0-1,0 0 0,0-1 0,0 1 0,0 0 0,0 0 0,-1 0 0,1 0 0,0 0 0,0 0 0,0 0 0,0 0 0,0-1 1,-1 1-1,1 0 0,0 0 0,0 0 0,0 0 0,0 0 0,-1 0 0,-8 3 567,-9 11-152,3-1-222,1 1 0,0 0 0,1 1 0,1 0 0,1 1 0,0 0 0,1 1 0,0 0 0,2 1 0,0 0 0,1 0 1,1 1-1,0 0 0,-4 34 0,9-48-207,1 0 0,0 0 0,0 1 1,0-1-1,0 0 0,1 1 0,0-1 1,1 0-1,-1 0 0,1 0 0,0 0 0,0 0 1,0 0-1,1 0 0,2 4 0,-2-6 9,0 0 0,0 0-1,0 0 1,0 0-1,0-1 1,1 1 0,-1-1-1,1 0 1,0 0 0,0 0-1,-1 0 1,1-1 0,0 1-1,1-1 1,-1 0-1,0-1 1,0 1 0,0-1-1,8 1 1,0-2 87,0-1 0,0 0-1,0 0 1,0-1 0,-1 0 0,1-1-1,-1-1 1,0 1 0,0-2 0,-1 0 0,0 0-1,0-1 1,0 0 0,-1 0 0,16-17-1,-23 22-88,0 0-1,0 0 0,-1-1 1,1 1-1,0-1 0,-1 0 1,1 1-1,-1-1 0,0 0 1,0 0-1,0 0 0,0 1 1,-1-1-1,1 0 0,-1 0 1,1-6-1,-2 8-21,1-1-1,-1 0 1,1 0-1,-1 1 1,0-1 0,1 0-1,-1 1 1,0-1 0,0 0-1,0 1 1,0-1-1,0 1 1,-1 0 0,1-1-1,0 1 1,-1 0 0,1 0-1,-1 0 1,1 0-1,-1 0 1,1 0 0,-1 0-1,0 0 1,1 1 0,-1-1-1,0 1 1,0-1-1,-2 1 1,-9-2-157,1 0 0,0 1 0,-1 0 0,1 1 0,0 1 0,-1 0 1,1 1-1,0 0 0,0 1 0,0 0 0,0 1 0,-11 5 0,11-2-1466,12-7 1579,0 0 1,0 0-1,0 0 1,0 0-1,0 1 1,0-1 0,0 0-1,0 0 1,0 0-1,0 0 1,0 0-1,0 0 1,0 0-1,0 0 1,0 0-1,0 1 1,0-1-1,0 0 1,0 0 0,0 0-1,0 0 1,0 0-1,0 0 1,0 0-1,0 0 1,0 0-1,0 0 1,0 1-1,0-1 1,0 0-1,0 0 1,0 0 0,0 0-1,0 0 1,0 0-1,0 0 1,0 0-1,1 0 1,-1 0-1,0 0 1,0 0-1,0 0 1,0 0-1,0 0 1,0 0-1,0 0 1,0 0 0,0 0-1,0 1 1,1-1-1,-1 0 1,0 0-1,0 0 1,0-1-1,24 0-1363,4-4 437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20980,'-12'24'2065,"-3"6"-1281,-1 5-312,3 2 960,1 4-255,8 0-489,4-1-176,2-4-320,2-4-120,3-6-296,-1-6-232,-2-11-552,-7-13-745,-5-12 1121,-10-7-152</inkml:trace>
  <inkml:trace contextRef="#ctx0" brushRef="#br0" timeOffset="1">1 127 17900,'-1'-3'2232,"4"3"-1376,11 0-351,9 3 1271,10 0-560,6 0-352,8-1-848,6 0-400,6-2-816,-2-3 1032,2-4-224,-3 0-168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1:4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0 18796,'5'6'2000,"-14"14"-1087,-8 1-361,-6 7 1240,-3 2-568,-6 7-543,2 0-105,2-1-264,2-3-200,6-6-536,3-2-360,2-14 247,2-7 345,2-9-168,-3-10-144</inkml:trace>
  <inkml:trace contextRef="#ctx0" brushRef="#br0" timeOffset="1">0 80 19956,'7'10'2121,"10"5"-1177,5-2-376,11 1 1056,6 2-343,9-2-513,3 0-376,3-2-1208,-1-3 872,-3-2-256,-4-3-136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12515,'2'-1'354,"0"-1"1,0 1 0,0 0 0,0 0 0,1 0-1,-1 0 1,0 1 0,5-2 0,-7 3-255,1-1-1,0 0 1,0 0 0,-1 0 0,1 1 0,0-1 0,-1 0 0,1 1 0,0-1 0,-1 1 0,1-1 0,-1 1 0,1-1 0,-1 1 0,1-1 0,-1 1 0,1-1-1,-1 1 1,1 0 0,-1-1 0,0 1 0,1 0 0,-1-1 0,0 1 0,0 0 0,1-1 0,-1 1 0,0 0 0,0 0 0,0-1 0,0 1 0,0 0 0,0 0 0,0 0-1,2 34 1081,-1 0-1,-3 38 0,-1 12-526,10 32-326,24 134 0,7 95-289,-35-162-4,8 158 63,49 480 771,-57-450-303,-30-2-105,-3 143 403,-24 404 265,52-902-1120,-34 454 246,32-335-194,2-127-347,-1-7-334,-9-15 139,-3-21 237,-2-10-59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3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35 522 15739,'-31'18'1646,"31"-18"-1625,0 1 1,-1-1-1,1 0 1,0 0 0,0 0-1,-1 0 1,1 1-1,0-1 1,0 0-1,0 0 1,-1 1 0,1-1-1,0 0 1,0 0-1,0 1 1,0-1 0,0 0-1,-1 1 1,1-1-1,0 0 1,0 0-1,0 1 1,0-1 0,0 0-1,0 1 1,0-1-1,0 0 1,0 1 0,0-1-1,0 0 1,0 0-1,1 1 1,-1-1-1,0 1 1,1-1 29,0 1 1,1 0-1,-1-1 0,0 1 0,0-1 0,1 1 1,-1-1-1,1 0 0,-1 1 0,0-1 1,1 0-1,-1 0 0,2 0 0,31-1 297,0-1 0,0-1-1,43-11 1,-34 6-146,200-37 552,446-67-105,777 13-787,-503 40 132,-573 30-32,468-13 51,-358 20 14,431 9 60,-654 19 532,321-35 0,-553 25-534,-24 4-98,0-2 0,0-1 0,0 0-1,-1-2 1,37-12 0,-53 15 32,0-1 0,0 1-1,0-1 1,0 0 0,-1 0-1,1 0 1,-1 0 0,0 0-1,0-1 1,5-7 0,-3 2-110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3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13891,'123'43'6830,"28"11"-5081,-147-53-1710,-1 1 0,1 0 0,-1 0 0,0 0-1,0 0 1,1 1 0,-1-1 0,-1 1 0,5 4 0,-7-6-18,1 0-1,0 0 1,0 0 0,-1 0 0,1 1 0,-1-1-1,1 0 1,-1 0 0,0 1 0,0-1 0,1 0-1,-1 1 1,0-1 0,0 0 0,0 0 0,0 1-1,0-1 1,-1 0 0,1 1 0,0-1 0,0 0-1,-1 0 1,1 1 0,-1-1 0,0 0 0,1 0-1,-1 0 1,0 0 0,1 1 0,-3 0 0,-6 8 134,0-1 0,0 0 0,-1-1 0,-1 0 0,-14 9 0,-8 5 146,-49 38-59,2 4 1,-83 86 0,163-150-246,0 0 1,0 0 0,0 0-1,0 0 1,0 0 0,0 1-1,0-1 1,0 0-1,0 0 1,0 0 0,0 0-1,0 0 1,0 0 0,0 1-1,0-1 1,0 0 0,-1 0-1,1 0 1,0 0-1,0 0 1,0 0 0,0 0-1,0 0 1,0 1 0,0-1-1,-1 0 1,1 0 0,0 0-1,0 0 1,0 0-1,0 0 1,0 0 0,0 0-1,-1 0 1,1 0 0,0 0-1,0 0 1,0 0 0,0 0-1,0 0 1,-1 0-1,1 0 1,0 0 0,0 0-1,0 0 1,0 0 0,0 0-1,0 0 1,-1 0 0,1 0-1,0-1 1,0 1-1,-2-9-185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3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0 621 14411,'5'-1'613,"-1"1"-1,1-1 0,-1 0 1,1 0-1,-1 0 1,1-1-1,-1 1 1,0-1-1,0 0 0,0 0 1,6-5-1,5-4 611,21-21 0,-22 19-608,15-15-339,0-2-1,-2-1 0,-1-1 1,-2-1-1,-1-1 1,-2-1-1,-1-1 0,-2 0 1,-2-2-1,-1 0 1,10-41-1,-20 56-211,4-41 0,-9 64-64,0-1-1,0 1 1,0 0-1,0 0 1,0-1-1,0 1 0,0 0 1,0 0-1,0-1 1,0 1-1,0 0 1,1 0-1,-1-1 1,0 1-1,0 0 1,0 0-1,0 0 1,0-1-1,1 1 1,-1 0-1,0 0 1,0 0-1,0 0 1,1-1-1,-1 1 1,0 0-1,0 0 1,0 0-1,1 0 1,-1 0-1,0 0 1,0 0-1,1 0 1,-1 0-1,0 0 1,0 0-1,1-1 1,-1 1-1,0 1 1,0-1-1,1 0 1,-1 0-1,0 0 1,0 0-1,1 0 1,-1 0-1,0 0 1,0 0-1,1 0 1,-1 0-1,0 0 1,0 1-1,0-1 1,1 0-1,-1 0 1,0 0-1,0 1 1,0-1-1,0 0 1,1 0-1,-1 0 1,0 1-1,0-1 1,0 0-1,0 1 1,16 15-46,-14-13 42,25 29-106,-1 2 1,-1 1-1,-2 1 0,-2 1 0,-1 1 0,-2 0 0,-1 2 0,-3 0 0,15 61 0,-28-95-17,3 10-111,0 1-1,0-1 1,2 0 0,0-1-1,9 17 1,3-9-224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3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15 13019,'0'-1'172,"0"1"1,0-1-1,0 0 1,0 0-1,-1 0 1,1 0-1,0 0 1,-1 0-1,1 0 0,0 0 1,-1 1-1,1-1 1,-1 0-1,0 0 1,0 0-1,1 1-85,0 0 0,-1-1 0,1 1 0,0 0 0,-1 0 0,1 0 0,0 0 0,-1 0 0,1 0 0,0 0 0,-1 0 0,1 0 0,0 0 0,0 0 0,-1 0 0,1 0 0,0 0 0,-1 1 0,1-1-1,0 0 1,0 0 0,-1 0 0,1 0 0,0 0 0,0 1 0,-1-1 0,1 0 0,0 0 0,-1 1 0,-1 1 246,1 0-1,-1 0 1,0 1 0,1-1-1,-1 1 1,1-1-1,0 1 1,-2 3 0,-3 13 279,1 0 1,0 1 0,1-1 0,-1 25 0,5-36-549,-1-1-1,1 1 1,0 0 0,1-1 0,0 1-1,0-1 1,1 1 0,0-1 0,0 1-1,1-1 1,0 0 0,0 0 0,8 12-1,-9-16-43,0-1 0,0 0 0,0 0-1,1 0 1,-1-1 0,0 1 0,1 0-1,0-1 1,-1 1 0,1-1 0,0 0-1,0 0 1,-1 0 0,1 0 0,0-1-1,0 1 1,0-1 0,0 0 0,0 0-1,0 0 1,0 0 0,0 0 0,0-1-1,0 1 1,0-1 0,0 0 0,0 1-1,-1-1 1,5-3 0,4-1 42,0 0 0,-1-1-1,0 0 1,0-1 0,0 0 0,8-8 0,-3 0 67,0 0-1,-1 0 1,-1-1-1,-1-1 1,0 0 0,-1-1-1,-1 0 1,12-32 0,-17 35-3,-5 15-122,0 0 1,0 0-1,0 0 0,0 0 0,-1 0 1,1 0-1,0 0 0,0 0 0,0 0 0,0 0 1,0 0-1,0 0 0,0 0 0,0 0 1,0 0-1,0 0 0,0 0 0,0 0 1,0 0-1,0 0 0,0 0 0,0 0 0,0 0 1,0 0-1,0 0 0,0 0 0,0 0 1,-1 0-1,1 0 0,0 0 0,0 0 1,0 0-1,0 0 0,0 0 0,0 0 0,0 0 1,0 0-1,-9 26 149,3-2-175,2 1 0,1 0 0,1-1 1,1 1-1,1 0 0,5 38 1,-4-59-71,0 1 1,0-1 0,1 0 0,-1 1 0,1-1-1,0 0 1,0 0 0,1 0 0,-1 0 0,1 0-1,0-1 1,5 6 0,-6-8 37,-1 0 0,0 0-1,0 0 1,0 0 0,1-1 0,-1 1 0,0 0 0,1-1-1,-1 1 1,0-1 0,1 0 0,-1 1 0,1-1 0,-1 0-1,0 0 1,1 0 0,1 0 0,-1 0 28,0-1 1,0 0-1,0 1 1,0-1-1,-1 0 0,1 0 1,0 0-1,-1 0 1,1 0-1,-1-1 1,1 1-1,-1 0 1,1-1-1,-1 1 0,0-1 1,2-1-1,15-28-486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0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17684,'3'-1'484,"1"0"1,-1 0 0,1 0-1,-1 0 1,0-1 0,1 0-1,-1 0 1,0 0 0,5-4-1,13-6 1206,-14 8-1352,0 2 1,1-1-1,0 1 1,0 0 0,0 1-1,11-2 1,-18 3-328,1 0 0,-1 0 0,0 0 1,1 0-1,-1 0 0,1 0 0,-1 0 1,0 0-1,0 1 0,1-1 0,-1 0 1,0 1-1,1-1 0,-1 1 0,0-1 0,0 1 1,0 0-1,0 0 0,0-1 0,0 1 1,0 0-1,0 0 0,0 0 0,0 0 1,0 0-1,0 0 0,0 0 0,-1 1 1,1-1-1,-1 0 0,1 0 0,-1 0 0,1 1 1,-1-1-1,0 0 0,1 1 0,-1-1 1,0 0-1,0 1 0,0-1 0,0 0 1,0 1-1,0-1 0,0 0 0,-1 1 1,0 1-1,-1 4-8,0 0 1,-1 0 0,1-1-1,-2 0 1,1 1-1,-1-1 1,1 0 0,-2-1-1,1 1 1,-8 7-1,3-4 36,-1 0 0,0 0 0,0-1-1,-20 12 1,18-15 70,9-7 69,3 1-170,1 1 0,-1-1 0,1 0 0,0 1 0,0-1 0,-1 1 1,1-1-1,0 1 0,0-1 0,0 1 0,0 0 0,0-1 1,-1 1-1,1 0 0,0 0 0,0-1 0,0 1 0,0 0 0,1 0 1,3 0-14,0 1 0,-1-1 0,0 1 0,1 0 0,-1 0 0,1 0 0,-1 1 0,0-1 0,0 1 0,6 3 0,-7-3-147,1 0-1,-1 0 1,1 0 0,0-1 0,-1 1 0,1-1 0,0 0 0,0 0 0,0-1 0,0 1 0,0-1-1,0 0 1,0 0 0,0 0 0,4-1 0,-4 0 60,-1-1-1,1 1 0,-1-1 1,1 1-1,-1-1 1,0 0-1,0 0 1,0-1-1,3-2 1,11-13-490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4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18748,'3'9'1768,"-3"9"-1151,-2 2-233,-1 6 856,1 3-360,0 5-344,-1-4-200,0-3-336,1-1-216,0-7-440,-1-5-248,-1-7 680,-3-5-144,-3-2-208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4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60 18004,'24'-12'1230,"1"2"0,0 1 1,32-8-1,-41 13-843,-1 1 1,1 1-1,-1 0 0,1 1 1,0 1-1,27 3 0,-39-2-338,0 0 0,0 0 1,1 0-1,-1 0 0,-1 1 0,1-1 0,0 1 0,0 0 1,0 0-1,4 4 0,-6-4-43,-1-1 0,0 0 1,1 1-1,-1-1 0,0 1 0,0-1 0,0 1 1,0-1-1,0 1 0,-1 0 0,1 0 0,-1-1 1,1 1-1,-1 0 0,1 0 0,-1 0 0,0-1 1,0 1-1,0 0 0,0 0 0,0 0 0,0 0 0,0 0 1,-1-1-1,1 1 0,-1 2 0,-2 2 9,1 0-1,-1 0 1,0 0-1,-1 0 1,1-1-1,-1 0 0,0 0 1,-1 0-1,1 0 1,-1 0-1,-9 6 1,-8 5 98,-38 20-1,25-16-19,35-19-96,-1-1-1,1 0 0,0 0 0,-1 1 1,1-1-1,0 0 0,-1 0 0,1 1 1,0-1-1,0 0 0,-1 1 0,1-1 1,0 0-1,0 1 0,-1-1 0,1 1 0,0-1 1,0 0-1,0 1 0,0-1 0,0 1 1,0-1-1,0 1 0,0-1 0,0 0 1,0 1-1,0-1 0,0 1 0,0-1 1,0 1-1,0-1 0,0 0 0,0 1 1,0-1-1,1 1 0,-1-1 0,0 0 1,0 1-1,1-1 0,-1 0 0,0 1 0,0-1 1,1 0-1,-1 1 0,0-1 0,1 1 1,20 15-122,-14-12 86,1 3 9,0 0-1,0 0 0,-1 1 1,1 0-1,-2 0 0,11 16 1,-16-22 39,1 0-1,-1 1 1,0-1 0,0 0 0,-1 1 0,1-1 0,0 0 0,-1 1-1,1-1 1,-1 1 0,0-1 0,0 1 0,0-1 0,0 1 0,0-1 0,0 1-1,-1-1 1,0 1 0,1-1 0,-1 1 0,0-1 0,0 0 0,0 0-1,0 1 1,0-1 0,-1 0 0,1 0 0,-1 0 0,1 0 0,-1 0-1,0-1 1,0 1 0,-2 1 0,-5 3 107,-1 0-1,1-1 1,-1 0 0,0-1-1,0 0 1,0-1-1,-1 0 1,1 0 0,-1-1-1,0-1 1,0 0 0,1 0-1,-1-1 1,0 0-1,0-1 1,0-1 0,1 1-1,-1-2 1,-19-6 0,27 9-151,1-1 0,0 0 1,-1 0-1,1 0 1,0-1-1,0 1 1,0 0-1,0-1 1,0 1-1,0-1 1,1 0-1,-1 0 1,0 0-1,1 0 1,-1 0-1,1 0 1,0 0-1,0 0 1,0 0-1,0-1 1,0 1-1,0 0 1,1-1-1,-1 1 1,1-1-1,-1 1 1,1-1-1,0 1 1,0-1-1,0 1 1,0 0-1,1-5 1,6-6-269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 17084,'0'-1'119,"0"1"0,-1-1-1,1 1 1,-1-1 0,1 1 0,-1 0 0,1-1 0,-1 1 0,0 0 0,1 0 0,-1-1 0,1 1 0,-1 0 0,0 0 0,1 0 0,-1 0 0,1 0 0,-1 0-1,0 0 1,1 0 0,-1 0 0,1 0 0,-1 0 0,0 0 0,1 0 0,-1 0 0,1 1 0,-1-1 0,0 0 0,0 1 0,-1 0 118,0 1-1,0 0 1,0-1 0,0 1 0,0 0 0,0 0 0,1 0 0,-2 3 0,-3 4 458,0 1 1,-7 19-1,9-19-497,1 1 0,0 0 0,0 0-1,1 0 1,0 0 0,1 1 0,0-1-1,2 16 1,-1-24-177,0 1-1,1-1 1,-1 0-1,1 0 1,0 0-1,0 0 1,0 0 0,0 0-1,0 0 1,1-1-1,-1 1 1,1 0-1,0-1 1,0 1-1,0-1 1,0 1 0,0-1-1,0 0 1,1 0-1,-1 0 1,1 0-1,-1-1 1,1 1-1,0-1 1,0 1 0,0-1-1,0 0 1,0 0-1,0 0 1,0 0-1,0-1 1,0 0-1,0 1 1,4-1 0,3-1-1,-1 1 0,1-2 1,-1 1-1,0-1 1,1-1-1,-1 0 1,0 0-1,-1 0 0,1-1 1,-1-1-1,1 0 1,-1 0-1,0 0 1,-1-1-1,8-7 0,-1 0 6,0-1-1,0-1 0,-1 0 0,-1-1 0,-1 0 0,12-22 0,-14 12-17,-8 17-11,-10 15-22,0 5 18,1 0-1,1 1 1,0 0 0,0 0-1,-8 24 1,6-10 14,-11 52 1,17-65-2,1 0 0,1-1 1,0 22-1,1-32-96,0 1 1,0-1-1,0 1 1,0-1-1,1 1 0,-1-1 1,1 0-1,0 1 1,-1-1-1,1 1 0,0-1 1,0 0-1,0 0 1,1 1-1,-1-1 0,1 0 1,-1 0-1,1 0 1,0-1-1,-1 1 0,1 0 1,0-1-1,0 1 1,0-1-1,4 3 0,-5-4 45,1 0-1,0 0 1,-1 1-1,1-1 1,-1 0-1,1 0 1,0 0-1,-1-1 1,1 1-1,-1 0 1,1-1-1,-1 1 1,1-1-1,-1 1 0,1-1 1,-1 0-1,1 1 1,-1-1-1,0 0 1,3-2-1,13-12-558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4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19492,'1'2'1697,"-2"7"-1113,-5 2-184,-1 11 848,-2 4-328,-2 8-256,-2 6-120,-4 5-127,1-1-57,0-1-120,1-3-56,3-7-96,1-6-160,3-8-552,1-6-313,6-13 785,-5-1-160,0-11-112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4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19604,'1'0'123,"-1"0"-1,1 1 1,-1-1-1,1 0 1,-1 0 0,1 0-1,-1 0 1,0 1-1,1-1 1,-1 0 0,1 0-1,-1 1 1,0-1-1,1 0 1,-1 1-1,0-1 1,1 0 0,-1 1-1,0-1 1,0 1-1,1-1 1,-1 0-1,0 1 1,0-1 0,0 1-1,0-1 1,1 1-1,-1-1 1,0 0-1,0 1 1,0-1 0,0 1-1,0-1 1,0 1-1,0-1 1,0 1 0,-1 0-1,-3 26 837,2-17-504,-25 122 876,15-84-1075,2 0 1,3 1-1,-3 57 1,10-104-266,0 0 1,0 1-1,1-1 1,-1 0-1,0 1 1,1-1-1,0 0 1,-1 0 0,1 0-1,0 1 1,0-1-1,0 0 1,0 0-1,1 0 1,-1 0-1,1-1 1,2 4-1,-3-4-63,1 0-1,-1 0 0,1 0 0,-1 0 1,1-1-1,0 1 0,-1 0 1,1-1-1,0 1 0,0-1 0,0 0 1,-1 1-1,1-1 0,0 0 0,0 0 1,0 0-1,0 0 0,-1-1 1,1 1-1,0 0 0,0-1 0,-1 1 1,3-2-1,0 0-122,-1 0 0,0 0 0,0 0 1,0 0-1,-1-1 0,1 1 0,-1-1 0,1 0 1,-1 0-1,0 0 0,0 0 0,0 0 0,0-1 0,0 1 1,-1 0-1,0-1 0,0 1 0,0-1 0,0 1 0,0-1 1,-1 0-1,1-4 0,-1-22-831</inkml:trace>
  <inkml:trace contextRef="#ctx0" brushRef="#br0" timeOffset="1">8 231 14299,'-7'10'1864,"8"-1"-823,8 1-321,7-3 1272,5 0-479,5-1-345,0-3-144,4-2-368,0-1-376,-3-3-72,0-5-48,-4-8-96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27:4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13875,'62'4'5739,"0"5"-4219,40 4-1357,2-9 216,128 12 767,-196-11-969,0 2 0,0 1 0,-1 2 1,48 20-1,20 11 459,165 42 0,-194-60-494,0 3-1,-2 4 1,81 45 0,-69-35-89,2-3 0,140 39-1,-166-58-14,-2 3 0,0 2-1,-2 2 1,0 3 0,-2 3-1,-2 1 1,0 3 0,47 43-1,41 49 19,43 37-32,-132-123 44,97 60 0,21 7 20,-142-88-70,-1 1 1,-1 1-1,44 51 1,25 57-11,-66-87-2,1-2 1,3-1 0,50 49-1,94 80 37,-145-134-34,-1 1-1,-1 1 1,28 49 0,-52-77-9,100 164 13,-76-130-6,65 74 1,-53-75-1,-2 3 0,-3 1-1,-1 2 1,40 73 0,-3 30 18,-36-71-31,63 100-1,-79-146 4,-1 1 0,-2 0 0,-1 1 0,-2 1 0,-1 0-1,-2 1 1,9 57 0,-19-86 5,1 0 0,0 0-1,0 0 1,1 0 0,0 0 0,0 0-1,1 0 1,0-1 0,1 0 0,0 0 0,9 11-1,-6-8 0,-1 0 1,0 1-1,0 0 0,-1 0 0,-1 0 0,0 1 0,0 0 1,-1 0-1,3 25 0,13 36 58,-20-74-58,0 0 1,0 0-1,0 1 1,1-1-1,-1 0 1,0 1-1,0-1 1,0 0-1,0 1 0,0-1 1,1 0-1,-1 0 1,0 1-1,0-1 1,0 0-1,1 0 1,-1 1-1,0-1 0,0 0 1,1 0-1,-1 0 1,0 1-1,0-1 1,1 0-1,-1 0 1,0 0-1,1 0 0,-1 0 1,0 0-1,1 0 1,-1 0-1,0 0 1,1 0-1,-1 0 1,0 0-1,1 0 0,10-9 92,-10 7-112,0 1 0,0-1 1,0 0-1,0 1 0,0-1 0,0 0 0,-1 0 1,1 1-1,-1-1 0,1 0 0,-1 0 0,0 0 1,1 0-1,-1 0 0,0-2 0,-3 3-173,1 0 0,-1 1-1,1-1 1,-1 1-1,1-1 1,-1 1 0,0 0-1,-4 1 1,2-2-16,-11 1-232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5:5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17364,'0'4'518,"0"-1"0,1 0 1,0 1-1,0-1 1,0 0-1,0 0 0,1 0 1,-1 1-1,3 2 1,26 37 978,49 46-2269,-59-68 1244,320 342-1484,-337-360 753,-1 0 0,1-1 0,-1 1 0,0 0-1,0 0 1,0 1 0,1 3 0,-3-7 154,1 1 0,-1 0 0,0-1 0,0 1 0,0 0 0,0-1 0,0 1 0,0 0 0,0-1 0,0 1 0,-1 0 0,1-1 0,0 1 0,0-1 0,0 1 0,-1 0 0,1-1 0,0 1 0,-1-1 0,1 1 0,-1-1 0,1 1 0,0-1 0,-1 1 0,1-1 0,-1 1 0,1-1-1,-1 1 1,0-1 0,1 0 0,-1 1 0,1-1 0,-1 0 0,0 0 0,1 0 0,-1 1 0,1-1 0,-1 0 0,0 0 0,1 0 0,-1 0 0,0 0 0,1 0 0,-2 0 0,-14 1-1011,1 0 1,-1 0-1,1-2 1,-29-3-1,-63-18-421,78 15 1547,-195-49 6868,224 56-6797,-1 0 1,1 0-1,-1 0 0,1 0 0,0 0 0,-1 0 0,1 0 0,-1 0 0,1 0 0,-1 0 0,1 0 1,0 0-1,-1 0 0,1-1 0,-1 1 0,1 0 0,0 0 0,-1-1 0,1 1 0,0 0 0,-1 0 1,1-1-1,0 1 0,-1 0 0,1-1 0,0 1 0,0-1 0,0 1 0,-1 0 0,1-1 0,0 1 1,0-1-1,0 1 0,0 0 0,0-1 0,-1 1 0,1-1 0,0 1 0,0-1 0,1 0 51,0-1-1,0 1 0,0 0 0,0 0 0,0 0 0,0 0 1,1 0-1,-1 0 0,0 0 0,0 0 0,3 0 0,44-20 1178,-47 20-1281,55-17 912,33-15-86,-44 13-847,8-3-262,51-31 0,-61 25-13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5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19556,'2'-8'2073,"9"-4"-1505,9-1-280,10 1 1216,15 1-896,6 4-248,12 2-384,2 2-176,4 4-608,-5 3-216,-8 6 24,-11 1 624,-21-3-257,-7 2-143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5:5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15203,'20'19'1993,"6"-8"-1185,14-6-280,9-1 736,8-7-464,5-3-352,5-1-2664,-4-7 2320,-10-8-552,-3 0-296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0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99 17620,'7'-8'238,"1"1"1,0-1-1,0 1 1,0 1-1,1 0 1,0 0-1,0 0 1,0 1-1,1 0 0,0 1 1,15-4-1,-5 2 56,1 1 0,1 1 0,-1 1-1,37-1 1,-50 4-240,0 0-1,0 1 1,0 0 0,0 0 0,0 1-1,-1 0 1,1 0 0,11 5 0,-18-6-50,1 0 0,-1 0 1,0 0-1,1-1 0,-1 1 1,0 0-1,0 0 1,0 1-1,0-1 0,0 0 1,0 0-1,0 0 1,0 1-1,0-1 0,0 1 1,-1-1-1,1 0 0,-1 1 1,2 2-1,-2-1-2,-1-1 0,1 1 1,0-1-1,-1 0 0,1 1 0,-1-1 0,0 0 0,0 0 0,0 1 0,0-1 1,0 0-1,0 0 0,-1 0 0,1 0 0,-1 0 0,1-1 0,-4 4 0,-15 13 55,0-1 0,-1 0 0,-1-2 0,-1 0 0,-27 12-1,-57 40 368,96-59-359,0 0-1,1 1 0,0 1 0,1 0 1,0 0-1,0 1 0,-7 12 0,13-18-84,0-1 0,1 1-1,-1-1 1,1 1-1,0 0 1,1 0 0,-1 0-1,1 0 1,0 0 0,0 0-1,1 0 1,-1 0-1,1 1 1,0-1 0,0 0-1,1 0 1,0 0-1,0 0 1,0 0 0,0 0-1,1 0 1,0 0 0,0 0-1,0 0 1,1-1-1,-1 1 1,1-1 0,0 0-1,1 0 1,-1 0-1,1 0 1,-1 0 0,1-1-1,0 0 1,1 0 0,-1 0-1,0 0 1,1 0-1,0-1 1,-1 0 0,9 2-1,3 1-160,0-1 0,0-2-1,0 1 1,1-2-1,-1 0 1,1-1 0,-1 0-1,1-2 1,27-5 0,31-12-392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0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17652,'-3'6'2160,"3"-2"-1344,0-1-311,6 3 1271,7-3-528,2 0-200,5-2-431,3-1-129,5 0-120,-3-1-112,3-1-472,-4-1-488,-7-2 648,3 3-152,-4 2-113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0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16932,'-12'13'1432,"-1"9"-1008,3 2-152,7 5 400,5 1-88,8 3-176,3 3-128,5-2-312,2-1-248,-1-6-520,0-4-320,-9-10 888,-5-4-232,-6-12-152</inkml:trace>
  <inkml:trace contextRef="#ctx0" brushRef="#br0" timeOffset="1">4 121 14347,'-2'-3'1856,"0"3"-1103,5 4-313,8 5 1512,7-2-1120,5-1-176,8 1-696,6-3-456,6-4 496,3-4-136,14-3-104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0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40 13403,'32'-38'4427,"-32"38"-4370,0 0-1,0 0 0,0 0 0,0 0 0,0 0 0,0 0 0,0-1 0,0 1 0,0 0 0,0 0 0,0 0 0,0 0 0,0 0 1,0 0-1,1 0 0,-1 0 0,0 0 0,0-1 0,0 1 0,0 0 0,0 0 0,0 0 0,0 0 0,0 0 0,1 0 0,-1 0 0,0 0 1,0 0-1,0 0 0,0 0 0,0 0 0,0 0 0,0 0 0,1 0 0,-1 0 0,0 0 0,0 0 0,0 0 0,0 0 0,0 0 1,0 0-1,0 0 0,1 0 0,-1 0 0,0 1 0,0-1 0,0 0 0,0 0 0,0 0 0,0 0 0,0 0 0,0 0 0,0 0 0,1 0 1,-1 0-1,0 1 0,0-1 0,0 0 0,0 0 0,0 0 0,1 12 1154,-4 14-547,-1-4-446,0 0 1,2 0 0,1 24 0,1-41-220,0 1-1,0-1 1,1 1 0,0-1 0,0 0 0,0 1-1,1-1 1,0 0 0,0 0 0,0 0 0,0 0-1,1 0 1,0 0 0,0-1 0,0 0 0,1 1-1,-1-1 1,5 4 0,13 7-31,-6-5-9,-1 2 1,0-1 0,-1 1 0,19 22 0,-29-31 35,-1 1 0,0-1 0,1 0 0,-1 0 0,-1 1 0,1-1 0,-1 1 0,1 0 0,-1-1 0,0 1 0,0 0 0,-1 0 0,1-1 0,-1 1 0,1 0 0,-1 0 0,-1 0 0,1 0 0,0 0 0,-1 0 0,0-1 0,0 1 0,0 0 0,0-1 0,-1 1 0,0 0 0,-2 3 0,0-1 18,0-1 0,0 0 0,-1 0 0,0 0 0,0 0 0,0-1 0,-1 1 0,1-1 0,-1-1 1,0 1-1,0-1 0,0 0 0,-10 3 0,10-4-44,0 0 0,0 0 0,0-1-1,0 0 1,0 0 0,0 0 0,0-1 0,0 0 0,0 0 0,0-1 0,0 1 0,0-1 0,0-1 0,0 1 0,-8-4 0,11 4-34,0-1 0,0 0 0,0 0 0,0 0 0,1-1 0,-1 1 0,1-1 0,-1 1 0,1-1 0,0 0 0,0 0 0,0 0 0,-2-4 0,0-1 3,1 0 0,0-1 1,1 1-1,-3-14 1,-1-33-306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0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16051,'11'0'1993,"6"0"-1233,6-2-320,4 2 848,12 2-415,6 2-201,8 2-712,1 1-504,-4 0 472,0 0-184,-11-1-121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0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14291,'-9'8'1904,"9"3"-1015,3-4-337,20-6 2024,11 2-1431,21-3-369,6 0-192,15-4-256,9 2-40,9 1-224,2 1-160,-4 0-552,-4 3-272,-12 0-281,-8-3 873,-9-2-232,-7-1-296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0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21 239 14835,'-2'2'295,"-1"1"-1,1 0 1,0-1-1,0 1 1,0 0 0,0 0-1,1 0 1,-3 6-1,4-8-250,0-1-1,0 0 0,0 1 0,0-1 0,0 0 0,0 1 0,0-1 0,0 0 0,0 0 1,0 1-1,0-1 0,0 0 0,0 0 0,0 1 0,0-1 0,0 0 0,0 1 1,1-1-1,-1 0 0,0 0 0,0 0 0,0 1 0,0-1 0,1 0 0,-1 0 1,0 0-1,0 1 0,1-1 0,-1 0 0,0 0 0,0 0 0,1 0 0,-1 0 0,0 1 1,0-1-1,1 0 0,-1 0 0,0 0 0,1 0 0,-1 0 0,0 0 0,0 0 1,1 0-1,-1 0 0,0 0 0,1 0 0,-1 0 0,0 0 0,0-1 0,1 1 1,-1 0-1,0 0 0,0 0 0,1 0 0,-1 0 0,0-1 0,0 1 0,1 0 0,21-9 1380,-20 8-1378,336-188 3302,-207 117-3247,-130 71-100,-1 1 0,0-1 0,1 1 0,-1 0 0,1-1 0,-1 1 0,0 0 0,1-1 0,-1 1 0,1 0 0,-1 0 0,1 0-1,-1-1 1,1 1 0,-1 0 0,1 0 0,0 0 0,-1 0 0,1 0 0,-1 0 0,1 0 0,-1 0 0,1 0 0,-1 0 0,1 0 0,0 1 0,-10 12-4,4-7-1,-36 45-11,-52 70 37,75-95-3,1 1-1,-24 54 1,38-75-64,1 1 0,0-1 0,0 1 0,-1 11 0,2-17 2,1 1 0,0-1 0,0 0 0,0 1 1,0-1-1,0 0 0,0 1 0,0-1 0,0 1 0,1-1 0,-1 0 0,0 1 0,1-1 0,-1 0 1,1 0-1,0 1 0,-1-1 0,1 0 0,0 0 0,0 0 0,-1 0 0,1 0 0,0 0 1,0 0-1,0 0 0,0 0 0,1 0 0,-1 0 0,0-1 0,2 2 0,0-1-43,0-1-1,1 1 0,-1-1 0,0 0 0,0 0 1,1 0-1,-1 0 0,0-1 0,0 1 1,1-1-1,-1 0 0,0 0 0,0 0 1,0 0-1,5-3 0,6-4-70,-1 0 0,13-10-1,-21 15 67,46-35-623</inkml:trace>
  <inkml:trace contextRef="#ctx0" brushRef="#br0" timeOffset="1">728 64 13675,'-14'26'1808,"-4"5"-759,3 4-313,-1 4 1032,3 1-360,4 7-255,4 0-153,5-1-448,2-3-272,6-7-568,-1-9-248,3-14-440,1-6-33,-4-20 665,1-8-304,-4-15-112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0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2 158 15603,'-2'6'1769,"14"-2"-841,5-3-352,14-2 896,7-2-295,10-3-369,7 1-344,8-1-952,-1 2-176,-5-1 488,2 1-192,-6 3-153</inkml:trace>
  <inkml:trace contextRef="#ctx0" brushRef="#br0" timeOffset="1">949 0 17500,'10'2'1664,"-13"11"-1064,-7 5-184,-11 11 641,-5 8-177,-7 12-160,-3 4-32,-3 3-264,1 0-72,3-6-104,7-1-128,8-14-440,1-7-272,10-20-536,5-9 912,4-25-192,7-10-208</inkml:trace>
  <inkml:trace contextRef="#ctx0" brushRef="#br0" timeOffset="2">675 58 17028,'3'10'1640,"4"3"-928,0 1-224,9 5 696,4 2-223,9 5-225,1 3-112,4-2-440,7 3-472,-1-6 304,-4-7-96,-5-11-104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5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21 15771,'6'-18'1550,"-6"18"-1527,0-1 1,0 1-1,0 0 0,0 0 0,0 0 1,-1 0-1,1-1 0,0 1 0,0 0 1,0 0-1,0 0 0,-1 0 0,1 0 1,0 0-1,0 0 0,0-1 0,0 1 1,-1 0-1,1 0 0,0 0 0,0 0 1,0 0-1,-1 0 0,1 0 0,0 0 1,0 0-1,0 0 0,-1 0 0,1 0 0,0 0 1,0 0-1,0 0 0,-1 0 0,1 1 1,0-1-1,0 0 0,0 0 0,-1 0 1,1 0-1,0 0 0,0 0 0,0 1 1,-5 1 147,1 1 1,0 0-1,1 0 1,-1 0-1,0 0 1,-3 4 0,-9 13 99,1 1 1,0 1 0,-18 37 0,-28 75 99,47-100-253,1 1-1,1 0 0,-9 55 0,18-76-100,1-1 0,1 1 0,0 0 1,1 0-1,1-1 0,0 1 0,0 0 1,2-1-1,-1 1 0,2-1 0,0 0 0,9 22 1,-10-29-78,1-1 0,-1 1 0,1 0 0,0-1 0,0 0 0,0 0 0,1 0 0,0 0 0,0-1 0,0 0 0,0 0 0,1 0 0,0-1 0,0 0 0,0 0 0,0 0 0,0 0 0,0-1 0,1-1 0,-1 1 0,1-1 0,-1 0 0,1 0 0,0-1 0,-1 1 0,1-2 0,0 1 0,-1-1 0,1 0 0,-1 0 0,1-1 0,-1 0 0,1 0 0,9-5 1,32-18-367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5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13051,'1'0'59,"-1"0"0,0 0 1,0 0-1,0 1 0,0-1 0,0 0 1,0 0-1,0 0 0,0 1 1,1-1-1,-1 0 0,0 0 0,0 0 1,0 0-1,0 1 0,0-1 1,1 0-1,-1 0 0,0 0 0,0 0 1,0 0-1,1 0 0,-1 0 0,0 0 1,0 0-1,0 1 0,1-1 1,-1 0-1,0 0 0,0 0 0,1 0 1,-1 0-1,0 0 0,0 0 1,0 0-1,1-1 0,-1 1 0,0 0 1,0 0-1,1 0 0,-1 0 1,0 0-1,0 0 0,0 0 0,0 0 1,1 0-1,-1-1 0,0 1 0,0 0 1,15-8 733,-12 6-548,21-13 171,0-1 0,-2-1 0,1-1 0,22-25 0,-10 5 62,42-57 1,-73 89-456,9-12 334,-11 17-136,-5 10-50,-19 35 230,13-29-282,1 0 0,1 0 1,1 0-1,0 0 0,1 1 0,0 0 0,2 1 0,-3 17 0,6-31-154,0-1 0,0 0 0,0 0-1,1 0 1,-1 0 0,0 0 0,1 0-1,-1 0 1,1 0 0,0 0 0,0-1-1,0 1 1,0 0 0,0 0-1,0 0 1,0-1 0,1 1 0,-1-1-1,0 1 1,1-1 0,0 1 0,-1-1-1,1 0 1,0 0 0,-1 0 0,1 0-1,0 0 1,0 0 0,0-1 0,0 1-1,0 0 1,0-1 0,0 0 0,0 1-1,0-1 1,0 0 0,3 0-1,4 0-134,0 0-1,0-1 0,0 0 0,0 0 1,-1-1-1,1 0 0,13-5 1,16-8-392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5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12939,'-5'25'1784,"0"0"-1032,-1 4-368,2 0 1793,4 1-1497,4-3-160,2-4-416,4-2-200,-2-6-424,2-1-152,-4-5 512,-2-4-176</inkml:trace>
  <inkml:trace contextRef="#ctx0" brushRef="#br0" timeOffset="1">0 155 13843,'0'0'1352,"6"0"-1000,11 0-168,5 0 633,11 0-369,3-3-312,8-3-664,3-2 496,4-7-72,-1 0-89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5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273 183 13179,'-15'44'1568,"2"2"-904,2-2-232,-3-1 849,-1-4-369,2-5-240,-1-4-176,4-4-248,1-3-104,-1-6-200,-1-2-160,-1-8-448,1-3-880,-6-10 1296,2-4-224,-3-8-169</inkml:trace>
  <inkml:trace contextRef="#ctx0" brushRef="#br0" timeOffset="1">0 287 14867,'12'12'1200,"9"5"-912,4-1-119,15 7 391,1-3-168,8-5-424,3-2-296,-4-10 328,-2-1-120,-10-14-48</inkml:trace>
  <inkml:trace contextRef="#ctx0" brushRef="#br0" timeOffset="2">416 1 16163,'0'20'1513,"6"10"-929,2 4-192,9 8 648,4 4-184,3 1-223,2 2-73,-5-2-192,-2 0-80,-13-1-112,-6 0-48,-18 0-360,-6 2-240,-12-2 1672,-5-3-1184,2-8 56,2-5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0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19028,'2'-1'200,"-1"0"1,1 0-1,-1 0 0,1 0 0,-1 0 0,1 0 1,-1 0-1,0-1 0,1 1 0,-1 0 1,0-1-1,2-2 0,0 1 115,203-266 3329,-201 262-3541,-5 7-92,0 0-1,0 1 1,0-1-1,0 0 1,0 0-1,0 0 1,0 0-1,0 0 1,0 0-1,0 0 1,0 0-1,1 0 1,-1 0-1,0 0 1,0 0-1,0 0 0,0 0 1,0 0-1,0 0 1,0 0-1,0 0 1,0 0-1,0 0 1,0 0-1,0 1 1,0-1-1,0 0 1,0 0-1,0 0 1,0 0-1,1 0 0,-1 0 1,0 0-1,0 0 1,0 0-1,0 0 1,0 0-1,0-1 1,0 1-1,0 0 1,0 0-1,0 0 1,-3 15 212,-12 37-120,0-4 95,7-17-168,-1-2-274,2 0 0,1 1 0,-4 55-1,10-81 84,0-4 137,0 1 1,0 0 0,-1-1 0,1 1 0,0 0-1,0-1 1,0 1 0,0 0 0,0 0 0,1-1-1,-1 1 1,0 0 0,0-1 0,0 1 0,1 0-1,-1-1 1,0 1 0,0-1 0,1 1 0,-1 0 0,1 0-1,3 0-396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5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15267,'5'0'208,"-1"0"0,1 0-1,-1 0 1,0 1 0,1 0-1,-1 0 1,1 0 0,-1 1 0,0-1-1,0 1 1,5 2 0,2 1 216,2 0-244,-1 1 1,0 0 0,0 1-1,0 0 1,-1 1 0,0 0-1,-1 1 1,10 10-1,-13-12-133,-1 0 0,0 1-1,-1-1 1,0 1 0,0 0 0,-1 1-1,0-1 1,0 1 0,-1 0-1,0-1 1,-1 2 0,3 15-1,-4-7-22,-1 1-1,0-1 0,-1 0 0,-2 1 0,1-1 1,-2 0-1,-1 0 0,0-1 0,-1 1 0,-1-1 1,-13 25-1,-2-3-112,-1-2 1,-2-1-1,-51 58 0,57-72-37,-2-1-1,0 0 0,-1-1 1,-1-2-1,-1 0 0,-33 18 0,4-10-130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5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12 425 15251,'-9'5'1248,"6"-6"-242,16-16 201,17-11-530,381-339 1212,-389 351-1830,-31 33 28,-2 0-48,-11 19 130,1 0 0,2 1 0,2 2-1,1-1 1,2 2 0,2 0 0,1 1-1,-9 75 1,20-105-196,-1 1 1,1 0-1,1-1 0,0 1 0,5 22 0,-5-31-39,0 0 0,0 0 0,0 0 0,0 0 0,1 0 0,-1 0 0,1 0-1,-1 0 1,1 0 0,0-1 0,1 1 0,-1-1 0,0 0 0,1 1-1,-1-1 1,1 0 0,-1 0 0,1-1 0,0 1 0,0 0 0,0-1-1,0 0 1,0 0 0,0 0 0,6 1 0,23 0-324,4-4-142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5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16644,'0'23'1704,"0"1"-1184,0 9-200,1 3 848,2 8-512,0 4-183,0-1-177,-2 2-64,2-9-72,-2-2-96,1-10-304,-1-7-168,-1-9-377,0-11-159,-4-4 696,-5-10-200,-3-8-208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5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14611,'10'0'1160,"4"0"-904,6 0-96,11 0-64,7 0 153,8-5-97,6-3-48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5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16740,'-5'5'454,"1"-1"1,-1 1 0,1 0-1,1 0 1,-1 1 0,1-1 0,-3 8-1,-18 44 1178,16-37-1334,-19 51-258,-65 118 0,91-188-151,0 0-1,1 0 0,-1 0 1,0 1-1,0-1 0,0 0 1,0 0-1,0 0 0,0 0 1,0 0-1,-3 1 0,3-2 75,1 0-1,-1 0 1,1 0-1,-1 0 0,1 0 1,-1 0-1,1 0 1,-1 0-1,0 0 0,1 0 1,-1 0-1,1-1 1,-1 1-1,1 0 1,-1 0-1,1 0 0,-1-1 1,1 1-1,-1 0 1,1-1-1,-1 1 1,1 0-1,0-1 0,-1 1 1,1-1-1,0 1 1,-1-1-1,1 1 0,0-1 1,-1 1-1,1-1 1,0 1-1,0-2 1,-9-12-625</inkml:trace>
  <inkml:trace contextRef="#ctx0" brushRef="#br0" timeOffset="1">1 142 14395,'3'-7'1672,"2"7"-975,1 7-257,6 5 1432,5 6-880,10-2-432,3 6-192,6-1-207,7-2-121,6-6-521,2-6 601,1-7-160,-5-10-72,-1-13-24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5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54 13491,'-3'-4'152,"1"0"1,-1 0-1,-1 0 0,1 1 1,0-1-1,-1 1 0,0 0 1,0 0-1,0 0 0,0 1 1,0-1-1,-1 1 0,1 0 1,-1 0-1,1 1 0,-1-1 1,0 1-1,0 0 0,1 0 1,-1 1-1,0-1 0,-5 1 1,-7 0 154,1 0 1,-1 2-1,0 0 1,1 0-1,-20 7 1,20-4-188,0 0-1,0 2 1,0 0-1,1 0 1,0 2-1,1 0 1,0 0-1,-18 17 1,14-10-14,2 0-1,0 2 1,1 0 0,1 1 0,-18 31-1,13-15-20,3 0-1,1 1 0,1 1 0,2 0 1,2 1-1,1 0 0,-4 45 1,10-52-5,1 1 0,1-1 0,2 1 0,5 39 0,-4-58-1,0-1 1,1 0 0,1 0-1,-1 0 1,2-1-1,0 1 1,0-1-1,1 0 1,0-1-1,1 1 1,0-1-1,1 0 1,16 16-1,23 11 132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6:5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73 12091,'-14'-9'929,"7"6"-525,1 0 0,0-1 0,0 1 0,1-1 0,-1-1 0,1 1 1,0-1-1,0 0 0,0 0 0,-8-12 0,13 17-377,0 0-1,0 0 1,0 0-1,0-1 1,0 1 0,0 0-1,0 0 1,0 0-1,0 0 1,0 0-1,0-1 1,0 1 0,0 0-1,0 0 1,0 0-1,0 0 1,0 0-1,0-1 1,0 1 0,0 0-1,0 0 1,0 0-1,0 0 1,0 0-1,1 0 1,-1-1 0,0 1-1,0 0 1,0 0-1,0 0 1,0 0-1,0 0 1,0 0 0,1 0-1,-1 0 1,0 0-1,0-1 1,0 1 0,0 0-1,0 0 1,0 0-1,1 0 1,-1 0-1,0 0 1,12-1 511,10 4-98,134 30 370,39 6-777,-168-35-27,36 7-1,-57-10-6,-1 1-1,0-1 1,0 1-1,0 1 0,0-1 1,0 0-1,-1 1 1,9 6-1,-12-8 2,-1 0 0,1 0 0,0 0 0,0 0 0,0 0 0,-1 0 0,1 0 0,-1 0 0,1 0 0,-1 0 0,1 0 0,-1 0 0,1 1 0,-1-1 0,0 0 0,0 0 0,0 0 0,0 1 0,0-1 0,0 0 0,0 0 0,0 1 0,0-1 0,0 0 0,-1 0 0,1 0 0,-1 1 0,0 0 0,-2 4 1,0 0 0,0-1 0,-1 0 0,-5 8 0,2-4-2,-7 11 5,1 0 0,1 1-1,1 0 1,1 1 0,1 0-1,1 1 1,1 0 0,1 0 0,-5 41-1,8-36-3,1 0-1,2 1 1,1-1-1,1 0 1,1 1-1,1-1 1,17 52-1,7 5 7,-8-28-8,-2 1 1,-3 1 0,11 81-1,-18-58 24,12 198 334,-21-271-285,0 0 0,0 0 0,0 0 1,-1 0-1,-1-1 0,1 1 0,-2-1 1,1 0-1,-1 1 0,0-2 0,0 1 0,-1 0 1,0-1-1,-8 8 0,-8 8 312,-2 0-1,-41 31 1,40-34-167,9-7-79,-34 25 243,46-35-366,0-1 1,0-1-1,0 1 0,0 0 1,-1-1-1,1 0 1,0 1-1,-1-1 1,1-1-1,-1 1 1,1 0-1,-1-1 1,-5 0-1,7 0-66,0-1 0,0 0 0,-1 1 0,1-1 0,0 0 0,1 0 0,-1 0 0,0-1 0,0 1 0,0 0 0,1-1 1,-1 1-1,1-1 0,-1 1 0,1-1 0,-1 0 0,1 0 0,0 0 0,0 1 0,0-1 0,0 0 0,0-1 0,0 1 0,0-2 0,-2-6-166,1 0-1,0 0 1,-1-20 0,2-15-181,3-4-111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87 11650,'0'-2'179,"1"-1"0,0 0 0,-1 1 0,1-1 0,-1 0 0,0 0 0,0 1 0,0-1 0,-1 0-1,1 0 1,-1 0 0,1 1 0,-1-1 0,0 0 0,0 1 0,0-1 0,0 1 0,0-1-1,-1 1 1,1 0 0,-1-1 0,0 1 0,0 0 0,1 0 0,-1 0 0,-1 0 0,-2-2-1,1 1-7,-1 1-1,1 0 0,0 1 1,-1-1-1,1 1 0,0 0 1,-1 0-1,0 0 0,1 1 1,-1-1-1,1 1 0,-1 0 1,0 0-1,1 1 0,-1 0 1,-5 1-1,-5 2 11,1 1 0,-1 1-1,1 0 1,-21 13 0,-50 37 168,81-54-333,-17 13 62,-162 118 590,136-96-350,-73 76 0,117-110-301,0 1-1,0-1 1,0 0-1,1 1 1,0 0-1,-1 0 1,1-1 0,-2 9-1,3-11-14,1 0-1,0 1 1,0-1-1,0 0 1,0 0-1,0 0 1,0 0-1,0 0 1,0 1-1,1-1 1,-1 0 0,0 0-1,1 0 1,-1 0-1,1 0 1,-1 0-1,1 0 1,-1 0-1,1 0 1,0 0-1,0 0 1,-1 0-1,1-1 1,0 1-1,0 0 1,0 0-1,0-1 1,0 1-1,0-1 1,0 1-1,0-1 1,0 1 0,0-1-1,0 1 1,2-1-1,11 6 1,0 1 0,-1 1-1,0-1 1,0 2 0,-1 0 0,0 0-1,0 2 1,-1-1 0,0 1 0,-1 1-1,-1 0 1,0 0 0,0 1 0,-1 0-1,10 23 1,-3-3 2,-3 1 0,0 0-1,-2 1 1,-2 0 0,6 55 0,0 219 2,-14-201-70,19 132 0,-16-217-48,1 1 0,2-1 0,0-1 0,1 1-1,2-1 1,15 31 0,-20-46 64,1 0 0,0 0 0,0 0 1,0-1-1,1 0 0,0 0 0,0 0 0,1-1 0,9 6 1,-10-7 102,0-1 1,0-1 0,0 1 0,0-1 0,0 0 0,1-1 0,-1 0 0,1 0 0,-1 0-1,1 0 1,-1-1 0,1 0 0,8-2 0,22-4-5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14427,'2'2'1592,"10"3"-1015,12 3-201,12-3 784,14 1-392,9-2-208,7 1-128,3-1-80,-2-3-376,-2 2-224,-14 3-416,-9 0 1816,-22 1-1176,-7 2-32,-13 2-16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15187,'-12'16'1433,"18"0"-969,8-3-168,23-6 600,6-3-72,13-4-816,5-4-392,3-6 400,-2-6-104,-5-2-104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3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19444,'18'2'3166,"-7"2"-2705,-1 2 0,0-1 1,0 1-1,0 1 0,-1 0 0,0 0 0,8 10 0,7 8-309,20 29 0,3 4-227,-47-57 3,1-1 0,-1 1 0,1 0 0,-1 0 0,1-1 0,0 1 0,-1 0 0,1-1 0,0 1 0,0-1 0,0 1 0,-1-1 0,1 1 0,0-1 0,0 0 0,0 1 0,0-1 0,0 0 0,0 0 0,0 1 0,0-1 0,0 0 0,0 0 0,-1 0 0,1 0 0,0 0 0,0-1 0,0 1 0,0 0 0,0 0 0,1-1 0,0-1-52,1 1 0,-1-1 0,-1 0 0,1 1 0,0-1 0,0 0 0,-1-1 1,1 1-1,-1 0 0,0 0 0,2-3 0,7-17-680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2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19972,'-6'-9'9226,"9"9"-8946,0 0-280,0 0-120,1 0-488,1-1-456,-2 1 792,-2 0 8,3 4-120,2 2-240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58 14059,'3'-4'186,"0"0"0,0 0 0,0 0 0,0 0 0,1 1 0,0-1 1,0 1-1,0 0 0,0 0 0,0 0 0,0 0 0,1 1 0,-1 0 0,1 0 0,0 0 0,0 1 0,0-1 0,-1 1 0,1 0 0,1 0 1,4 1-1,-7-1-141,0 1 1,0 0 0,0 0 0,0 0-1,0 0 1,0 1 0,0-1-1,0 1 1,0 0 0,-1 0 0,1 0-1,0 0 1,0 0 0,-1 1 0,1-1-1,0 1 1,-1 0 0,0 0-1,1 0 1,-1 0 0,0 0 0,0 0-1,0 0 1,0 1 0,0-1 0,-1 1-1,1-1 1,-1 1 0,0 0 0,0 0-1,0-1 1,0 1 0,0 0-1,0 0 1,0 5 0,-1 6 76,1 0 1,-2 0-1,0 0 0,-1-1 1,0 1-1,-1 0 0,-1-1 1,0 0-1,-9 22 0,-9 10 452,-37 56 1,26-45-131,12-21-213,9-17-21,-14 32 0,26-50-205,0 1-1,-1 0 1,1-1 0,0 1-1,-1 0 1,1 0-1,0-1 1,0 1 0,0 0-1,-1 0 1,1-1-1,0 1 1,0 0 0,0 0-1,0 0 1,1-1-1,-1 1 1,0 0 0,0 0-1,0-1 1,1 1-1,-1 0 1,0 0 0,1-1-1,-1 1 1,0 0-1,1-1 1,-1 1 0,1-1-1,0 2 1,1-1-2,-1 0 0,1 0-1,0-1 1,0 1 0,-1 0 0,1-1 0,0 1-1,0-1 1,0 0 0,0 1 0,0-1 0,2 0 0,7 0-62,-1-1 0,1 0 0,17-5 0,-8 1-169,0 0 0,-1-2-1,1 0 1,-1-2-1,-1 0 1,0-1 0,26-18-1,-2-9-150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14779,'-16'6'1440,"-1"8"-1055,-7 9-185,0 3 560,2 7-280,1 5-16,-1 8-48,3 4 0,5 6-72,0 4-16,9-1-32,8 0 8,12-5-160,8-6-272,11-18-576,6-9 608,7-18-112,1-13-104</inkml:trace>
  <inkml:trace contextRef="#ctx0" brushRef="#br0" timeOffset="1">380 470 15779,'0'5'1325,"3"-7"-326,8-13 244,17-30-247,-25 40-831,38-64 461,-15 22-479,2 2 1,40-49-1,-55 83-145,-13 11-1,0 0-1,0 0 0,0 0 0,0 0 0,1 0 1,-1 0-1,0 0 0,0 0 0,0 0 1,0 1-1,1-1 0,-1 0 0,0 0 1,0 0-1,0 0 0,0 0 0,0 0 0,0 0 1,1 1-1,-1-1 0,0 0 0,0 0 1,0 0-1,0 0 0,0 1 0,0-1 1,0 0-1,0 0 0,0 0 0,0 0 1,0 1-1,0-1 0,0 0 0,0 0 0,0 0 1,0 0-1,0 1 0,0-1 0,0 0 1,0 0-1,0 0 0,0 1 0,-6 31 16,3-22-20,-7 32-10,2-12 13,2-1 0,0 2 0,2-1-1,0 45 1,4-69-17,1-1-1,0 1 1,0-1-1,0 1 1,1 0-1,4 9 1,-5-14-41,-1 0 1,1 1-1,-1-1 1,1 0-1,-1-1 1,1 1 0,0 0-1,-1 0 1,1 0-1,0 0 1,0 0-1,-1-1 1,1 1 0,0 0-1,0-1 1,0 1-1,0-1 1,0 1 0,0-1-1,0 1 1,0-1-1,0 0 1,1 1-1,-1-1 1,0 0 0,0 0-1,0 0 1,0 0-1,0 0 1,0 0-1,0 0 1,1 0 0,-1 0-1,0-1 1,0 1-1,0 0 1,0-1-1,0 1 1,0-1 0,0 1-1,0-1 1,1 0-1,4-4-82,-1 0-1,1-1 0,-1 1 1,0-1-1,-1 0 0,5-7 1,-4 6-3,21-31-534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16636,'-9'28'1424,"6"2"-1080,0 2-144,8-2 488,0-1-144,7-2-360,-4-4-200,2 1-560,1-2-216,-9-5 632,-2-3-152,0-7-112</inkml:trace>
  <inkml:trace contextRef="#ctx0" brushRef="#br0" timeOffset="1">1 79 16964,'20'3'1216,"4"-3"-1008,6-4-104,5-2-96,1-1 760,1-1-624,3-2-48,-6-1-32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15651,'-1'13'1593,"4"4"-1129,1 9-248,4 1 1016,7 4-800,1 4-104,5-1-168,2 3-72,0 1-128,-3-4-192,-3-2-384,-2-4 456,-5-3 64,-5-7-120,-5-2-64</inkml:trace>
  <inkml:trace contextRef="#ctx0" brushRef="#br0" timeOffset="1">42 454 13731,'-8'0'1552,"5"-9"-840,3-7-255,7-11 863,4 0-208,8-8-368,4 0-200,0-4-520,1 2-296,-1 2-72,-1 5 288,-5 9-120,-1 1-128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15491,'7'15'1497,"5"3"-945,-1 0-200,8 0 584,1 1-112,4 2-208,3 2-96,-5 7-207,-2 5-41,-9 8-88,-3 4 8,-14 6-40,-4 3-40,-12 0-440,-6 0-136,-4-6 432,-1-3-129,6-12-39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19396,'8'3'1552,"-7"4"-1215,-4 0-129,5-1 440,8-2-464,4-5-56,-1-2-88,-3-4-88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16267,'1'1'110,"-1"0"-1,0 0 1,0-1-1,0 1 1,0 0-1,0 0 0,-1 0 1,1 0-1,0 0 1,0 0-1,-1-1 0,1 1 1,0 0-1,-1 0 1,1 0-1,-1-1 1,1 1-1,-1 0 0,1 0 1,-1-1-1,1 1 1,-1 0-1,-1 0 0,-2 5 293,-12 29 695,2 0 1,1 1-1,-10 47 0,20-73-1007,0 1-7,1-4-28,0 0 1,0 0 0,1 0 0,-1 13-1,2-19-56,0 1-1,0-1 0,0 0 1,0 0-1,0 0 0,1 0 1,-1 1-1,0-1 0,1 0 1,-1 0-1,1 0 0,-1 0 0,1 0 1,-1 0-1,1 0 0,0 0 1,-1 0-1,1 0 0,0 0 1,0-1-1,0 1 0,0 0 1,0 0-1,0-1 0,0 1 1,0-1-1,0 1 0,0-1 1,0 1-1,0-1 0,0 0 1,0 1-1,0-1 0,1 0 0,-1 0 1,1 0-1,54 3-189,-30-2 107,-1 0 0,38 8 0,-56-7 78,0 0-1,0 0 1,-1 0 0,1 0-1,-1 1 1,0 1 0,0-1-1,0 1 1,0 0-1,0 0 1,-1 0 0,0 1-1,9 10 1,-12-13 9,-1 0 1,1 0-1,-1 0 1,0 0-1,0 1 1,0-1-1,0 0 1,0 1-1,0-1 1,-1 1-1,1-1 0,-1 1 1,1 0-1,-1-1 1,0 1-1,0-1 1,-1 6-1,0-4 7,0 0 1,-1 0-1,1 1 0,-1-1 1,0 0-1,0 0 0,0 0 0,-1-1 1,-4 7-1,-2 0 36,-1 0-1,0-1 1,-1 0 0,0-1-1,-21 13 1,22-16-16,1 0 0,-1-1-1,1 0 1,-1-1 0,-1 0 0,1 0 0,-18 2 0,24-5-94,-1 1 1,0-1 0,1 0-1,-1-1 1,1 1-1,-1-1 1,1 0-1,-1 0 1,1 0-1,-1 0 1,1-1-1,0 0 1,-1 0-1,1 0 1,0 0 0,1-1-1,-1 0 1,0 1-1,1-1 1,-4-4-1,1 0-7,1-1 1,0 0-1,1 0 0,-1 0 0,2-1 0,-1 1 0,-3-13 0,-1-24-315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16187,'32'-5'1625,"7"5"-1089,1 0-184,4 2 728,2-1-264,0-1-1352,-2-1 736,-4-14-280,1-10-120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26 16035,'3'-17'1665,"-10"10"-1137,-9 6-232,-8 15 1072,-3 9-600,-4 16-392,0 4-111,1 13-153,5 4-24,5 1 8,6 2 32,10-5-16,2-4-24,17-14-296,6-4-320,11-16 472,5-7-105,9-10-31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17196,'0'0'529,"0"0"-485,0 0 1,0 0-1,0 0 0,0 0 0,0 0 0,0 1 0,0-1 0,0 0 1,0 0-1,0 0 0,0 0 0,0 0 0,0 0 0,0 0 0,0 0 0,0 0 1,0 0-1,0 0 0,0 0 0,0 0 0,0 0 0,0 0 0,0 1 1,0-1-1,0 0 0,0 0 0,0 0 132,0 0-131,8-7 624,13-16-148,54-98 224,-65 103-711,-1-1 0,-1-1 0,-1 1 0,8-37 0,-15 55 90,-1 4-26,-5 13 49,-5 25 123,5-6 189,-2 47 0,7-67-320,1 1 0,1-1 0,1 0 0,0 1 0,6 22 0,-7-35-182,0-1-1,0 1 0,0 0 1,0-1-1,0 1 1,1-1-1,-1 1 0,1-1 1,0 0-1,0 0 0,-1 1 1,1-1-1,1-1 0,-1 1 1,0 0-1,4 2 0,-4-3 7,-1-1-1,1 1 0,0-1 1,0 0-1,-1 1 0,1-1 1,0 0-1,0 0 0,0 0 0,0 0 1,-1-1-1,1 1 0,0 0 1,0-1-1,-1 1 0,1-1 0,0 0 1,-1 1-1,1-1 0,0 0 1,-1 0-1,1 0 0,-1 0 1,0 0-1,1-1 0,-1 1 0,2-3 1,20-22-363</inkml:trace>
  <inkml:trace contextRef="#ctx0" brushRef="#br0" timeOffset="1">474 0 13139,'1'16'1728,"-4"11"-776,-3 5-359,1 5 1823,-3 2-1384,8 2-336,5 1-119,5-6-201,0-3-152,3-8-480,-3-3-209,0-6-271,-4-5 560,-11-10-544</inkml:trace>
  <inkml:trace contextRef="#ctx0" brushRef="#br0" timeOffset="2">399 199 16628,'11'-8'1592,"5"1"-1088,6-2-176,5 2 720,0-3-224,6 0-784,-1-3-392,-2-1 352,-2-2-120,-2-3-80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2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 19540,'-1'0'104,"1"0"0,-1 1-1,1-1 1,-1 0-1,1 1 1,-1-1 0,1 0-1,-1 1 1,1-1 0,0 1-1,-1-1 1,1 0 0,0 1-1,-1-1 1,1 1 0,0-1-1,-1 1 1,1 0 0,0-1-1,0 1 1,0-1 0,0 1-1,-1-1 1,1 1 0,0 0-1,0-1 1,0 1 0,0-1-1,0 1 1,1 0 0,-1-1-1,0 1 1,0-1 0,0 1-1,6 24 1761,-3-20-1726,0 1 0,1-1 0,-1 0 0,1 0 1,0 0-1,1-1 0,-1 1 0,1-1 0,0 0 0,0 0 0,0-1 0,0 1 0,1-1 1,7 3-1,-9-5-307,0 1 0,-1-1 0,1 0 0,0 0 0,0-1 0,0 1 0,0-1 0,0 0 0,0 0 0,0 0 0,0 0 0,0-1 0,-1 1 0,1-1 0,0 0 0,0 0 0,0-1 0,-1 1 0,1-1 0,-1 0 0,1 0 0,-1 0 0,6-5 0,5-7-895,0-1 0,-1 0 0,0-1 1,13-24-1,6-7-1454,-27 39 2473,6-7 1118,-9 15-258,-5 9 25,-37 83 4134,-7 17-2429,-10 109-1037,24-80-2707,23-113-371,7-22 425,7-16 415,6-13-62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12611,'5'8'1864,"-5"6"-1000,-12 10-272,-2 8 2073,-5 9-1689,0 5-152,-1 6-192,2 1-31,1 0-241,1-7-160,3-10-544,3-8-360,0-16 599,-2-8-159,2-16-80</inkml:trace>
  <inkml:trace contextRef="#ctx0" brushRef="#br0" timeOffset="1">1 188 16243,'19'12'1361,"8"2"-993,7 2-136,12-2 440,6 3-304,-2-2-424,-3 0 240,-8-8-120,-9-1-104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14715,'10'3'1624,"16"-10"-799,8 0-209,18-2 720,10 0-128,19-2-255,10-3-81,6-4-272,2 1-240,4 1-360,0 1-312,-1-3-472,-4 1-177,-24 3-375,-12 4 912,-22 3-296,-16 1-168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12203,'0'1'94,"1"-1"1,-1 1-1,1 0 1,-1-1-1,1 1 1,-1 0-1,1-1 1,-1 1-1,1-1 1,0 1-1,-1-1 1,1 0-1,0 1 1,0-1-1,-1 0 1,1 1-1,0-1 1,0 0-1,-1 0 1,1 1-1,0-1 1,0 0-1,0 0 1,-1 0-1,1 0 1,1 0-1,0-1 63,0 0 0,0 1-1,0-1 1,0 0 0,0 0 0,0 0 0,-1 0-1,1 0 1,0-1 0,1-1 0,7-6 468,-1-1 0,14-20 0,-16 21-310,49-71 659,58-110 0,-98 160-968,-13 27 28,-2 5 3,-2 13 47,-5 25 122,5-39-188,-5 31 209,-14 91 884,18-104-948,0 1 1,2 0 0,0 0 0,4 21-1,-4-40-260,0 1 0,0-1-1,0 0 1,1 1 0,-1-1 0,1 0-1,-1 1 1,1-1 0,-1 0 0,1 0-1,0 1 1,1 0 0,-2-2 45,0 1 1,0-1-1,1 0 0,-1 0 1,0 0-1,1 0 1,-1 1-1,0-1 1,1 0-1,-1 0 1,0 0-1,1 0 0,-1 0 1,0 0-1,1 0 1,-1 0-1,0 0 1,1 0-1,-1 0 0,0 0 1,0 0-1,1 0 1,-1-1-1,0 1 1,1 0-1,-1 0 0,0 0 1,1 0-1,-1 0 1,1-1-1,2-2-152,-1 1 0,1-1-1,0 0 1,-1-1 0,0 1 0,4-6-1,11-21-712</inkml:trace>
  <inkml:trace contextRef="#ctx0" brushRef="#br0" timeOffset="1">709 0 14563,'-3'26'1784,"-6"19"-815,-5 0-353,0 7 1216,-2-5-784,7-4-167,1-4-105,8-7-392,1-8-272,1-14-712,-1-7-280,-5-13 704,-5-6-153,-12-8-103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16572,'23'5'1560,"7"-2"-1088,3-3-200,8-6 600,4-1-480,3-9-800,2-1 528,-1-4-232,1-4-160</inkml:trace>
  <inkml:trace contextRef="#ctx0" brushRef="#br0" timeOffset="1">624 0 16315,'3'13'1625,"-9"6"-921,-1 2-200,-7 9 760,1 2-183,-3 4-137,-3-1-72,1 0-240,0-1-96,3-2-336,0-7-240,2-6-744,2-9-264,-2-13 832,0-7-232,3-10-136</inkml:trace>
  <inkml:trace contextRef="#ctx0" brushRef="#br0" timeOffset="2">360 166 18164,'14'12'1872,"7"-1"-1200,1 2-247,11-3 767,8 0-168,6-4-344,0-2-256,2-4-608,-3-4-424,-3-8 552,-5-2-136,-2-5-72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15323,'26'0'1817,"0"5"-945,-3 3-320,-2 7 1600,-1 3-1199,0 12-305,-2 11-40,-11 12-256,-3 8-104,-11 7-128,-5 3-88,-8 2-528,-4-2-320,-13-6 720,-6-9-168,1-13-48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1016 10514,'-209'206'6062,"180"-180"-4407,14-20-526,15-6-1097,-1 0-1,1-1 0,0 1 0,-1 0 0,1 0 0,0 0 0,0-1 1,-1 1-1,1 0 0,0 0 0,0-1 0,-1 1 0,1 0 0,0-1 1,0 1-1,0 0 0,0-1 0,-1 1 0,1 0 0,0-1 0,0 1 1,0 0-1,0-1 0,0 1 0,0 0 0,0-1 0,0 1 0,0 0 1,0-1-1,0 1 0,0 0 0,0-1 0,0 1 0,1 0 0,-1-1 1,0 1-1,0 0 0,0-1 0,4-10 103,0 1 1,0 0-1,1 0 0,0 0 0,0 1 0,1 0 1,0 0-1,12-13 0,3-5 21,234-288 220,20 11-701,-27 29-1557,-114 113 1024,-94 104 274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1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7 845 12531,'-6'16'1448,"6"-9"-896,23-20-144,18-11 488,25-29-111,9-17-145,17-19-88,11-10-80,17-19 1048,6-12-1288,-2-9 64,-13 7 40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1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209 137 7546,'2'-6'27,"1"0"1,-1 1 0,0-1 0,0 0 0,-1 0 0,0 0 0,0 0-1,0-1 1,-1-10 0,1 14 87,-1 0-1,0 1 0,0-1 1,0 0-1,-1 0 1,1 0-1,-1 1 0,0-1 1,1 0-1,-1 0 1,0 1-1,-1-1 0,1 1 1,0-1-1,-1 1 1,1-1-1,-1 1 1,0 0-1,0 0 0,0 0 1,0 0-1,-3-3 1,2 4 85,1 1 0,0-1 0,-1 0 0,1 1 0,-1-1 0,1 1 0,-1 0 0,1 0 0,-1 0 0,1 0 1,-1 0-1,1 0 0,0 1 0,-1-1 0,1 1 0,-1-1 0,1 1 0,0 0 0,-1 0 0,1 0 0,0 1 1,0-1-1,0 0 0,0 1 0,0-1 0,0 1 0,0 0 0,-2 3 0,-2 2 305,0 1 0,0 0 0,0 1 0,1-1 0,-6 16 0,1-1-60,2 1 0,1 0 0,0 0-1,-4 39 1,-2 104 241,11-123-541,-5 213-1117,6-252 920,1 0 3,0 1-1,0-1 1,-1 1-1,0-1 1,0 1-1,0-1 1,-1 1-1,-3 8 1,-6 0-253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1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15067,'2'7'1457,"9"-1"-745,5-3-232,17-3 632,10-2-136,10-2-224,7 0-71,6 1-297,0 3-400,-3 1 88,-4 4-56,-13 2-120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3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18732,'1'-2'244,"-1"1"0,1 0 0,-1 0 0,1 0 0,0 0 0,-1 0 0,1 0 0,0 0 0,0 0 0,0 0 0,0 0 0,0 0 1,0 0-1,0 0 0,0 1 0,0-1 0,0 1 0,0-1 0,2 0 0,30-13 464,-29 12-525,33-11 199,0 2 0,67-10 0,79-1-172,-21 11-292,-124 11-499,0 1 0,48 7 1,-85-8 456,1 0-1,-1 0 1,1 0 0,-1 1-1,1-1 1,-1 0 0,1 1 0,-1-1-1,0 1 1,1 0 0,-1-1 0,1 1-1,-1 0 1,0 0 0,0 0 0,0 0-1,1 0 1,0 1 0,-2-1 69,0-1-1,0 0 1,0 1 0,0-1 0,0 0 0,0 1 0,0-1 0,0 0 0,0 1-1,0-1 1,0 0 0,-1 0 0,1 1 0,0-1 0,0 0 0,0 1-1,0-1 1,-1 0 0,1 0 0,0 1 0,0-1 0,-1 0 0,1 0 0,0 0-1,0 1 1,-1-1 0,1 0 0,-18 8-470,-15-1-330,-15 0-92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2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4 291 13955,'-4'15'2355,"7"-8"85,-1-7-2184,1-1-1,-1 1 0,0 0 1,0-1-1,1 1 0,-1-1 1,0 0-1,0 0 1,0 0-1,4-2 0,21-11 707,-1 0-1,-1-2 0,32-26 1,-35 24-731,0-1 0,-2-1 0,0-1 0,-1-1 0,-2-1 0,23-36 0,-23 23-126,-31 95-162,3-15 7,-5 55-1,8-36-2559,6-43 939,2-19 1476,0 1 1,-1-1-1,1 0 1,0 1 0,0-1-1,-1 1 1,1-1-1,-1 1 1,1-1 0,-1 0-1,0 0 1,1 1-1,-1-1 1,0 0 0,0 0-1,-1 2 1,-1-1-841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3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70 350 13971,'-38'21'1384,"17"3"-712,10-5-175,15 0 775,12-2-80,18 0-232,8-5-152,17-7-167,7 0-81,8-8-224,4 0-272,-2 0-736,-3-10-57,-12-13 537,-3 0-128,-17-4-136</inkml:trace>
  <inkml:trace contextRef="#ctx0" brushRef="#br0" timeOffset="1">783 10 17708,'1'-1'149,"0"0"-1,1 0 1,-1 1 0,0-1-1,1 1 1,-1-1 0,1 1 0,-1-1-1,1 1 1,0 0 0,-1 0 0,1 0-1,-1 0 1,1 0 0,-1 0-1,1 0 1,-1 0 0,3 1 0,5-1 241,67-2 1435,121-1-40,-163 5-1694,0 1 1,-1 2-1,58 15 1,-84-18-93,1 0 0,-1 1 0,0 0 1,0 0-1,9 6 0,-14-8 1,0 1 0,0 0 0,-1-1 0,1 1 0,0 0 0,-1 0-1,1 0 1,-1 0 0,1 0 0,-1 0 0,0 0 0,0 0 0,0 1 0,0-1 0,0 0 0,-1 1 0,1-1 0,-1 1 0,1-1-1,-1 1 1,0 2 0,-1 3 7,0 1 0,0-1-1,-1 0 1,0 0 0,0 0-1,-1 0 1,0 0 0,-1 0-1,-8 14 1,-7 7 10,-25 30 0,27-38-12,-186 222-284,161-205 204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3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18580,'-1'13'1736,"-8"11"-1288,-3 9-192,-1 6 825,1 9-561,-1 8-216,6 7-72,3-1 0,4-2-176,7-4-144,-1-6-360,-1-3-208,-5-9-392,-1-4-193,-12-17 849,-8-11-328,-11-20-120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3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13539,'0'-12'244,"1"0"0,0 0 0,1 0 0,0 1 0,1-1 0,0 0 0,1 1 0,0 0 0,1 0 0,0 0 0,1 1 1,0-1-1,1 1 0,0 1 0,0-1 0,1 1 0,13-11 0,2 1 189,1 2-1,1 1 1,0 1 0,1 1-1,1 1 1,0 1 0,52-14-1,-19 11-41,1 2-1,106-7 1,-39 15-210,-108 5-167,-1 1 1,1 1-1,-1 1 1,27 8-1,-42-10-14,1 1 0,-1-1 0,0 1 0,1 0-1,-1 0 1,0 1 0,0-1 0,0 1 0,0 0 0,-1 0-1,5 5 1,-7-6 1,1 0-1,-1 0 1,0 0-1,0 0 0,0 0 1,0 0-1,0 0 1,0 1-1,-1-1 1,1 0-1,-1 1 0,0-1 1,0 0-1,1 1 1,-2-1-1,1 0 1,0 1-1,0-1 0,-1 0 1,1 1-1,-1-1 1,-1 4-1,-2 3 12,0 0 0,0-1 0,-1 1 0,0-1 0,-1 0 0,-8 10-1,-46 42 124,42-43-89,-132 113 323,24-22-1222,117-100 766,6-6 64,0 0 1,1 1-1,-1-1 1,0 1 0,1-1-1,0 1 1,0 0-1,0 0 1,0 0 0,0 0-1,1 0 1,-3 7-1,3 5-287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3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247 385 16812,'-30'18'1105,"1"0"1,-39 34-1,53-39-812,1 0 0,0 2-1,1-1 1,1 2 0,-18 28 0,27-38-233,0 0 1,0 0 0,0 0-1,1 0 1,0 1 0,1-1-1,-1 1 1,1-1-1,0 1 1,1-1 0,0 11-1,0-15-50,0 1-1,1-1 0,-1 0 0,1 0 0,-1 0 0,1 1 1,0-1-1,0 0 0,0 0 0,0 0 0,0 0 0,0-1 1,1 1-1,-1 0 0,1 0 0,-1-1 0,1 1 0,-1-1 1,1 1-1,0-1 0,0 0 0,0 0 0,0 0 0,0 0 1,0 0-1,0 0 0,0 0 0,0-1 0,0 1 0,1-1 1,-1 1-1,0-1 0,0 0 0,1 0 0,-1 0 0,3-1 1,2 0 1,0 0 0,0 0 1,0-1-1,0 0 0,0 0 1,0-1-1,-1 0 0,1 0 1,-1 0-1,0-1 0,0 0 0,0-1 1,-1 1-1,1-1 0,-1 0 1,0 0-1,8-11 0,-3 2 22,0 0-1,-1-1 0,0 0 0,-1 0 1,-1-1-1,8-22 0,-13 28-4,1-1 0,-2 1 0,1 0 0,-1-1-1,-1-20 1,0 28-19,0 1 1,-1 0-1,1-1 0,-1 1 0,1 0 0,-1-1 1,0 1-1,0 0 0,0 0 0,0 0 0,0 0 0,0-1 1,-1 2-1,-1-3 0,2 3-1,0 0-1,-1 0 1,1 0 0,0 1-1,-1-1 1,1 0 0,-1 1-1,1 0 1,0-1-1,-1 1 1,1 0 0,-1 0-1,1-1 1,-1 1 0,0 0-1,1 1 1,-1-1 0,1 0-1,-1 0 1,1 1 0,0-1-1,-1 1 1,1-1-1,-3 2 1,2-1 1,1-1 0,-1 1 0,1 0 0,0 0 0,-1 0 0,1 0 0,0 0 0,0 0 0,-1 1 0,1-1 0,0 0 0,0 0 0,0 1 0,1-1 0,-1 1 0,0-1 0,0 1 0,1-1 0,-1 1 0,1-1 0,-1 1 0,1 0 0,0-1 0,0 1 0,0-1 0,0 1 0,0 0 0,0-1 0,0 1 0,0 0 0,0-1 0,1 1 0,-1-1 0,1 1 0,-1 0 0,1-1 0,0 1 0,0-1-1,0 0 1,-1 1 0,1-1 0,0 0 0,1 1 0,-1-1 0,0 0 0,0 0 0,0 0 0,1 0 0,-1 0 0,1 0 0,-1 0 0,0-1 0,1 1 0,0 0 0,-1-1 0,3 1 0,5 1 15,0 1 0,0-2 1,0 0-1,1 0 0,-1 0 0,11-2 0,57-6 85,-66 5-96,17-2 4,0-2 1,-1-1 0,0-1-1,0-1 1,0-1-1,-2-2 1,1 0 0,-1-2-1,-1-1 1,-1 0-1,0-2 1,-1-1-1,-1-1 1,0 0 0,-2-2-1,23-29 1,-34 39 0,-1 0 1,0-1 0,0 1 0,-1-2 0,-1 1-1,0-1 1,-1 0 0,0 0 0,-1 0-1,0 0 1,-1 0 0,0-14 0,-2 24-10,0 1 1,0 0-1,0 0 1,0 0 0,-1-1-1,1 1 1,-1 0-1,1 0 1,-1 0 0,0 0-1,0 0 1,0 0-1,0 0 1,0 0 0,-2-2-1,2 3 2,0 0-1,0 1 1,0-1 0,0 0-1,0 1 1,0-1 0,-1 0-1,1 1 1,0-1 0,0 1-1,0 0 1,-1-1 0,1 1-1,0 0 1,-1 0 0,1 0-1,0 0 1,-1 0 0,0 0-1,-4 1 25,1 1 0,0-1-1,0 1 1,0 0 0,0 0-1,0 1 1,0 0 0,1 0 0,-1 0-1,1 0 1,-5 4 0,-9 12 98,0 0 0,1 0 0,2 2 0,0 0 0,1 0 0,0 2 0,2 0 0,1 0 0,-15 47 1,24-63-104,1 0 0,-1-1 1,2 1-1,-1 0 1,1 0-1,0 0 1,0 0-1,0-1 1,1 1-1,3 13 1,0-9-15,1 1 0,0-1 0,1 1 0,0-1 0,7 10 1,2 3-50,-2 1 0,-1 0 0,-2 1 0,13 41 1,-22-62 24,1-1 1,-1 0 0,1 1-1,0-1 1,0 0 0,1 0 0,-1-1-1,1 1 1,0 0 0,0-1-1,0 1 1,0-1 0,7 5 0,-7-6 5,0-1 1,0 0 0,0 1 0,0-1-1,0 0 1,0-1 0,0 1 0,0 0-1,0-1 1,0 0 0,1 0 0,-1 0-1,0 0 1,0 0 0,0-1 0,0 1-1,0-1 1,1 0 0,-1 0 0,3-2 0,12-4 2,-1-2 0,-1 0 0,0-1 1,0 0-1,-1-2 0,20-18 1,-9 5 37,-2 0 0,31-44 0,-51 64-34,0-1 5,1 0-1,-1 0 0,-1 0 0,1-1 0,4-11 0,-8 17-8,0 1 0,1 0 1,-1-1-1,0 1 0,0-1 0,0 1 0,1 0 0,-1-1 0,0 1 0,0-1 0,0 1 1,0 0-1,0-1 0,0 1 0,0-1 0,0 1 0,0-1 0,0 1 0,0 0 0,0-1 1,0 1-1,0-1 0,-1 1 0,1 0 0,0-1 0,0 1 0,0-1 0,-1 1 0,1 0 0,0-1 1,0 1-1,-1-1 0,-12 6 27,-13 19-2,21-18-27,1 1 0,0-1 0,0 1 0,1 0 0,0 0 0,0 1 0,1-1 0,-3 12 0,4-17 1,1 0 1,-1 0-1,1 0 1,0 0 0,0-1-1,0 1 1,0 0-1,0 0 1,0 0-1,0 0 1,1 0-1,-1 0 1,1 0-1,-1 0 1,1-1-1,0 1 1,0 0 0,0 0-1,0-1 1,0 1-1,0 0 1,0-1-1,0 0 1,1 1-1,-1-1 1,0 1-1,1-1 1,-1 0 0,1 0-1,0 0 1,-1 0-1,1 0 1,0 0-1,0-1 1,0 1-1,-1 0 1,1-1-1,2 1 1,6-1 4,0 1 0,-1-1 1,1-1-1,0 0 0,-1 0 0,1-1 0,-1 0 1,1-1-1,-1 0 0,0 0 0,15-8 0,-4 1-64,0-1 0,0-2 0,23-18-1,-48 36 45,1-1 0,0 1-1,-1 0 1,2 1 0,-1-1-1,1 1 1,-4 8 0,-16 45-7,12-18 48,3 0-1,-7 80 0,11-73 22,-16 73-1,15-105-43,1 0 0,-2 0 0,0 0 1,-1-1-1,-1 0 0,0-1 0,-1 1 0,-14 16 1,7-12 27,0-1 0,-33 28 1,42-40-10,0-1 0,-1 0 1,0 0-1,0 0 0,0-1 1,0 0-1,0-1 1,-1 0-1,0 0 0,-12 2 1,19-5-17,0 1 1,0-1 0,0 0 0,0 0 0,1 0 0,-1 0 0,0 0-1,0 0 1,0 0 0,0 0 0,1-1 0,-1 1 0,0-1-1,0 1 1,0-1 0,1 0 0,-1 0 0,1 0 0,-1 0-1,0 0 1,1 0 0,0 0 0,-1 0 0,1-1 0,0 1-1,-1 0 1,1-1 0,0 1 0,0-1 0,0 0 0,0 1-1,1-1 1,-1 0 0,0 1 0,1-1 0,-1 0 0,1 0-1,0 0 1,-1 1 0,1-1 0,0 0 0,0-3 0,1-4-5,-1 1 1,1-1-1,1 1 0,0 0 1,0-1-1,0 1 1,1 0-1,4-8 1,4-5-97,2 1 0,0 0 0,1 1 0,1 0 0,0 1 0,30-26 0,120-85-941,-96 79 993,14-13-232,-4 4-28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3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28 18284,'6'-20'1934,"-4"13"-868,-6 12 426,-12 33-816,2-1 1,2 2 0,1 0-1,-8 63 1,18-96-653,0 1 13,-1 0 0,2 1 1,-1-1-1,1 0 0,1 14 1,0-20-29,-1 0 0,0 1 0,1-1 1,-1 1-1,1-1 0,0 0 0,-1 0 1,1 1-1,0-1 0,0 0 0,0 0 1,0 0-1,0 0 0,0 0 0,0 0 0,0 0 1,0 0-1,0 0 0,1 0 0,-1 0 1,0-1-1,0 1 0,1-1 0,-1 1 0,1-1 1,-1 1-1,0-1 0,1 0 0,-1 0 1,1 0-1,-1 0 0,1 0 0,-1 0 1,1 0-1,1 0 0,9-2 25,-1 0 1,1-1-1,-1 0 0,1-1 1,-1 0-1,20-10 0,65-43 139,-79 46-142,46-30 52,-24 14-13,64-32 0,-102 58-70,1 0 0,0 0 0,-1 0-1,1 1 1,0-1 0,-1 1 0,1-1 0,0 1 0,0 0 0,0 0 0,-1 0 0,4 0-1,-4 0 1,-1 0 0,1 0 0,-1 1 0,0-1 0,1 0 0,-1 0 0,1 1-1,-1-1 1,0 0 0,1 1 0,-1-1 0,0 0 0,1 1 0,-1-1 0,0 1 0,1-1-1,-1 0 1,0 1 0,0-1 0,0 1 0,1-1 0,-1 1 0,0-1 0,0 1-1,0-1 1,0 1 0,0-1 0,0 1 0,0 5-1,-1 0-1,0 0 1,0-1 0,-1 1-1,-3 10 1,0-1-1,4-11 0,-14 60 10,14-59-12,0 0 1,1 1-1,0-1 1,0 0-1,0 0 1,0 1-1,1-1 0,0 0 1,0 0-1,3 6 1,-4-9-28,1-1 0,0 0 0,-1 0 0,1 1 0,0-1 0,0 0 0,0 0 0,0 0-1,0 0 1,0 0 0,1 0 0,-1 0 0,0 0 0,0 0 0,1-1 0,-1 1 0,0-1 0,1 1 0,-1-1 0,1 1 0,-1-1 0,1 0 0,-1 1 0,0-1 0,1 0 0,-1 0 0,1 0 0,-1 0 0,1-1 0,-1 1 0,1 0 0,-1 0 0,3-2 0,3 0-208,-1 0 1,0-1 0,0 0-1,0 0 1,0 0 0,7-6 0,6-6-294,34-36 1,-15 12-212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4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16412,'-5'9'985,"-1"-1"0,1 1 0,-12 11 0,11-14-511,1 0-1,0 0 1,1 1-1,-1-1 0,1 1 1,-6 14-1,7-11-386,0 0 0,1 0 0,0 0 0,0 0 0,1 0 0,1 0 0,0 1 0,0-1 0,1 0 0,0 0 0,0 0 0,2 0 0,-1 0 0,6 15 0,-7-24-81,0 1 0,-1-1 1,1 1-1,0-1 0,0 1 1,0-1-1,0 0 1,0 1-1,0-1 0,1 0 1,-1 0-1,0 0 0,1 0 1,-1 0-1,0 0 0,1 0 1,-1 0-1,1-1 0,0 1 1,-1-1-1,1 1 1,0-1-1,-1 1 0,1-1 1,0 0-1,-1 0 0,1 0 1,0 0-1,-1 0 0,1 0 1,0-1-1,-1 1 0,1 0 1,0-1-1,-1 1 1,1-1-1,-1 0 0,1 1 1,-1-1-1,1 0 0,-1 0 1,2-1-1,6-4 63,-1 0 1,0-1-1,0 1 0,-1-1 1,11-14-1,4-9 169,-2-1 1,-1 0-1,-2-2 0,23-55 0,-40 87-236,0 1 0,0 0 0,0-1 0,0 1 0,0 0 0,0-1 0,0 1 0,0 0 0,1-1 0,-1 1 0,0 0 0,0-1 0,0 1 0,1 0 0,-1 0 0,0-1 0,0 1 0,1 0 1,-1 0-1,0-1 0,0 1 0,1 0 0,-1 0 0,0 0 0,1 0 0,-1-1 0,0 1 0,1 0 0,-1 0 0,0 0 0,1 0 0,-1 0 0,0 0 0,1 0 0,-1 0 0,0 0 0,1 0 0,-1 0 0,0 0 0,1 0 0,-1 0 0,1 0 0,-1 1 0,0-1 0,0 0 0,1 0 0,-1 0 0,0 0 0,1 1 0,-1-1 0,0 0 0,0 0 0,1 1 0,-1-1 0,0 0 0,0 0 0,1 1 0,-1-1 0,0 0 0,0 1 0,0-1 1,16 28 21,-9-15-15,-4-9-5,0 0-1,0-1 1,1 1 0,-1-1-1,1 0 1,0 0 0,0 0 0,0 0-1,0-1 1,1 1 0,-1-1 0,1 0-1,-1-1 1,1 1 0,0-1 0,-1 0-1,1 0 1,0 0 0,0-1-1,0 1 1,6-2 0,10 0-2,1-1 0,-2-2 0,35-8 0,-45 9-2,29-7-5,82-18-41,-102 25 33,1 0 1,-1 1-1,1 2 0,21 0 1,-38 1 18,1-1 1,0 1-1,-1-1 1,1 1-1,-1 0 1,1 0-1,-1 1 1,0-1-1,5 3 1,-7-3 10,1 0 0,-1 0 0,0 1 0,1-1 1,-1 0-1,0 0 0,0 1 0,0-1 0,0 1 0,0-1 0,0 1 0,-1-1 0,1 1 0,0 2 0,0 3 75,0-1-1,-1 0 0,0 1 0,0-1 0,-1 0 0,0 1 0,0-1 0,-4 11 0,5-16-73,0-1-1,-1 1 1,1 0-1,0 0 1,0 0-1,0 0 1,0 0-1,-1 0 1,1-1-1,0 1 1,0 0-1,1 0 1,-1 0-1,0 0 1,0 0-1,0 0 0,1 0 1,-1-1-1,0 1 1,1 0-1,-1 0 1,1 0-1,-1-1 1,1 1-1,-1 0 1,1 0-1,-1-1 1,1 1-1,0-1 1,-1 1-1,1 0 1,0-1-1,0 1 1,-1-1-1,1 0 1,0 1-1,0-1 0,0 0 1,0 1-1,-1-1 1,1 0-1,0 0 1,0 0-1,0 0 1,0 0-1,0 0 1,0 0-1,0 0 1,0 0-1,1 0 1,7-1 22,0-1 0,0 0 1,0 0-1,8-4 0,-13 5-19,36-14-18,58-32 0,-66 30-260,0 2 1,65-21-1,-95 35 232,0 0 1,0 1 0,0 0-1,0-1 1,0 1 0,0 0-1,0 0 1,0 0-1,-1 0 1,1 0 0,4 1-1,-6 0 18,1-1-1,-1 0 1,1 1-1,-1-1 1,1 0-1,-1 1 1,1-1-1,-1 0 1,1 1-1,-1-1 1,1 1-1,-1-1 1,1 1-1,-1 0 1,0-1-1,1 1 1,-1-1-1,0 1 1,0-1-1,1 1 1,-1 0-1,0-1 1,0 2-1,0 2 34,0 1-1,0 0 0,-1-1 1,0 1-1,0-1 1,0 1-1,-3 7 0,2-9 17,1 1 0,0 0 0,0-1 0,1 1 0,-1 0 0,0 6-1,1-9-93,1 0-1,-1 0 1,0 0 0,0 0-1,1 0 1,-1 0-1,1 0 1,-1 0-1,1 0 1,-1 0 0,1 0-1,0 0 1,-1 0-1,1 0 1,0 0-1,0 0 1,0-1-1,-1 1 1,1 0 0,0-1-1,0 1 1,0-1-1,2 2 1,0 0-186,-2-1-120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4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25 16099,'9'-19'2685,"-7"13"-1070,-7 14 1098,-7 17-1525,0 0 0,-16 49 1,25-62-1148,-1 0-1,2 0 1,0 1 0,0-1-1,1 1 1,1-1 0,0 1-1,3 20 1,-3-30-36,1 1 0,1-1 0,-1 0 0,0 0 1,1 1-1,-1-1 0,1 0 0,0 0 0,0 0 0,0-1 0,1 1 0,-1 0 0,1-1 0,-1 0 0,1 1 0,0-1 1,0 0-1,0 0 0,0-1 0,0 1 0,0-1 0,1 1 0,4 0 0,8 2-24,0 0 1,-1-2-1,33 2 1,-33-3-6,24 1-28,-12-1-48,49 7 1,-70-7 78,1 1 0,0-1 0,-1 1 0,0 1-1,1-1 1,-1 1 0,0 0 0,0 1 0,-1-1 0,1 1 0,-1 0 0,8 7 0,-11-9 11,0 1 0,0-1 0,0 0 1,-1 1-1,1-1 0,-1 1 0,1 0 1,-1 0-1,0-1 0,0 1 0,0 0 0,0 0 1,-1 0-1,1 0 0,-1 0 0,0 0 1,0 6-1,-1-5 6,0 1-1,0-1 1,0 1-1,0-1 1,-1 0 0,0 0-1,0 0 1,0 0 0,-1 0-1,-4 7 1,-2-1 15,-1-1 0,0 1 0,0-1 0,0-1 1,-1 0-1,-1-1 0,-13 8 0,10-8-57,-1 0 0,0 0-1,0-1 1,0-1 0,-1-1 0,0-1 0,-32 3 0,43-5-20,1-1 0,-1 0 1,0 0-1,0-1 0,0 0 0,1 0 1,-1 0-1,0 0 0,1-1 1,-1 0-1,1 0 0,0-1 1,-1 0-1,1 0 0,1 0 0,-1 0 1,0-1-1,1 0 0,-1 0 1,1 0-1,0 0 0,1-1 1,-1 1-1,1-1 0,0 0 1,-5-10-1,-10-43-393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4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17612,'34'-6'2368,"5"2"-1424,4 1-407,8 3 1447,7 0-872,2-1-568,-1-1-232,-2 2-88,-7 0-232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4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561 274 14123,'7'-16'439,"0"0"-1,0 0 1,-2-1 0,0 1-1,-1-1 1,-1 0-1,0 0 1,-1-1 0,-1-26-1,-1 41-332,0 0 0,0-1 0,0 1 0,-1 0 0,1 0 0,-1 0 0,1 0 0,-1 0 0,0 0 0,-1 0 0,1 0 0,0 0 0,-1 0 0,0 0 0,1 1 0,-1-1 0,0 1 0,0-1 0,-1 1 0,1 0 0,0 0 0,-1 0 0,1 0 0,-1 0 0,0 0 0,1 1 0,-1 0 0,0-1 0,0 1 0,0 0 0,0 0 0,0 0 0,-1 1 0,1-1 0,0 1 0,-5 0 0,-6 0 14,1 1 0,-1 1-1,1 0 1,0 1 0,0 0-1,0 1 1,0 1 0,1 0-1,-21 11 1,5 0-16,1 1 1,-48 40-1,50-35-16,1 2 0,0 1 0,2 0 0,1 2 0,-25 42 0,33-46 2,0 0 1,2 1-1,0 0 0,2 1 1,1 1-1,1-1 1,-6 39-1,12-56-59,1 0-1,-1-1 1,1 1-1,1 0 1,-1 0-1,1-1 1,1 1 0,0-1-1,0 1 1,0-1-1,5 10 1,-5-12-17,1-1 0,0 1 1,0-1-1,0 0 0,0 0 1,1 0-1,0 0 0,0-1 0,0 1 1,0-1-1,0 0 0,1 0 1,-1-1-1,1 1 0,0-1 1,0 0-1,7 2 0,3-1 8,1 0-1,-1-1 0,1 0 0,-1-1 1,1-1-1,30-4 0,-8-2 36,63-18 0,-77 17-20,-1-1 1,0-2-1,24-13 0,-36 17-4,-1 0 0,0-1 0,0 0 0,-1-1 0,0 1 1,0-2-1,-1 0 0,10-11 0,-17 18-23,0 0 1,0 1-1,1-1 1,-1 0 0,0 0-1,0 1 1,-1-1-1,1 0 1,0 0 0,-1 0-1,1 0 1,-1 0-1,0 0 1,1 0-1,-1 0 1,0-1 0,0 1-1,0 0 1,-1 0-1,1-2 1,-1 3 1,0-1-1,0 0 1,0 1-1,0-1 1,0 1-1,-1-1 1,1 1-1,0 0 1,-1 0-1,1-1 1,-1 1-1,1 0 1,-1 0-1,1 1 1,-1-1-1,0 0 1,-2-1-1,-5 0 22,0 0 0,0 0 0,0 1 0,0 0-1,0 0 1,-1 1 0,-11 1 0,9 1-20,1-1 0,0 2 1,0-1-1,0 1 1,0 1-1,0 0 0,1 1 1,-1 0-1,1 0 0,0 1 1,1 0-1,-11 10 0,20-16-12,-1 0-1,1 0 0,0 0 1,-1 1-1,1-1 1,0 0-1,0 0 1,-1 1-1,1-1 0,0 0 1,0 1-1,-1-1 1,1 0-1,0 1 1,0-1-1,0 0 0,0 1 1,0-1-1,0 0 1,-1 1-1,1-1 1,0 1-1,0-1 0,0 0 1,0 1-1,0-1 1,0 0-1,1 1 1,-1-1-1,0 1 0,0-1 1,0 0-1,0 1 1,1 0-1,13 4 5,26-7-18,33-13-112,0-4 0,71-29-1,-20 7-156,-118 39 251,1-1 0,0 1 0,-1 1 0,1 0-1,0-1 1,0 2 0,-1-1 0,1 1 0,8 1-1,-14-1 30,-1 0-1,1 1 1,0-1-1,0 0 0,-1 1 1,1-1-1,0 1 1,0-1-1,-1 1 1,1-1-1,-1 1 0,1-1 1,0 1-1,-1 0 1,1-1-1,-1 1 1,1 0-1,-1-1 0,0 1 1,1 0-1,-1 0 1,0-1-1,1 1 0,-1 0 1,0 0-1,0 0 1,0 0-1,0-1 1,0 1-1,0 0 0,0 0 1,0 0-1,0 0 1,0-1-1,0 1 1,0 0-1,-1 0 0,1 0 1,0-1-1,-1 2 1,-16 31 34,16-31-29,-6 9 21,-79 133 472,85-141-487,-12 27 166,13-29-179,-1 0 0,1 0-1,0-1 1,0 1 0,-1 0 0,1 0 0,0-1-1,0 1 1,0 0 0,0 0 0,0 0 0,0-1-1,0 1 1,0 0 0,1 0 0,-1 0 0,0-1 0,0 1-1,1 0 1,-1 0 0,0-1 0,1 1 0,-1 0-1,1-1 1,-1 1 0,1 0 0,-1-1 0,1 1 0,-1-1-1,1 1 1,0-1 0,-1 1 0,1-1 0,0 1-1,-1-1 1,2 1 0,3-1-106,0 1 0,-1-1 0,1 1 0,-1-1 0,1-1 0,0 1 0,-1-1 0,1 0 0,-1 0 0,1 0 0,-1 0 0,1-1 0,-1 0 0,0 0 0,5-3 0,7-4-80,0-1 0,23-20 0,16-20-271,1-11-194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4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16684,'-27'73'2539,"8"-24"-1039,1 2 0,3 0 0,-10 62 0,24-108-1406,-2 32 335,3-35-422,0-1 1,0 1-1,0-1 0,0 1 1,1-1-1,-1 1 0,0-1 1,1 0-1,-1 1 0,0-1 1,1 1-1,0-1 0,-1 0 1,1 0-1,0 1 0,0-1 1,-1 0-1,1 0 1,0 0-1,2 2 0,-3-3-7,1 0-1,-1 0 1,1 0 0,-1 0-1,1 0 1,-1 0-1,1 0 1,-1 0-1,0 0 1,1 0 0,-1 0-1,1 0 1,-1 0-1,1 0 1,-1 0 0,1 0-1,-1 0 1,0-1-1,1 1 1,-1 0 0,1 0-1,-1-1 1,0 1-1,1 0 1,-1 0-1,0-1 1,1 1 0,-1-1-1,0 1 1,1 0-1,-1-1 1,9-14-44,9-29-127,-1-2 1,10-50-1,-20 69 143,-2 6 36,-5 17 2,0 0 1,1 0-1,0 0 0,0 0 0,0 1 0,0-1 0,1 0 0,-1 1 0,1-1 0,0 1 0,3-5 0,-5 7-5,1 1 0,-1 0 0,0 0 0,1 0 0,-1 0 0,0-1 0,1 1 0,-1 0 0,0 0 0,1 0 0,-1 0 0,1 0 0,-1 0-1,0 0 1,1 0 0,-1 0 0,0 0 0,1 0 0,-1 0 0,0 0 0,1 0 0,-1 1 0,0-1 0,1 0 0,-1 0 0,0 0 0,1 0 0,-1 1 0,0-1 0,1 0 0,-1 0 0,0 1 0,0-1 0,1 0 0,10 14 77,-6-8-55,4 3-219,1 0-1,0-1 1,0 0 0,1-1-1,0 0 1,1-1 0,-1 0 0,1 0-1,0-1 1,1-1 0,-1 0 0,1-1-1,0 0 1,-1-1 0,1-1 0,27 1-1,-19-3-275,1 0-1,0-1 0,0-1 1,-1-1-1,0-1 0,1-1 1,-2 0-1,1-2 0,27-14 1,-34 14 215,0-1 1,14-10-1,-24 15 283,1 0-1,-1 0 0,0 0 1,0-1-1,0 1 0,-1-1 1,1 0-1,4-9 0,-8 13 11,1 0-1,-1 0 0,0 1 1,1-1-1,-1 0 0,0 0 1,0 0-1,1 0 0,-1 1 1,0-1-1,0 0 0,0 0 1,0 0-1,0 0 0,0 0 1,-1 1-1,1-2 0,0 1-4,-1 1-1,1 0 0,0-1 1,0 1-1,-1 0 1,1-1-1,0 1 0,-1 0 1,1 0-1,-1-1 1,1 1-1,0 0 0,-1 0 1,1 0-1,-1 0 0,1 0 1,0-1-1,-1 1 1,1 0-1,-1 0 0,1 0 1,-1 0-1,0 0 1,-2 1 111,0-1 0,0 1 0,0 0 0,0 0 0,0 0 0,0 0 0,-4 2 0,-13 11 366,-1 1-1,2 1 0,0 0 1,1 1-1,0 1 0,1 1 0,2 1 1,0 0-1,-16 27 0,26-38-370,0 1-1,0-1 0,1 1 0,1 0 1,-5 13-1,8-21-121,-1 0 0,1 0-1,0 0 1,-1 0 0,1 0 0,0 0 0,0 1-1,0-1 1,0 0 0,1 0 0,-1 0-1,0 0 1,1 0 0,0 0 0,-1 0 0,1-1-1,0 1 1,0 0 0,0 0 0,0 0-1,0-1 1,0 1 0,1 0 0,-1-1 0,1 1-1,-1-1 1,1 0 0,-1 1 0,1-1 0,0 0-1,0 0 1,-1 0 0,5 1 0,4 1-17,-1-1 0,1 0 0,0 0 0,0-1 0,0-1 0,0 0 0,0 0 0,0-1 0,0 0 0,0 0 1,0-1-1,0-1 0,0 0 0,17-8 0,-10 4-21,0-1 1,0-1 0,-2-1-1,1-1 1,-1 0-1,0-1 1,15-16 0,-26 24 10,0 1 1,-1-1 0,1 0-1,-1 0 1,0 0 0,0 0-1,-1-1 1,1 1 0,-1-1-1,0 0 1,0 0 0,0 1-1,-1-1 1,0 0 0,1-9-1,-2 14 8,0-1-1,0 1 0,0-1 1,0 1-1,0-1 1,0 1-1,0-1 0,0 1 1,0-1-1,0 1 0,0-1 1,0 1-1,-1-1 1,1 1-1,0-1 0,0 1 1,-1-1-1,1 1 0,0-1 1,-1 1-1,1 0 1,0-1-1,-1 1 0,1 0 1,-1-1-1,1 1 1,-1 0-1,1-1 0,0 1 1,-1 0-1,0-1 0,0 1 1,0 0-1,-1 1 0,1-1 0,0 0 0,0 0 0,-1 0 0,1 1 0,0-1 0,0 1 0,0-1 0,0 1 1,-2 0-1,-2 3 0,0-1 0,0 0 1,1 1-1,-8 8 1,7-6-4,0 1 0,1-1 1,0 1-1,1 0 0,-1 0 1,1 0-1,0 1 0,-2 12 1,4-17-58,0-1 0,1 1 1,0 0-1,-1-1 0,1 1 1,0 0-1,0-1 0,1 1 0,-1 0 1,0-1-1,1 1 0,0-1 1,0 1-1,-1 0 0,2-1 1,-1 0-1,0 1 0,0-1 1,1 0-1,-1 0 0,1 1 0,0-1 1,-1 0-1,1-1 0,0 1 1,0 0-1,0 0 0,1-1 1,2 2-1,1 0-9,-1-1 0,1 0-1,0 0 1,0-1 0,0 1 0,0-1 0,0-1-1,0 1 1,1-1 0,-1 0 0,6-1 0,3-1-47,-1 0 1,0-1 0,25-9 0,15-10-396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2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17444,'12'12'1992,"6"-9"-1040,2-5-352,6-4 945,7 1-225,-2-5-376,2 0-208,-4 0-608,-2 1-424,-8 2-440,-5 0 608,-4 2-152,-6 0-112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188 311 13803,'-1'0'160,"0"0"-1,1 0 1,-1 0 0,0 1-1,1-1 1,-1 0 0,0 1-1,1-1 1,-1 0 0,0 1 0,1-1-1,-1 1 1,1-1 0,-1 1-1,1-1 1,-2 2 0,-3 4 235,-20 15 1329,2 1 0,-23 27 1,34-35-1253,1 1 0,0 1 1,1 0-1,-16 34 1,24-48-428,1 1 1,1 0 0,-1-1-1,0 1 1,1 0-1,-1-1 1,1 1 0,0 0-1,0-1 1,0 4-1,0-4-30,0-1 0,1 0 0,-1 0 1,0 0-1,1 0 0,-1 1 0,1-1 0,0 0 0,-1 0 0,1 0 0,0 0 0,-1 0 0,1 0 0,0 0 0,0-1 1,0 1-1,1 1 0,0-1-9,1 0 0,0 0 1,0 0-1,-1 0 0,1 0 0,0-1 1,0 1-1,0-1 0,0 0 0,0 0 1,-1 0-1,1 0 0,0 0 0,0-1 1,0 1-1,0-1 0,4-1 0,2-2-6,0 1 0,-1-1 0,1-1 0,-1 0 0,0 0 0,0 0 0,-1-1 0,0 0 0,11-12 0,5-8 2,25-35 0,-46 57-2,57-80 76,-4-2-1,45-96 0,-93 167 46,0 0 1,9-30-1,-17 43 111,-4 5-125,-6 9 61,-8 18 107,2 1 0,1 0 1,1 1-1,-19 65 1,26-70-226,2 0 0,0 1 0,2 0 0,2 1 1,0-1-1,4 48 0,-1-69-297,0 0 0,0 1 0,1-1 0,0 0 0,5 12 0,-7-18 174,1 0 0,-1 0 0,0 0 1,1 0-1,0 0 0,-1 0 1,1 0-1,-1-1 0,1 1 1,0 0-1,0 0 0,0 0 0,-1-1 1,1 1-1,0 0 0,0-1 1,0 1-1,0 0 0,0-1 1,0 0-1,0 1 0,0-1 1,0 0-1,0 1 0,1-1 0,-1 0 1,0 0-1,0 0 0,0 0 1,0 0-1,0 0 0,0 0 1,1 0-1,-1 0 0,0-1 1,0 1-1,0 0 0,0-1 0,0 1 1,0-1-1,0 1 0,0-1 1,0 0-1,0 1 0,1-2 1,13-11-867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4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15851,'9'6'658,"1"0"-1,0-1 0,0 0 0,1-1 0,-1 0 0,1-1 0,0 0 1,0 0-1,0-1 0,19 1 0,-5-2-170,0-1 1,-1-1-1,45-7 0,-54 5-402,1-1 0,0 0 0,-1-1-1,1-1 1,24-14 0,-33 17-68,-1-1 0,0 0 0,0 0 0,-1-1 0,1 1 0,-1-1 0,0 0 0,0-1 0,-1 1 0,1-1 0,-1 0 0,0 0 0,-1 0 0,0-1 0,4-8 0,-6 13-9,-1 0 1,1-1-1,0 1 1,-1-1-1,1 1 1,-1 0-1,1-1 1,-1 1-1,0-1 1,0 1-1,0-1 1,-1 1-1,1-1 1,-1 1-1,1-1 1,-1 1-1,0 0 1,0-1-1,0 1 1,0 0-1,0 0 1,0-1-1,-1 1 1,1 0-1,-1 0 1,1 1-1,-1-1 1,0 0-1,0 0 1,0 1-1,0-1 1,0 1 0,-3-2-1,0 1 8,1 0-1,-1 1 1,0-1-1,0 1 1,-1 0-1,1 1 1,0-1-1,0 1 1,0 0 0,0 0-1,-1 1 1,1-1-1,0 1 1,-8 3-1,-6 3 56,1 1 1,0 1-1,1 0 0,0 1 0,1 1 0,0 1 1,0 1-1,2 0 0,-1 0 0,2 2 0,0 0 0,0 0 1,2 1-1,0 0 0,-17 34 0,26-44-42,-1-1 0,1 0 1,1 1-1,-1-1 0,1 1 0,0-1 0,-1 9 0,2-12-31,0 1-1,0-1 1,1 0 0,-1 1-1,1-1 1,-1 0 0,1 0-1,0 1 1,-1-1 0,1 0-1,0 0 1,1 0 0,-1 0-1,0 0 1,0 0 0,1 0 0,0 0-1,-1-1 1,1 1 0,3 2-1,1 0-127,0-1 0,1 0 0,-1 0 0,1-1 0,-1 0-1,1 0 1,0 0 0,0-1 0,0 0 0,-1 0 0,1-1 0,10 0-1,4-1-696,1-1 0,39-10 0,-34 5 194,0-2-1,-1-2 0,0 0 1,0-1-1,-2-2 0,0 0 0,0-2 1,22-19-1,-6 1-93,-3-2 0,0-1 0,46-63 0,-73 88 1289,-1-1 1,0 0-1,-1-1 0,6-14 0,-13 27-493,-1 1 0,1-1 0,-1 0 0,1 1 0,-1-1 0,0 0 0,0 1 0,1-1 0,-1 0 0,0 0 0,0 1 0,0-1 0,0 0 0,1 0 0,-1 1 0,0-1 0,-1 0 0,1 0 0,0 1 0,0-1 0,0 0 0,0 0 0,0 1 0,-1-1 0,1 0 0,-1 0 0,0 0-4,0 1 0,0 0 0,0 0 0,0 0 0,1 0-1,-1 1 1,0-1 0,0 0 0,0 0 0,0 0 0,0 1 0,0-1-1,0 0 1,1 1 0,-1-1 0,0 1 0,-1 0 0,-37 29 1712,24-18-1319,1 2 0,0 0 0,1 1 0,0 0 0,-10 17-1,21-28-460,-1 0-1,1 0 1,0 0-1,0 1 1,0-1-1,0 0 1,1 1-1,0-1 1,0 1-1,0-1 1,0 1-1,1 0 1,0-1-1,0 1 1,0 0-1,0-1 0,1 1 1,0-1-1,0 1 1,0-1-1,1 1 1,-1-1-1,1 1 1,0-1-1,0 0 1,1 0-1,2 4 1,1-1-87,0 0 0,0-1 0,1 0 1,0 0-1,0-1 0,0 1 0,1-1 0,0-1 1,13 6-1,7 1-264,45 11 1,13 5 665,-83-26-229,0 0-1,0 1 0,-1-1 1,1 1-1,0-1 0,-1 1 1,0 0-1,1 0 0,-1 0 0,0 0 1,0 1-1,0-1 0,3 5 1,-5-6-30,1 0 0,-1 1 1,1-1-1,-1 0 0,0 0 0,0 1 1,1-1-1,-1 0 0,0 1 1,0-1-1,0 0 0,-1 1 1,1-1-1,0 0 0,0 1 1,-1-1-1,1 0 0,-1 0 0,1 1 1,-1-1-1,1 0 0,-1 0 1,0 0-1,0 0 0,1 0 1,-1 0-1,0 0 0,0 0 0,0 0 1,0 0-1,0-1 0,-2 2 1,-7 5 81,1-1 0,-1 0 0,-1-1 0,1 0 1,-1-1-1,0 0 0,0-1 0,0 0 0,-19 2 0,3-2-376,-1-1 0,-51-4 0,28-4-35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7:4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17540,'60'6'401,"-1"-3"0,1-2 0,93-12 0,-70 4-229,467-40 740,340-23 30,848 20 1237,-852 35-1631,-865 14-603,-2 1-16,36-5 1,-45 1-106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1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17812,'3'2'1315,"-5"5"-988,-6 10-217,8-17-110,-17 39 397,2 1-1,1 1 1,-12 62-1,6-23-167,-56 219 95,73-289-320,-3 9 5,-5 35 0,10-49-8,1-1-1,0 1 1,0-1-1,0 1 1,0-1-1,0 1 1,1-1-1,0 1 1,0-1-1,0 1 1,1-1 0,-1 0-1,4 7 1,-3-9 0,0 0 1,0 0-1,1 0 1,-1 0 0,0 0-1,1 0 1,-1-1-1,1 1 1,-1-1-1,1 0 1,0 0 0,-1 0-1,1 0 1,0 0-1,0 0 1,0-1 0,0 1-1,0-1 1,0 0-1,0 0 1,0 0-1,5-1 1,8-1 17,0-1-1,29-8 1,-37 9-15,337-114-939,-129 40-17,-143 52 550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1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16436,'1'0'27,"-1"0"0,0 0 0,0 0 0,0 0 0,1 0 0,-1 0 0,0 0 0,0 0 0,0-1 0,1 1 0,-1 0 0,0 0 1,0 0-1,0 0 0,1 0 0,-1 0 0,0 0 0,0-1 0,0 1 0,0 0 0,0 0 0,1 0 0,-1 0 0,0 0 0,0-1 1,0 1-1,0 0 0,0 0 0,0 0 0,0-1 0,0 1 0,1 0 0,-1 0 0,0 0 0,0-1 0,0 1 0,0 0 0,0 0 1,0-1-1,0 1 0,0 0 0,0 0 0,-1 0 0,1-1 0,0 1 0,0 0 0,0 0 0,0 0 0,0-1 0,0 1 0,0 0 1,0 0-1,-1 0 0,1 0 0,0-1 0,0 1 0,0 0 0,0 0 0,0 0 0,-1 0 0,1 0 0,0 0 0,0-1 0,0 1 1,-1 0-1,1 0 0,0 0 0,-1 0 0,23-8 364,-7 4-74,0 2 1,0 0-1,1 0 1,17 2-1,66 6 185,-89-5-468,220 28 192,-182-19-358,-1 1 0,81 31 0,-121-39 97,1 1-1,0-1 0,-1 1 0,0 1 0,0-1 0,0 1 0,12 11 0,-17-13 21,0-1-1,0 1 0,0-1 1,-1 1-1,1 0 0,-1 0 0,1 0 1,-1 0-1,0 0 0,0 0 1,0 0-1,-1 0 0,1 1 0,-1-1 1,1 0-1,-1 0 0,0 1 1,-1-1-1,1 0 0,0 0 0,-1 1 1,0-1-1,-1 4 0,-6 12 39,0-1 0,-2 0 0,0 0 0,-1-1 0,-24 30 0,19-26 30,-147 184 680,-56 77-227,208-264-477,-16 31-1,24-40-134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17580,'7'-6'1808,"3"11"-1152,-1 8-272,-9 8 1257,-2 9-761,0 10-280,0 5-200,-1 1-248,5 2 0,-1-6-200,3-2-216,-1-11-472,-3-3-320,-1-11 816,-5-6-168,-8 0-153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2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15123,'2'-10'1649,"1"7"-1041,0 3-280,3 4 1664,2 2-1416,4 4-624,4-2-392,2 2-480,1-2 744,2-5-168,4-2-152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2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14203,'-2'17'2861,"2"-10"-855,16-10-1760,-13 2-276,1 0-1,0 0 0,-1 0 1,1 0-1,0 1 1,0 0-1,-1 0 0,1 0 1,0 0-1,0 0 1,-1 1-1,1-1 1,0 1-1,-1 0 0,1 1 1,-1-1-1,1 0 1,-1 1-1,1 0 0,-1 0 1,0 0-1,0 0 1,0 0-1,0 1 1,0-1-1,-1 1 0,1 0 1,-1 0-1,0 0 1,0 0-1,0 0 1,0 0-1,0 1 0,1 3 1,0 0 85,0 0-1,-1 0 1,0 0 0,0 0 0,0 0 0,-1 1-1,0-1 1,-1 0 0,1 1 0,-1-1 0,-1 0-1,0 1 1,0-1 0,0 0 0,-1 1 0,-4 11-1,2-9 221,-1-1 0,-1 0 0,-7 10 0,12-17-170,-1 0-1,1 0 1,-1 0-1,0 0 1,0 0-1,0 0 1,0 0-1,0-1 1,0 1-1,0-1 1,0 0-1,-1 1 1,1-1-1,-1 0 1,1 0-1,-1-1 1,-4 2-1,5-3 293,7-1-384,9 0-195,-11 3 150,1 0-1,0 0 1,0 1-1,-1-1 0,1 1 1,-1 0-1,1 0 1,-1 1-1,0-1 1,0 1-1,0-1 1,0 1-1,-1 0 1,5 6-1,-2-3 2,0 1-1,0 1 1,-1-1 0,0 1-1,6 14 1,-9-17 37,0-1 0,0 0 0,-1 0 1,1 1-1,-1-1 0,0 0 0,0 0 0,-1 1 0,1-1 0,-1 0 0,0 0 1,0 1-1,0-1 0,-1 0 0,0 0 0,1 0 0,-1-1 0,-1 1 1,1 0-1,0-1 0,-4 5 0,2-4-21,1-1 1,-1 1 0,1-1-1,-1 1 1,0-1-1,0 0 1,-1-1-1,1 1 1,0-1-1,-1 0 1,0 0-1,1 0 1,-1-1-1,0 1 1,0-1 0,0 0-1,-8 0 1,12-1-14,1 0-1,-1 0 1,0 0 0,1-1 0,-1 1 0,1 0 0,-1 0 0,1-1 0,-1 1 0,0 0 0,1-1 0,-1 1 0,1 0 0,0-1-1,-1 1 1,1-1 0,-1 1 0,1-1 0,-1 1 0,1-1 0,0 1 0,-1-1 0,1 1 0,0-1 0,0 1 0,0-1 0,-1 0-1,1 1 1,0-1 0,0 1 0,0-1 0,0 0 0,0 1 0,0-1 0,0 1 0,0-2 0,0-10-298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2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15171,'0'0'530,"0"0"-492,0 0 0,0 0 0,0 0 0,0 1-1,0-1 1,1 0 0,-1 0 0,0 0 0,0 0 0,0 0-1,0 0 1,0 0 0,0 0 0,0 0 0,0 0 0,0 0 0,0 0-1,0 0 1,1-1 454,-1 1-454,0 12 1222,-3 34 175,0 10-493,5 5-604,2 0 0,4-1 0,1 1 0,4-2 0,2 1 0,45 111 0,-53-151-1286,-14-30-1206,-6-8 1312,-22-27-2077,-56-58 0,-49-31 3231,107 103 861,32 31-1046,0-1 0,0 0 0,1 1-1,-1-1 1,0 0 0,1 1-1,-1-1 1,1 0 0,-1 0 0,1 0-1,-1 1 1,1-1 0,0 0 0,-1 0-1,1 0 1,0-1 0,0 2-77,0-1 0,0 1 0,0-1 1,0 1-1,0 0 0,0-1 0,1 1 0,-1 0 1,0-1-1,0 1 0,0 0 0,1-1 1,-1 1-1,0 0 0,0 0 0,1-1 0,-1 1 1,0 0-1,1 0 0,-1-1 0,0 1 1,1 0-1,-1 0 0,0 0 0,2 0 0,29-4 1216,-25 4-1020,51-4 1069,-1-3 0,101-24 0,-117 20-1035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2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18724,'-9'37'4908,"4"21"-3760,2 65-1195,4-112 81,-2-5-11,1-1 0,0 0 0,0 1 0,1-1 0,0 0 0,0 0 0,0 1 0,0-1 0,1 0-1,0 0 1,0 0 0,0 0 0,6 8 0,-8-13-14,1 1 0,0 0 1,0 0-1,-1-1 0,1 1 0,0-1 0,0 1 0,0 0 1,0-1-1,0 0 0,0 1 0,0-1 0,0 0 0,0 1 0,0-1 1,0 0-1,0 0 0,0 0 0,0 0 0,0 0 0,0 0 1,1 0-1,0-1 5,1 1 0,-1-1 0,0 0 0,1 0 0,-1 0 0,0 0 0,0-1 0,0 1 0,3-2 0,3-5 32,1-1 0,-1 1 0,8-12 0,-13 16-25,99-146 312,-55 76-294,-47 74-38,0 0-1,0 1 1,0-1-1,0 0 1,0 0-1,0 0 1,0 1-1,0-1 1,0 0-1,0 0 1,1 0-1,-1 1 1,0-1-1,0 0 1,0 0-1,0 0 1,0 0 0,1 1-1,-1-1 1,0 0-1,0 0 1,0 0-1,0 0 1,1 0-1,-1 0 1,0 0-1,0 0 1,0 1-1,1-1 1,-1 0-1,0 0 1,0 0-1,0 0 1,1 0-1,-1 0 1,0 0-1,0 0 1,0 0-1,1 0 1,-1 0-1,0-1 1,0 1-1,0 0 1,1 0 0,-1 0-1,0 0 1,0 0-1,0 0 1,1 0-1,-1 0 1,0-1-1,0 1 1,0 0-1,0 0 1,0 0-1,1 0 1,-1 0-1,0-1 1,0 1-1,0 0 1,0 0-1,0 0 1,0-1-1,0 1 1,0 0-1,0-1 1,2 17 20,-5 23 39,1-27-28,1-1 0,0 0 0,1 1 0,0-1 0,1 0 0,0 1 0,1-1 0,5 19 0,-6-28-25,-1-1 0,1 1 0,0-1 0,0 1 0,0-1 0,0 0 0,0 1-1,0-1 1,0 0 0,1 0 0,-1 0 0,0 0 0,1 0 0,-1 0 0,1 0 0,-1 0-1,1 0 1,-1-1 0,1 1 0,0 0 0,-1-1 0,1 0 0,0 1 0,-1-1 0,1 0 0,0 0-1,-1 0 1,1 0 0,0 0 0,-1 0 0,1-1 0,0 1 0,-1 0 0,1-1 0,0 0-1,-1 1 1,1-1 0,2-1 0,5-3 20,1 0 1,-1-1-1,0 0 0,13-11 1,27-27 48,-28 24-50,29-21 1,-48 39-27,0 1-1,0-1 1,1 1-1,-1 0 1,0 0-1,0 0 1,1 0 0,-1 1-1,0-1 1,1 0-1,2 1 1,-3 0 0,-1 0 0,0 0 0,0 0 0,0 0 0,1 0 0,-1 1 0,0-1 0,0 0 0,0 1 0,0-1 0,0 1 0,0 0 0,1-1 0,-1 1 0,-1 0 0,3 1 0,0 2 4,1 1-1,-1 0 0,0 0 0,-1 0 0,1 0 0,-1 0 0,3 9 1,4 9 20,-8-21-19,-1-1-1,1 1 1,0-1-1,0 1 1,0-1 0,0 1-1,0-1 1,0 0-1,0 0 1,1 1-1,-1-1 1,0 0-1,1 0 1,-1 0-1,0-1 1,1 1-1,0 0 1,-1 0-1,4 0 1,-2 0 0,-1-1 1,1 0 0,0 0-1,0 0 1,0 0-1,-1-1 1,1 1 0,0-1-1,0 1 1,-1-1 0,4-1-1,6-4-22,0 0 0,0-1 0,-1 0 0,11-9 0,-16 12-21,146-114-4714,-140 112 3423,0-3-3148,-18 8 3363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16363,'0'0'66,"0"1"0,0-1 0,0 0 0,0 0 0,0 1-1,0-1 1,0 0 0,0 0 0,0 1 0,0-1 0,0 0-1,0 0 1,0 0 0,0 1 0,0-1 0,0 0 0,0 0-1,0 1 1,1-1 0,-1 0 0,0 0 0,0 0 0,0 0-1,0 1 1,0-1 0,1 0 0,-1 0 0,0 0 0,0 0-1,0 1 1,0-1 0,1 0 0,-1 0 0,1 0-1,10 0 1140,17-10 269,-22 7-689,-2 2-471,59-20 2399,-58 19-2594,0 1-1,0 0 1,0 0-1,1 1 1,-1-1-1,0 1 1,0 0-1,0 1 1,0-1-1,7 2 1,-10-1-105,-1 0 0,0 0 0,1-1 0,-1 1-1,1 0 1,-1 0 0,0 0 0,0 0 0,0 1 0,1-1 0,-1 0 0,0 0 0,0 1 0,-1-1 0,1 0 0,0 1 0,0-1 0,-1 1 0,1 0 0,-1-1 0,1 1 0,-1-1 0,0 1 0,1 0 0,-1-1 0,0 1 0,0-1 0,0 1 0,-1 2 0,1 2-9,-1 1 1,0 0-1,-1 0 1,1-1-1,-6 12 1,0-2-18,-1-1 1,0 0-1,-1-1 1,-1 0-1,0 0 1,-23 23-1,6-11 2,-1-2-1,-34 23 1,62-47 10,0 0 0,-1 0 1,1 0-1,0 0 0,0 0 0,0 0 1,-1 0-1,1 0 0,0 0 1,0 0-1,0 0 0,0 0 0,-1 0 1,1 0-1,0 0 0,0 0 0,0 0 1,0 1-1,-1-1 0,1 0 1,0 0-1,0 0 0,0 0 0,0 0 1,0 1-1,0-1 0,0 0 0,0 0 1,-1 0-1,1 0 0,0 1 1,0-1-1,0 0 0,0 0 0,0 0 1,0 1-1,0-1 0,0 0 1,0 0-1,0 0 0,0 0 0,0 1 1,0-1-1,0 0 0,0 0 0,0 0 1,1 1-1,-1-1 0,0 0 1,0 0-1,0 0 0,0 0 0,0 0 1,0 1-1,0-1 0,0 0 1,1 0-1,15 1 27,21-5 11,139-16-1902,-148 16 1522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2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20532,'-7'-3'2049,"-2"3"-1577,4 0-168,2 4 928,1 4-760,-2-4-96,-2-4-344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14 19020,'-5'-2'219,"1"1"-1,-1 0 0,1 0 1,-1 0-1,0 0 1,1 1-1,-1 0 1,0 0-1,1 0 1,-1 1-1,0-1 1,1 1-1,-1 0 1,-8 3-1,7-1-77,-1 0-1,1 1 1,0-1-1,0 1 1,1 1-1,-1-1 1,1 1-1,0 0 0,-6 7 1,4-5-106,1 1 0,1 0 0,0 0 0,0 1 0,1-1 0,0 1 0,0 0 0,1 1 0,0-1 0,0 0 0,1 1 0,1-1 0,-1 1 0,1 15 0,1-23-29,0 0 1,1 0-1,-1 0 1,0 1-1,1-1 1,-1 0-1,1 0 1,0 0-1,0 0 1,-1 0-1,1 0 1,1 0-1,-1 0 1,0-1-1,0 1 1,3 2-1,-3-3 1,1 0-1,-1 0 0,1 0 0,-1-1 1,1 1-1,-1 0 0,1-1 0,-1 1 1,1-1-1,0 1 0,-1-1 0,1 0 1,0 0-1,-1 0 0,1 0 0,3 0 1,1-2 5,0 1 0,-1-1 0,1 0 0,-1 0 0,1 0 0,-1-1 1,0 0-1,1 0 0,-2 0 0,7-6 0,3-3 16,-1-1 0,-1 0 0,0-1 0,0 0 0,-2-1 0,0 0 0,0-1 0,-2 0 0,0 0 0,-1-1 0,8-26 0,-13 29 24,-4 11 36,1 4-79,0 0 0,0 0 0,0 0 0,1 0 1,-1 0-1,0 1 0,0-1 0,1 0 0,-1 1 1,1-1-1,-1 0 0,1 3 0,-6 18 66,1-1 0,1 1 0,-1 34 0,4-49-88,1 1 0,0-1-1,1 0 1,-1 1 0,1-1-1,1 0 1,0 0 0,0 0-1,0 0 1,1 0-1,-1 0 1,2 0 0,-1-1-1,7 9 1,-9-14-42,0 1 1,0-1-1,1 0 0,-1 1 1,1-1-1,-1 0 0,1 0 1,0 0-1,-1 0 0,1 0 1,0-1-1,-1 1 0,1 0 1,0-1-1,0 1 1,0-1-1,0 0 0,0 0 1,0 1-1,0-1 0,-1 0 1,1-1-1,2 1 0,-1-1 0,1 0 0,-1 0 0,0 0 0,0 0 0,-1-1 0,1 1 0,0-1 0,0 0 0,-1 0 0,1 0 0,-1 0 0,5-4 0,11-19-401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17540,'-11'19'906,"1"0"1,1 1-1,1 0 1,1 0-1,1 1 1,-7 41 0,9-26-386,0 0 1,3 1 0,3 46-1,-1-68-418,1 0-1,1 0 1,0 0-1,8 24 0,-10-35-93,1 0-1,-1 0 0,1-1 0,0 1 0,0-1 0,0 1 0,0-1 0,1 0 0,-1 0 1,1 0-1,0 0 0,0 0 0,0 0 0,0-1 0,1 1 0,-1-1 0,0 0 0,1 0 1,0-1-1,-1 1 0,1-1 0,6 2 0,-7-3-7,1 1 0,-1-1 0,0-1 0,0 1-1,1 0 1,-1-1 0,0 0 0,0 1 0,0-1 0,0-1 0,1 1 0,-2 0-1,1-1 1,0 1 0,0-1 0,0 0 0,-1 0 0,1 0 0,-1 0-1,4-4 1,1-2 1,0-1 0,-1 1 1,0-1-1,-1 0 0,6-11 0,8-24-3,-2-1 0,-1 0 0,-3-2 0,-1 1 0,-3-2 0,4-62 0,-11 72-7,-2 38 8,0 0 0,0-1 0,0 1 0,0-1 0,0 1 0,0 0 0,0-1 0,0 1 0,0-1 0,0 1 0,0 0 0,0-1 0,-1 1 0,1-1 0,0 1 0,0 0 0,0-1 0,0 1 0,-1-1 0,1 1 0,0 0 0,0-1 0,-1 1 0,1 0 0,0 0 0,-1-1 0,1 1 0,0 0 0,-1-1 0,-7 11 5,-1 16 17,1-1 0,-8 52 0,0 61 162,14-114-65,3 49 0,-1-67-178,1 1 0,0-1 0,0 1 0,1-1 0,0 1 0,0-1 0,0 0 0,1 0-1,0 0 1,0 0 0,1-1 0,5 9 0,11-1-266,-17-12 266,4 3-195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17772,'0'0'36,"0"1"1,0-1-1,0 0 0,0 0 1,0 0-1,0 0 1,0 0-1,0 0 0,0 0 1,0 0-1,0 0 0,1 0 1,-1 0-1,0 0 1,0 1-1,0-1 0,0 0 1,0 0-1,0 0 1,0 0-1,0 0 0,0 0 1,0 0-1,0 0 0,0 0 1,0 0-1,0 0 1,0 0-1,1 0 0,-1 0 1,0 0-1,0 0 1,0 0-1,0 0 0,0 0 1,0 0-1,0 0 1,0 0-1,0 0 0,0 0 1,0 0-1,1 0 0,-1 0 1,0 0-1,0 0 1,0 0-1,0 0 0,0 0 1,0 0-1,0 0 1,0 0-1,0 0 0,0 0 1,0 0-1,0 0 0,0-1 1,0 1-1,0 0 1,0 0-1,1 0 0,-1 0 1,0 0-1,0 0 1,0 0-1,0 0 0,1 11 765,-4 18 43,-5 20 39,-2 0 0,-27 74 0,-47 92 87,53-139-600,4-14-151,-17 48 114,41-93-354,3-16 18,0-1 0,0 0 0,0 0 0,0 0 0,0 0 0,0 0 1,0 1-1,0-1 0,0 0 0,0 0 0,0 0 0,0 0 0,0 0 1,0 0-1,0 1 0,0-1 0,1 0 0,-1 0 0,0 0 0,0 0 0,0 0 1,0 0-1,0 0 0,0 0 0,0 0 0,1 1 0,-1-1 0,0 0 1,0 0-1,0 0 0,0 0 0,0 0 0,0 0 0,1 0 0,-1 0 0,0 0 1,0 0-1,0 0 0,0 0 0,0 0 0,1 0 0,-1 0 0,0 0 1,0 0-1,0 0 0,0-1 0,19-15-304,-5-2 36,0-1 0,-2 0 0,21-41 0,21-69-571,70-244-967,-106 314 1677,-12 44 131,-4 24 69,-5 33 142,3-41-206,-13 120 728,-8 107 773,21-196-1277,1 0-1,1 0 1,1 0-1,2 0 1,11 35-1,-5-31-233,-4-18-490,-2 0 0,7 34 1,-12-51 427,0 0 1,0-1 0,0 1-1,1 0 1,-1-1 0,0 1-1,0 0 1,0-1 0,0 1-1,0 0 1,0-1 0,0 1-1,-1 0 1,1-1 0,0 1 0,0 0-1,0-1 1,-1 1 0,1-1-1,0 1 1,-1 0 0,1-1-1,0 1 1,-1-1 0,1 1-1,-1 0 1,0-1-26,0 0 0,0 0 0,0 0 0,1 0 0,-1-1 0,0 1 0,0 0 0,1 0 0,-1 0 0,0-1 0,0 1 0,1 0 0,-1-1 0,0 1-1,1-1 1,-1 1 0,0-1 0,0 0 0,-32-32-2302,31 31 2302,-75-91-2361,52 61 3008,-20-35 1,44 65-430,-1 0 1,1 0-1,0-1 1,0 1 0,1 0-1,-1 0 1,0-1-1,1 1 1,-1-4 0,1 5-48,0 0 0,0 1 0,0-1 0,0 0 1,0 0-1,0 1 0,0-1 0,1 0 0,-1 1 1,0-1-1,1 0 0,-1 1 0,0-1 0,1 0 1,-1 1-1,1-1 0,-1 0 0,1 1 0,-1-1 0,2 0 1,1-1 113,1 1 0,-1 0 0,1-1 1,-1 1-1,1 0 0,0 1 1,-1-1-1,1 1 0,0 0 0,4 0 1,152-6 284,-116 4-538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80 18236,'-1'-5'367,"-2"-3"260,1 0-1,-1 0 1,-1 0-1,1 0 0,-8-11 1,10 17-545,0 1 1,0 0-1,0 0 1,0 0-1,0 0 1,0 0-1,0 0 1,-1 0-1,1 1 0,0-1 1,0 0-1,-1 1 1,1-1-1,0 0 1,-1 1-1,1 0 1,-1-1-1,1 1 1,0 0-1,-1 0 1,1 0-1,-1 0 1,1 0-1,-1 0 1,1 0-1,-1 0 0,1 0 1,0 1-1,-1-1 1,1 1-1,-1-1 1,1 1-1,0 0 1,0-1-1,-1 1 1,1 0-1,0 0 1,0 0-1,0 0 1,0 0-1,-1 1 1,-4 4-5,0 0 0,0 1 1,1 0-1,0 0 0,1 0 1,0 0-1,0 1 0,0-1 1,1 1-1,-4 12 0,4-10-70,0 1 0,1 0-1,0 0 1,0 0-1,1 0 1,1 0 0,1 18-1,-1-27-6,1 0 0,-1 1-1,0-1 1,1 0-1,0 0 1,0 0-1,-1 0 1,1 1-1,0-1 1,1-1 0,-1 1-1,0 0 1,0 0-1,1 0 1,-1-1-1,1 1 1,0 0 0,-1-1-1,1 0 1,0 1-1,0-1 1,0 0-1,0 0 1,0 0-1,0 0 1,0 0 0,0-1-1,1 1 1,-1-1-1,0 1 1,0-1-1,1 0 1,-1 0 0,0 0-1,0 0 1,1 0-1,-1 0 1,3-1-1,8-2-3,-1 1-1,0-2 0,0 1 1,0-2-1,18-9 0,7-7-26,-29 15-7,0 1 0,1 0 0,0 0 0,0 1 0,0 0 0,14-4 0,-21 8 27,-1 0 0,0 0 1,0 1-1,1-1 0,-1 0 0,0 0 0,0 1 1,1-1-1,-1 0 0,0 1 0,0 0 1,0-1-1,0 1 0,0-1 0,0 1 0,0 0 1,0 0-1,0 0 0,0 0 0,0 0 0,0 0 1,0 0-1,-1 0 0,1 0 0,0 0 0,-1 0 1,1 0-1,-1 0 0,1 0 0,-1 1 1,0-1-1,1 0 0,-1 2 0,2 8-46,0-1 0,2 22 0,-4-28 38,3 58 192,-3 0-1,-3 0 0,-2 0 1,-3-1-1,-24 92 0,30-145-118,-13 41 264,14-47-294,0 0 0,1 0 0,-1 0 0,0-1 0,0 1-1,-1 0 1,1 0 0,0 0 0,0-1 0,-1 1 0,1-1 0,-1 1-1,0-1 1,1 0 0,-1 1 0,0-1 0,0 0 0,1 0-1,-4 1 1,5-2-19,-1 0-1,0 0 1,0 0 0,1 0-1,-1-1 1,0 1-1,0 0 1,1 0-1,-1-1 1,0 1 0,1 0-1,-1-1 1,0 1-1,1 0 1,-1-1-1,1 1 1,-1-1-1,1 1 1,-1-1 0,1 0-1,-1 1 1,1-1-1,-1 1 1,1-1-1,-1 0 1,-9-22-44,-2-15-423,2 0 0,2 0 1,2-1-1,1 0 0,2 0 0,2-1 1,3-42-1,-2 73 332,1 0 1,0 1-1,0-1 1,1 0-1,0 1 1,0-1 0,1 1-1,6-12 1,-7 16 49,1 1 0,0 0 1,-1 0-1,1 1 0,1-1 1,4-3-1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24149,'-3'4'1809,"2"1"-1481,4-5-304,-1-3 152,14-2 304,-16-2-456,2-3-96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16852,'1'0'107,"1"0"0,-1 1-1,0-1 1,0 0 0,0 0 0,0 1 0,0-1 0,0 1 0,0-1 0,0 1 0,0-1 0,0 1 0,0 0 0,0-1 0,-1 1 0,1 0 0,0 0 0,0 0 0,-1 0 0,1-1 0,0 1 0,-1 0 0,1 0 0,-1 0 0,1 0-1,-1 1 1,0-1 0,1 0 0,-1 0 0,0 0 0,0 0 0,0 0 0,1 0 0,-1 0 0,-1 2 0,2 7 416,-1 1-1,-1 0 1,-2 10 0,1 0 345,1 3-402,1 1-1,3 29 1,-2-47-424,0 0 0,0 0 0,1 0 0,0 0 1,0 0-1,1 0 0,0-1 0,0 1 1,0-1-1,1 0 0,8 12 0,-10-16-31,0 0-1,0 0 1,1 0-1,-1 0 1,1 0-1,-1-1 1,1 1-1,-1-1 1,1 0-1,0 1 1,0-1-1,0 0 1,0-1-1,0 1 1,0 0-1,5-1 1,-3 0 0,-1 0 1,1-1 0,-1 1-1,1-1 1,-1 0-1,1-1 1,-1 1 0,1-1-1,-1 0 1,4-2-1,3-3 10,-1 0 0,0 0 0,0-1-1,-1-1 1,0 0 0,0 0-1,7-11 1,-3 3-1,-2 0 1,0 0-1,-1-1 0,-1-1 0,0 0 0,-2 0 0,0 0 0,6-33 1,-15 71-47,-8 75-11,10-84 47,0 1 0,0-1-1,1 0 1,1 0 0,0 0 0,0 0 0,4 11 0,-5-19-3,0 1 0,0-1 0,0 0 0,0 0 0,0 1 1,1-1-1,-1 0 0,1 0 0,-1 0 0,1-1 0,0 1 0,0 0 1,0-1-1,0 1 0,0-1 0,0 1 0,0-1 0,0 0 1,4 1-1,-3-1 3,0 0 0,1-1 1,-1 0-1,0 0 0,1 1 1,-1-2-1,1 1 0,-1 0 0,0-1 1,1 0-1,-1 1 0,5-3 1,4-3 10,0 0 0,0 0 1,0-1-1,-1-1 1,-1 1-1,11-11 0,-7 6-8,0-1 0,-2-1-1,1 0 1,-2-1 0,0 0-1,0-1 1,13-29 0,-27 60-29,-1 1 1,0 25-1,2-29 7,2-5-13,-4 46 17,4-49-36,0 1-1,0-1 1,0 0-1,1 0 1,0 0-1,0 0 1,0 0-1,0-1 1,1 1-1,2 5 1,-4-9-6,0 1-1,0-1 1,1 1 0,-1-1-1,0 1 1,1-1-1,-1 1 1,1-1 0,-1 1-1,0-1 1,1 0 0,-1 1-1,1-1 1,-1 0 0,1 1-1,0-1 1,-1 0 0,1 0-1,-1 1 1,1-1 0,-1 0-1,1 0 1,0 0-1,-1 0 1,1 0 0,0 0-1,0 0 1,0 0-2,0-1 1,0 1-1,0-1 0,1 1 0,-2-1 1,1 0-1,0 1 0,0-1 1,0 0-1,0 0 0,0 0 1,-1 0-1,2-1 0,2-4-68,-1 0 1,0 0-1,0 0 0,3-9 1,7-32-455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15539,'0'15'1065,"9"6"15,4-6-1208,14 1 560,5-3 16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128 379 15395,'-5'4'232,"-14"13"536,0 1 0,2 1 0,-22 28 0,36-43-650,0 1 0,0 0 1,0-1-1,0 1 0,1 0 0,0 1 0,0-1 0,0 0 0,0 1 0,1-1 1,0 1-1,0-1 0,1 1 0,-1-1 0,1 1 0,1-1 0,-1 1 0,1 0 1,0-1-1,0 1 0,4 9 0,-4-11-91,1-1 0,-1 0 0,1 0 0,0-1 0,0 1 0,0 0 0,0-1-1,0 1 1,1-1 0,-1 1 0,1-1 0,0 0 0,0 0 0,0 0 0,0-1 0,4 3 0,-2-3-16,0 1 0,0-1-1,0 0 1,0 0 0,0-1 0,0 0 0,0 0-1,0 0 1,0 0 0,7-2 0,-1 0-23,0-1 0,0-1 0,0 0 0,0 0 0,-1-1 0,1-1 0,-1 1 0,0-2 0,9-7 0,-1-2 6,-1 0 0,0-2 0,-2 0 0,0 0 0,-1-1 0,-1-1 0,0-1 0,-2 0 0,-1 0 0,0-1 0,10-35 0,-16 34 140,-4 23-128,0 0 0,1 0 1,-1-1-1,0 1 0,0 0 1,0-1-1,0 1 0,0 0 1,0-1-1,0 1 0,0 0 1,0 0-1,0-1 0,0 1 1,0 0-1,0-1 0,-1 1 1,1 0-1,0-1 0,0 1 1,0 0-1,0 0 0,0-1 1,-1 1-1,1 0 0,0 0 1,0-1-1,0 1 0,-1 0 0,1 0 1,0 0-1,0-1 0,-1 1 1,-8 5 103,-8 14-1,3 4-3,1 0 1,1 1-1,1 0 0,2 1 0,0 0 0,1 0 0,2 1 0,1 0 0,1 0 0,1 0 0,1 1 0,2 30 0,0-48-57,1-1 0,1 1-1,0 0 1,0 0 0,0-1-1,1 1 1,0-1 0,1 0-1,0 0 1,0 0 0,7 9-1,-9-14-30,0-1 0,1 1-1,-1 0 1,1-1 0,0 1 0,0-1-1,-1 0 1,2 0 0,-1 0 0,0 0-1,0 0 1,1-1 0,-1 0 0,0 1-1,1-1 1,0-1 0,-1 1 0,1 0-1,-1-1 1,1 0 0,0 0 0,-1 0-1,1 0 1,0 0 0,-1-1 0,1 0-1,-1 1 1,1-1 0,6-3 0,0-1-5,0 0 1,0-1-1,-1 0 1,0 0-1,0-1 1,-1 0-1,0-1 1,0 0 0,13-17-1,2-6 73,29-54-1,58-150 276,-20-10-6,-68 182-234,5-19 81,-43 124-187,1 1 1,3 0-1,2 0 0,-10 88 0,17-81 21,3 0-1,1 1 1,3-1 0,2-1-1,25 97 1,-29-127-511,-2-19 459,-1 0 1,1 0-1,0 0 0,0 0 1,-1 0-1,1 0 0,0 0 1,0 0-1,-1 0 0,1 0 1,0 0-1,-1 0 0,1 0 1,0 0-1,0-1 0,0 1 1,-1 0-1,1 0 0,0 0 1,0 0-1,-1 0 0,1-1 1,0 1-1,0 0 0,0 0 1,0 0-1,-1-1 0,1 1 1,0 0-1,0 0 0,0-1 1,0 1-1,0 0 1,-23-34-782,20 28 732,-141-212-951,141 214 1030,1 1 115,-1-1-1,0 0 1,1-1 0,0 1-1,0 0 1,0-1 0,-1-5 0,3 9-89,0 1 0,0-1 0,0 0 0,0 0 0,0 0 0,0 0 0,0 1 0,0-1 0,0 0 0,1 0 1,-1 0-1,0 1 0,0-1 0,1 0 0,-1 0 0,1 1 0,-1-1 0,1 0 0,0 0 0,0 0 17,0 0-1,1 0 0,-1 0 0,1 0 1,0 0-1,-1 0 0,1 1 0,0-1 1,-1 0-1,1 1 0,0-1 0,2 1 1,176-20-40,-116 14-150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19092,'3'1'136,"-1"1"-1,1 0 1,-1 0 0,1 0-1,-1 0 1,0 0 0,1 0-1,-1 1 1,-1-1 0,1 1-1,0 0 1,0-1 0,-1 1-1,0 0 1,1 0 0,-1 0-1,0 0 1,-1 0 0,1 0-1,0 6 1,1 9 262,0 0 1,-2 29-1,-1-15 335,1 52 221,2 53-3,-2-133-930,0-1 1,1 0 0,0 1 0,-1-1 0,1 0 0,0 0 0,0 0-1,1 0 1,-1 0 0,1 0 0,-1 0 0,1 0 0,0 0-1,4 4 1,-5-6-15,1-1 0,-1 1 0,1 0 0,-1 0 0,1-1 0,-1 1 0,1-1-1,0 1 1,-1-1 0,1 0 0,0 0 0,0 1 0,-1-1 0,1 0 0,0-1 0,-1 1-1,1 0 1,0 0 0,-1-1 0,1 1 0,0-1 0,-1 1 0,1-1 0,-1 0 0,1 0-1,-1 0 1,1 1 0,-1-1 0,0-1 0,2 0 0,8-7 19,0 0-1,0-1 1,-1 0-1,-1-1 1,0 0-1,8-12 1,45-80 84,-47 77-96,26-42-36,-40 67 21,-1 0-1,1 0 0,-1 0 1,1 0-1,-1 1 0,1-1 0,-1 0 1,1 0-1,0 1 0,-1-1 1,1 1-1,0-1 0,0 0 0,-1 1 1,1 0-1,0-1 0,0 1 1,0-1-1,1 1 0,-1 0 1,-1 0-1,1 0 0,-1 1 0,0-1 1,1 0-1,-1 1 0,1-1 0,-1 0 1,0 1-1,1-1 0,-1 0 1,0 1-1,1-1 0,-1 1 0,0-1 1,0 1-1,1-1 0,-1 1 0,0-1 1,0 1-1,0-1 0,0 1 1,0-1-1,0 2 0,3 42-64,-3-41 64,-3 58-53,1 48 57,2-107 0,0 0 1,0 1 0,1-1 0,-1 1 0,1-1-1,-1 1 1,1-1 0,0 0 0,0 0-1,2 4 1,-3-5 0,1 0 0,0-1-1,0 1 1,0 0 0,0-1 0,0 1-1,0 0 1,0-1 0,0 1-1,0-1 1,0 0 0,0 1 0,0-1-1,0 0 1,1 1 0,-1-1-1,0 0 1,0 0 0,0 0 0,0 0-1,1 0 1,-1-1 0,0 1 0,0 0-1,0 0 1,2-1 0,5-2 8,-1-1 1,1 0-1,-1 0 1,0 0-1,0-1 1,-1 0 0,1 0-1,-1 0 1,0-1-1,7-10 1,4-1 1,41-45 13,-37 38-111,0 1 0,2 2 0,28-23 0,-50 44 76,-1-1-1,1 1 1,0-1 0,-1 1-1,1 0 1,0-1-1,-1 1 1,1 0-1,0 0 1,-1-1 0,1 1-1,0 0 1,0 0-1,-1 0 1,1 0 0,0 0-1,1 0 1,4 7-145,-6 19-16,-16 48-118,8-46-665,-5 56-1,13-69 661,0-14 283,0-1 0,0 0-1,0 0 1,0 1 0,0-1-1,0 0 1,0 0-1,0 1 1,0-1 0,0 0-1,0 1 1,0-1 0,0 0-1,0 0 1,1 1-1,-1-1 1,0 0 0,0 0-1,0 1 1,0-1 0,0 0-1,1 0 1,-1 0-1,0 1 1,0-1 0,0 0-1,1 0 1,-1 0 0,0 0-1,0 1 1,1-1-1,-1 0 1,0 0 0,0 0-1,1 0 1,-1 0 0,14-10-477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3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17036,'-7'-6'9642,"8"6"-9858,-1-1-537,4-4-295,2 0 776,0-1-160,2 2-160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2 436 18004,'0'1'140,"-1"1"-1,1 0 1,0 0 0,-1 0 0,1 0 0,0 0-1,0 0 1,0 0 0,0 0 0,1 0 0,-1 0-1,0 0 1,1 0 0,0 0 0,-1 0-1,1 0 1,0 0 0,0-1 0,0 1 0,0 0-1,2 2 1,-1-3-47,-1-1 0,1 1 0,-1-1 0,1 1-1,0-1 1,-1 1 0,1-1 0,0 0 0,-1 1 0,1-1 0,0 0-1,-1 0 1,1-1 0,0 1 0,-1 0 0,1 0 0,0-1 0,-1 1 0,1-1-1,-1 1 1,1-1 0,0 0 0,-1 0 0,0 0 0,1 0 0,1-2-1,16-8 128,-2-1-1,1-2 1,-2 1-1,0-2 1,0 0-1,-2-1 1,0-1-1,-1 0 1,22-36 0,-34 50-212,1-1 0,-1 1 0,0-1 1,0 1-1,0 0 0,-1-1 0,1 0 1,-1-4-1,0 7-8,0 1-1,0-1 1,0 0 0,0 1 0,0-1-1,0 0 1,-1 1 0,1-1 0,0 0 0,0 1-1,-1-1 1,1 1 0,0-1 0,-1 1-1,1-1 1,0 1 0,-1-1 0,1 1 0,-1-1-1,1 1 1,-1-1 0,1 1 0,-1 0-1,1-1 1,-1 1 0,0 0 0,1-1 0,-1 1-1,1 0 1,-1 0 0,0 0 0,1 0-1,-1-1 1,0 1 0,1 0 0,-1 0 0,0 0-1,1 0 1,-1 0 0,1 1 0,-1-1-1,0 0 1,1 0 0,-1 0 0,0 0 0,1 1-1,-1-1 1,1 0 0,-1 1 0,1-1-1,-2 1 1,-3 2-6,0 0 0,0 0 0,0 0 0,0 1 0,0-1 0,1 1 0,-1 1 0,1-1 0,0 0 0,1 1 0,-1 0 0,1 0 0,0 0 0,-3 7 0,-1 2-11,0 1 1,2 0 0,0 0-1,-4 19 1,6-20 6,1 1 1,1-1-1,0 1 0,1-1 0,0 1 1,3 17-1,-2-28 2,0 1 0,0-1 0,0 0 0,1 0 1,-1 0-1,1 0 0,0 0 0,0 0 0,0 0 0,6 6 0,-6-8-1,0 0 0,0 0 1,0-1-1,0 0 0,0 1 0,1-1 0,-1 0 0,0 0 0,0 0 0,1 0 1,-1 0-1,1-1 0,-1 1 0,1-1 0,-1 1 0,1-1 0,-1 0 0,1 0 1,-1 0-1,4-1 0,3-1-31,-1 0 0,1-1 0,-1 1-1,0-2 1,0 1 0,0-1 0,-1 0 0,1-1 0,-1 0 0,9-8 0,6-6-138,35-39-1,-31 28 120,-1-2 1,-1-1-1,-2 0 0,-2-2 0,-1 0 0,-1-2 1,-3 1-1,0-2 0,11-50 0,-25 82 73,0-1-1,0 0 1,-1 1-1,0-12 1,0 17-11,0 0 0,0 0-1,0 0 1,0 0 0,0 0 0,0 0 0,0 0 0,0 0-1,-1 0 1,1 0 0,0 0 0,-1 1 0,1-1-1,-1 0 1,1 0 0,-1 0 0,1 0 0,-1 1 0,1-1-1,-1 0 1,0 1 0,1-1 0,-1 0 0,0 1 0,0-1-1,0 1 1,1-1 0,-1 1 0,0-1 0,0 1-1,0 0 1,0-1 0,0 1 0,0 0 0,0 0 0,0 0-1,0 0 1,0 0 0,0 0 0,1 0 0,-1 0 0,0 0-1,-2 1 1,-2 0 23,0 2 0,0-1 0,0 1 0,0-1 0,1 1 0,-1 1 0,1-1 0,0 0 0,0 1 1,-6 7-1,-5 7 149,-16 23 1,17-19 2,0 1 0,-16 36 0,25-46-96,0 0-1,1-1 0,1 1 0,0 1 0,0-1 0,0 24 1,3-34-59,0 1 0,0 0 1,0 0-1,1 0 0,-1-1 1,1 1-1,0 0 0,0-1 1,1 1-1,-1-1 0,1 1 1,-1-1-1,1 1 0,0-1 1,1 0-1,-1 0 0,0 0 1,4 3-1,-1-3-16,-1 1 1,1-1-1,0 0 0,0 0 1,1-1-1,-1 1 1,0-1-1,1 0 0,-1-1 1,12 3-1,1-2-72,0-1-1,0-1 1,1 0-1,-1-1 1,0-1 0,30-7-1,-20 2-72,-18 3 54,1 2 0,-1-1 0,1 2 0,0-1 0,14 1-1,-24 1 73,0 0-1,1 0 0,-1 0 1,0 1-1,0-1 0,1 0 1,-1 1-1,0-1 0,0 1 0,1-1 1,-1 1-1,0-1 0,0 1 1,0 0-1,0 0 0,0-1 1,0 1-1,0 0 0,0 0 1,1 2-1,-1-1 8,0 1 0,1-1 1,-1 1-1,-1-1 0,1 1 1,0-1-1,-1 1 0,1-1 1,-1 6-1,0 4 82,0 0 0,-1 1 0,-5 17 0,5-24-22,-5 19 169,3-16 71,2-16 354,3-27-416,0-25-368,12-62 0,-14 117-64,1-1 0,0 1 1,0 0-1,0 0 1,1 0-1,-1 0 0,1 0 1,0 0-1,4-5 1,-5 8 67,1-1 0,-1 1 1,1 0-1,0-1 1,-1 1-1,1 0 0,0 0 1,0 0-1,0 0 0,0 0 1,0 1-1,0-1 1,0 1-1,0-1 0,0 1 1,0-1-1,0 1 0,0 0 1,0 0-1,1 0 1,2 1-1,20 3-751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16115,'0'10'349,"0"0"-1,0 0 1,1 0 0,1 1-1,-1-1 1,1 0-1,5 12 1,-5-17-219,0-1 1,0 1 0,0-1-1,1 0 1,0 0-1,0 0 1,0 0 0,0 0-1,0-1 1,1 1 0,0-1-1,0 0 1,0 0 0,0 0-1,0-1 1,0 1 0,6 1-1,-4-1 11,1-1-1,0 0 1,0 0-1,1-1 1,-1 0-1,0 0 1,0-1-1,0 1 0,1-2 1,-1 1-1,11-3 1,-6 1-9,-1-1 1,0-1-1,-1 0 1,1-1-1,-1 0 1,18-11-1,-11 5-24,-1-2 0,-1 0 0,0 0 0,-1-1-1,0-1 1,-2 0 0,1-1 0,10-19 0,-14 19-13,0-1 0,11-27 0,-19 40-81,1 0 0,-1-1 0,0 0 0,0 1 1,0-1-1,0 1 0,-1-1 0,0 0 0,0 0 1,0 1-1,0-1 0,-1 0 0,0 1 0,0-1 1,-3-8-1,3 11-9,0 1 1,0-1 0,0 0 0,0 0-1,-1 0 1,1 1 0,0-1 0,-1 1-1,0-1 1,1 1 0,-1-1-1,0 1 1,0 0 0,1 0 0,-1 0-1,0 0 1,0 0 0,0 0-1,-1 1 1,1-1 0,0 1 0,0-1-1,0 1 1,0 0 0,0 0-1,-1 0 1,1 0 0,0 0 0,0 1-1,0-1 1,0 0 0,0 1 0,-1 0-1,-2 1 1,-3 1 3,0 1 0,0 0-1,0 0 1,1 0 0,0 1 0,0 1 0,-11 9-1,3 0 9,1 1-1,0 1 1,1 0-1,1 1 0,1 1 1,0-1-1,-15 41 1,21-47 2,1-1 0,0 2 0,1-1 1,0 0-1,1 1 0,1-1 1,0 1-1,1 0 0,0-1 0,1 1 1,0 0-1,1-1 0,0 1 0,8 22 1,-9-32-15,1 1 0,-1-1 0,1 1 0,0-1 0,0 0 0,1 0 1,-1 0-1,0 0 0,1 0 0,0-1 0,-1 1 0,1-1 0,0 0 0,1 0 1,-1 0-1,5 3 0,-3-3-95,0-1-1,0 0 1,0 0-1,0 0 1,1 0 0,-1-1-1,0 0 1,0 0 0,0 0-1,10-2 1,-2-1-124,-2 0 0,1-1 0,0 0 0,-1-1 0,1 0 0,-2-1-1,1 0 1,0-1 0,13-11 0,20-24-322,-4-8-205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15243,'-7'28'1689,"-12"12"-1113,-10 16-56,-4 7 768,-4 6-280,1 1-15,3-4-297,3-4-48,6-12-448,4-10-288,5-20 952,1-12-760,3-16-104,-1-9 0</inkml:trace>
  <inkml:trace contextRef="#ctx0" brushRef="#br0" timeOffset="1">0 190 16155,'25'14'1577,"6"8"-1009,6 1-264,6 0 696,3 1-448,1-4-2128,2-4 1672,4-12-400,-1-4-176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 15939,'-7'1'182,"-1"1"0,2 0-1,-1 0 1,0 0-1,0 1 1,1 0 0,-1 1-1,1-1 1,0 1-1,0 0 1,0 1 0,1-1-1,0 1 1,0 0-1,0 0 1,0 1 0,1 0-1,-7 10 1,7-9-70,0 1 0,1 0 0,0 0 0,0 0 0,0 0 0,1 0 0,1 1 0,-1-1 0,1 1 0,1-1 0,-1 1 0,2-1 0,-1 1 0,1-1 0,3 13 0,-4-18-78,1-1 1,-1 1 0,1-1-1,0 1 1,0-1-1,0 1 1,0-1-1,1 0 1,-1 1 0,0-1-1,1 0 1,0 0-1,-1 0 1,1 0-1,0-1 1,0 1 0,0 0-1,0-1 1,5 3-1,-5-3 0,1 0-1,0 0 1,0-1 0,0 1-1,0-1 1,0 0-1,0 0 1,0 0-1,0 0 1,0-1-1,0 1 1,0-1 0,0 0-1,5-1 1,3-3 29,0 0 1,0-1 0,0 0 0,-1-1 0,0 0 0,0-1 0,11-11 0,2-4 33,-1-2 0,19-27 0,-32 39-126,0 0 1,-1-1-1,0 0 1,-1-1 0,-1 0-1,5-19 1,-10 27-108,-4 9 5,-5 10-8,3 0 81,1 0 0,0 1 1,1 0-1,-2 15 0,4-21-56,0 1 0,0-1 0,1 1 1,0 0-1,1-1 0,0 1 0,0 0 0,3 9 1,-4-15 54,1-1 1,-1 0 0,1 1 0,-1-1 0,1 0 0,-1 1 0,1-1-1,0 0 1,0 0 0,-1 0 0,1 0 0,0 0 0,0 0-1,0 0 1,0 0 0,1 0 0,-1 0 0,0-1 0,0 1 0,0 0-1,1-1 1,-1 1 0,0-1 0,1 1 0,-1-1 0,0 0 0,1 1-1,-1-1 1,0 0 0,1 0 0,-1 0 0,1 0 0,-1 0 0,0 0-1,2-1 1,2 0-49,0-1-1,0 0 0,-1 0 1,1 0-1,-1-1 0,0 1 1,0-1-1,8-7 1,21-22-672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46 16972,'-13'75'2943,"5"-31"-1998,-2 13 459,-1 66-1,10-97-1005,1-1-1,1 1 1,2 0-1,10 49 1,-10-68-326,-1 0 1,1-1-1,0 0 1,0 1-1,0-1 1,7 7-1,-10-11-95,1-1 0,0 0 0,-1 0 0,1 0 0,0 0 0,0 0 0,0 0 0,0 0 0,0 0 0,0-1 0,0 1 0,0 0 0,0 0 0,0-1 0,1 1 0,-1-1 0,0 1-1,0-1 1,1 1 0,-1-1 0,0 0 0,0 0 0,1 0 0,-1 0 0,0 0 0,1 0 0,-1 0 0,0 0 0,1 0 0,-1 0 0,0-1 0,0 1 0,1-1 0,-1 1 0,0-1 0,0 1 0,0-1 0,1 0-1,-1 1 1,1-2 0,0-1-162,1 0 0,-1 0 0,0-1 0,-1 1-1,1 0 1,-1-1 0,1 1 0,-1-1-1,0 1 1,0-1 0,0 0 0,-1 1 0,1-1-1,-1-5 1,1-3-685,-1 0 0,-1 0 0,-2-14 0,3 24 643,-1-1 1,0 1-1,1 0 1,-1 0-1,0-1 0,0 1 1,-1 0-1,-1-3 1,-5 1-745,7 4 961,0 1 0,1-1 0,-1 0 0,1 1-1,-1-1 1,1 0 0,0 1 0,-1-1 0,1 1 0,-1-1-1,1 1 1,0-1 0,-1 1 0,1 0 0,0-1 0,0 1 0,-1-1-1,1 1 1,0 0 0,-3 12 499,0-1 0,1 1-1,1 0 1,0-1 0,0 1 0,1 0-1,1-1 1,0 1 0,5 17 0,-6-28-406,0-1 1,1 1 0,-1 0 0,1 0-1,-1 0 1,1 0 0,0 0-1,0 0 1,0-1 0,0 1 0,0 0-1,0-1 1,1 1 0,-1-1-1,0 1 1,1-1 0,-1 0 0,1 0-1,0 1 1,-1-1 0,1 0 0,0 0-1,0-1 1,0 1 0,-1 0-1,1-1 1,0 1 0,0-1 0,0 1-1,0-1 1,0 0 0,0 0-1,0 0 1,0 0 0,0 0 0,0 0-1,0-1 1,0 1 0,0-1-1,3 0 1,3-3 5,1 0-1,-1 0 0,0 0 1,0-1-1,-1 0 1,1-1-1,11-11 0,0-3-110,-2-1-1,0 0 1,0-1-1,-2-1 1,24-49 0,41-132-792,-70 176 605,-1 0-1,-2-1 1,-1 0 0,4-52-1,-11 79 117,-2 5 67,-4 11 45,-2 19 224,0 2-1,2-1 1,2 1-1,-2 68 1,8-77-240,0-1 1,2 0-1,1 1 1,0-1-1,2 0 1,1-1-1,17 40 0,-18-51-262,-3-8 25,0 0 0,-1 1 0,0 0 0,0-1 0,0 1 0,-1 0 0,2 9 0,-3-15 191,0 1 0,0-1 0,0 1 0,0-1 0,0 1 0,0-1 0,0 0 0,0 1 0,0-1-1,0 1 1,0-1 0,-1 0 0,1 1 0,0-1 0,0 0 0,0 1 0,0-1 0,-1 1 0,1-1 0,0 0-1,0 1 1,-1-1 0,1 0 0,0 0 0,-1 1 0,1-1 0,0 0 0,-1 0 0,1 1 0,-1-1 0,-14-2-966,-15-15-113,12 4 1336,0-1-1,1-2 1,1 1-1,1-2 1,0 0-1,1-1 1,0 0-1,2-1 1,-13-25-1,24 42-87,0 0 0,0-1 0,0 1 0,0 0-1,0 0 1,1-1 0,-1 1 0,1 0 0,0-1-1,-1 1 1,1 0 0,0-1 0,0 1 0,1-1-1,-1 1 1,0 0 0,1-1 0,0 1-1,-1 0 1,1 0 0,2-5 0,-1 5-45,0 0 0,1 0 0,-1 0 1,0 0-1,1 1 0,-1-1 0,1 0 0,-1 1 0,1 0 1,0 0-1,-1 0 0,1 0 0,0 0 0,0 0 1,0 1-1,5-1 0,24-3 739,-4 1-596,0-1 0,37-11 0,-1-7-154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20068,'10'10'1697,"-10"17"-1097,-4 13-216,-2 13 752,2 9-184,-4 7-264,5 4-31,3-4-177,4-2-48,9-13-184,-2-9-152,11-16-368,6-12-280,11-11-785,-2-9 1241,5-17-232,-3-9-176,-2-13-176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56 14371,'-4'8'577,"-7"16"884,1 0 0,0 1 0,-9 46 0,18-69-1273,1 1 0,-1 0 0,1 0 0,0-1 0,0 1 0,1 0 0,-1 0 0,2 5 0,-2-7-114,0 0 1,1 0-1,-1 0 0,1 0 1,-1 0-1,1-1 0,0 1 0,-1 0 1,1 0-1,0 0 0,-1-1 1,1 1-1,0 0 0,0-1 1,0 1-1,0 0 0,1 0 1,1-1-1,0 1 0,0-1 0,0 1 0,0-1 1,0 0-1,0 0 0,0 0 0,0 0 0,0-1 1,0 1-1,-1-1 0,1 0 0,0 0 0,5-2 1,0-1-40,-1 0 1,0 0-1,1 0 1,-2-1-1,1 0 1,0-1-1,-1 1 0,0-1 1,0 0-1,-1-1 1,0 0-1,6-10 1,-7 11-12,0 0 0,-1 0 1,0 0-1,0-1 0,-1 0 0,0 1 1,0-1-1,0 0 0,-1 0 1,0 0-1,0 0 0,-1 0 0,0 0 1,0-1-1,-2-6 0,2 11-13,-1 1-1,1-1 1,-1 1-1,0-1 1,0 1-1,0-1 1,0 1-1,-1 0 1,1-1-1,-1 1 1,1 0-1,-1 0 1,0 0-1,1 0 1,-1 0 0,0 1-1,0-1 1,-1 0-1,1 1 1,0 0-1,0-1 1,-1 1-1,1 0 1,-1 0-1,1 0 1,-1 1-1,1-1 1,-1 1-1,0-1 1,1 1-1,-1 0 1,0 0-1,-4 0 1,3 1-59,1-1-1,0 1 1,0 0 0,0 0 0,0 0 0,0 0-1,1 0 1,-1 1 0,0-1 0,0 1 0,1 0-1,-1 0 1,1 0 0,0 0 0,-1 0 0,1 0-1,0 1 1,0-1 0,1 1 0,-1-1 0,0 1-1,1 0 1,-1-1 0,1 1 0,0 0 0,0 0-1,0 0 1,0 5 0,1-7 53,-1 1 0,1-1-1,0 0 1,0 1 0,0-1 0,0 1 0,0-1-1,1 0 1,-1 1 0,0-1 0,1 1 0,-1-1 0,1 0-1,-1 0 1,1 1 0,-1-1 0,1 0 0,0 0-1,0 0 1,0 1 0,0-1 0,0 0 0,0 0 0,0 0-1,0-1 1,0 1 0,0 0 0,0 0 0,1-1-1,-1 1 1,0 0 0,0-1 0,1 1 0,-1-1-1,0 0 1,1 1 0,-1-1 0,1 0 0,-1 0 0,2 0-1,24-2-212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89 278 17004,'-15'17'1111,"-1"3"88,-17 25 0,30-41-978,0 1-1,0 0 0,0 0 0,1 0 0,0 0 0,0 0 1,0 0-1,1 1 0,0-1 0,0 1 0,0 7 1,1-11-189,0 0 0,1-1 1,-1 1-1,1 0 1,-1-1-1,1 1 0,0-1 1,0 1-1,-1-1 0,1 1 1,0-1-1,0 1 1,1-1-1,-1 0 0,0 0 1,0 1-1,1-1 1,-1 0-1,0 0 0,1 0 1,-1-1-1,1 1 1,2 1-1,5 2-129,0-1 1,0 0-1,10 1 0,-11-2 21,11 3-126,-8-4 59,0 2 0,-1 0 0,0 0 0,0 0 0,0 1 0,0 1 1,17 10-1,-26-14 145,0-1 0,0 1 0,-1-1 1,1 1-1,0 0 0,-1-1 0,1 1 0,-1 0 0,1-1 1,-1 1-1,1 0 0,-1 0 0,1-1 0,-1 1 1,0 0-1,1 0 0,-1 0 0,0 0 0,0-1 1,1 1-1,-1 0 0,0 0 0,0 0 0,0 0 1,0 0-1,0 0 0,0 0 0,-1-1 0,1 1 0,0 0 1,0 0-1,-1 0 0,1 0 0,0 0 0,-1-1 1,1 1-1,-1 0 0,1 0 0,-1-1 0,1 1 1,-1 0-1,0-1 0,1 1 0,-2 0 0,-2 3 34,0-1 0,0-1 0,0 1 0,0 0 0,-1-1 0,-7 3 0,-1 0-5,0-1 0,0-1 0,-17 2-1,24-4 26,0 0-1,-1-1 0,1 0 1,0 0-1,0-1 0,0 0 1,0 0-1,0 0 0,-9-3 1,14 3-51,0 1-1,-1-1 1,1 0 0,0 1 0,0-1 0,0 0 0,-1 0 0,1 0 0,0 0 0,0 0-1,-1-1 1,-7-20 54</inkml:trace>
  <inkml:trace contextRef="#ctx0" brushRef="#br0" timeOffset="1">320 0 17588,'-19'54'3235,"-21"98"0,35-125-2739,1 1 0,1 0 0,2 0 0,0 0 0,6 42 0,-4-66-461,-1 1 0,1 0 0,0-1 0,1 1 0,-1-1 1,1 0-1,0 1 0,0-1 0,0 0 0,1 0 0,3 4 0,-5-7-57,1 1 0,0 0 0,-1-1 0,1 0 0,0 1 0,0-1-1,0 0 1,0 0 0,0 0 0,0 0 0,0 0 0,0-1 0,0 1 0,1-1 0,-1 1-1,0-1 1,0 0 0,0 0 0,1 0 0,-1 0 0,0 0 0,0 0 0,5-2-1,-1 0-104,0-1 0,0 1-1,0-1 1,-1 0 0,1-1-1,-1 0 1,0 0 0,0 0-1,0 0 1,-1-1 0,1 1-1,-1-1 1,0 0 0,3-7-1,0 4-215,-1 0 0,1 0 0,14-12 0,-21 20 334,0 0 0,1-1 0,-1 1 0,0 0 0,0 0 0,0-1 0,1 1 0,-1 0 0,0 0 0,1 0 0,-1 0 0,0-1 0,0 1 0,1 0 0,-1 0-1,0 0 1,1 0 0,-1 0 0,0 0 0,1 0 0,-1 0 0,0 0 0,1 0 0,-1 0 0,0 0 0,1 0 0,-1 0 0,0 0 0,0 0 0,1 0 0,-1 1 0,0-1-1,1 0 1,2 12 36,-8 20 284,5-30-305,-1 1 20,-16 65 809,15-62-698,-1 1 0,0 0 0,0-1 1,0 1-1,-1-1 0,0 0 0,-8 9 0,11-14-162,0 1-1,-1-1 0,1 0 1,-1 0-1,1-1 1,-1 1-1,0 0 0,1 0 1,-1-1-1,0 1 0,1-1 1,-1 1-1,0-1 1,1 0-1,-1 0 0,0 0 1,0 0-1,0 0 1,1 0-1,-1 0 0,0 0 1,0-1-1,1 1 1,-1-1-1,0 1 0,1-1 1,-1 0-1,1 0 1,-1 1-1,1-1 0,-1 0 1,1-1-1,-1 1 1,1 0-1,0 0 0,0 0 1,-1-1-1,1 1 1,-1-3-1,-5-11-285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3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162 111 21813,'0'-1'80,"-1"1"0,0-1 0,1 1 0,-1 0 1,1-1-1,-1 1 0,0 0 0,1-1 0,-1 1 0,0 0 1,0 0-1,1 0 0,-1 0 0,0-1 0,0 1 0,1 0 1,-1 0-1,0 1 0,1-1 0,-1 0 0,0 0 1,0 0-1,1 0 0,-1 1 0,0-1 0,1 0 0,-1 0 1,-1 2-1,-22 9 230,14-5-116,1 1 0,-1 0 0,1 1 0,1 0 0,0 0 0,0 0 0,0 1-1,1 0 1,1 1 0,-1 0 0,2 0 0,-1 0 0,-6 19 0,12-27-178,-1 0 1,0 0-1,1 0 1,0 0-1,-1 0 0,1 0 1,0 0-1,0 0 0,0 0 1,0 0-1,0 1 0,1-1 1,-1 0-1,1 0 0,-1 0 1,1 0-1,0 0 0,0 0 1,0 0-1,1 1 0,0-1-3,-1-1-1,1 1 0,0-1 1,0 1-1,0-1 0,0 0 1,0 0-1,0 0 0,0 0 1,0 0-1,0 0 0,1-1 1,-1 1-1,0-1 0,0 0 1,1 1-1,-1-1 0,3 0 1,15-2-14,-1 0 1,1 0 0,-1-2-1,0-1 1,0 0 0,33-15-1,-31 12-87,0 0 0,1 1 0,0 2 0,25-4 0,-53 11 224,6-1-109,-1-1 0,0 1 0,0-1 0,0 1 0,0-1 0,0 0 0,0 1 0,0-1 0,1 0 0,-1 1 0,0-1 0,0 0 0,0 0 0,0 0 0,0 0 0,0 0 0,0 0 0,0 0 0,0 0 0,0-1 0,0 1-1,0 0 1,0-1 0,0 1 0,0 0 0,0-1 0,0 1 0,1-1 0,-1 1 0,0-1 0,0 0 0,1 1 0,-1-1 0,0 0 0,1 1 0,-1-1 0,0 0 0,1 0 0,-1 0 0,1 0 0,-1 1 0,1-1 0,0 0 0,-1-1-1,0-2 15,0 0 0,1 0-1,-1 1 1,1-1 0,0 0-1,0 1 1,0-1 0,0 0-1,1 0 1,0 1-1,-1-1 1,1 0 0,1 1-1,-1-1 1,0 1 0,1-1-1,0 1 1,0 0-1,0 0 1,3-5 0,2 0-64,-1 0-1,1 0 1,0 1 0,1 0 0,0 0-1,11-8 1,27-8-765,-35 19 177,-1-1-1,0 0 1,11-9-1,-20 14 571,0-1-1,0 1 1,0-1-1,-1 1 0,1-1 1,0 0-1,-1 1 1,1-1-1,0 0 1,-1 0-1,1 0 0,-1 1 1,1-1-1,-1 0 1,1 0-1,-1 0 1,0 0-1,0 0 1,1 0-1,-1 0 0,0 0 1,0 0-1,0 0 1,0 0-1,0 0 1,0 0-1,0 0 0,0 0 1,-1-1-1,-9-15-778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4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17828,'5'-11'2256,"15"6"-1496,15 1-287,8-2 1431,13 1-1552,6-1-544,0-3 304,-1 9-88,-3 0-336</inkml:trace>
  <inkml:trace contextRef="#ctx0" brushRef="#br0" timeOffset="1">456 40 18044,'-11'-3'2632,"3"3"-1535,3 2 2199,8-4-2095,8 2-473,6-4-448,8-10-40,10-5-264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3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122 361 15267,'-5'0'4087,"-14"9"-2188,10-1-1661,1-1 1,-1 1 0,1 1 0,1 0 0,0 0 0,0 0 0,0 1 0,1 0 0,1 0 0,0 0 0,0 1-1,1 0 1,-5 19 0,9-28-217,0-1 0,-1 0 1,1 1-1,0-1 0,0 0 0,-1 0 0,1 1 0,0-1 0,0 0 0,1 1 0,-1-1 0,0 0 0,0 1 0,1-1 1,-1 0-1,1 0 0,-1 1 0,1-1 0,-1 0 0,1 0 0,0 0 0,-1 0 0,1 0 0,0 0 0,0 0 1,1 1-1,0-1 4,0 0 0,-1-1 0,1 1 0,0-1 0,0 0 0,0 1 1,0-1-1,0 0 0,0 0 0,0 0 0,0 0 0,0-1 0,-1 1 0,1 0 1,3-2-1,7-2 67,-1 0 0,1-1 0,-1-1 0,15-9 1,-4-1 42,0-1 0,0-1 0,-2 0 0,0-2 0,-2-1 1,0 0-1,21-33 0,-22 27-10,-1-1 1,-2-1-1,0 0 0,-2 0 1,-2-1-1,9-37 0,-16 56-69,-1 0-1,0 0 0,-1 0 0,0 0 0,-1-14 1,0 24-52,0 1-1,0-1 1,0 0 0,0 1 0,0-1 0,0 0 0,0 1-1,0-1 1,0 0 0,-1 1 0,1-1 0,0 0 0,0 1-1,-1-1 1,1 0 0,0 1 0,-1-1 0,1 1 0,0-1-1,-1 0 1,1 1 0,-1-1 0,1 1 0,-1 0-1,1-1 1,-1 1 0,0-1 0,0 1 0,0 0 0,0 0 1,0 0 0,0 1 0,0-1-1,0 1 1,0-1 0,1 1-1,-1-1 1,0 1 0,0-1-1,0 1 1,1 0 0,-1-1-1,0 1 1,1 0 0,-2 1-1,-24 41 75,12-14-77,2 1 0,0 0 1,3 1-1,0 0 0,-7 47 1,14-59 0,0 0 0,2 0-1,0 0 1,1 0 0,1 0 0,0 0 0,2 0 0,0 0 0,1-1 0,12 29-1,-14-40-63,11 22 33,-13-28-100,-1 1 0,1-1-1,0 0 1,0 1 0,0-1-1,0 0 1,0 0-1,0 0 1,0 0 0,0 0-1,0 0 1,0 0-1,1 0 1,-1-1 0,0 1-1,3 1 1,-2-3 50,-1 1 0,0-1 0,1 0 0,-1 1-1,0-1 1,0 0 0,1 0 0,-1 0 0,0 0 0,0 0 0,0 0 0,0 0 0,0 0 0,-1 0-1,1 0 1,0-1 0,0 1 0,-1 0 0,1-3 0,0 4 31,6-14-692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38:4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 23525,'-8'-2'1760,"-5"13"-1392,-3 8-167,3 14 695,2 8-280,4 5-408,4 10-128,6-2-336,5 2-360,4-3 1256,2-4-688,-1-3-32,0-5-8</inkml:trace>
  <inkml:trace contextRef="#ctx0" brushRef="#br0" timeOffset="1">45 906 15227,'-4'52'2145,"1"-3"-833,3-6-536,0-3 1385,3-6-553,1-4-312,2-3-272,3-5-944,-4-9-352,1-3 216,0-3-56,-5-10-144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1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62 19036,'-6'3'1888,"9"-3"-1191,-3 3-297,17-3 1784,8-4-1304,8-4-536,7 1-80,10-4-159,3 1-97,-3 0-265,-1 1-255,-10 3-648,-6 4-216,-13 2 960,-9 2-240,-17 7-217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1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 19508,'-9'25'1961,"14"-5"-1145,2-10-296,13 0 1128,4-7-464,9-5-455,7 1-177,6-6-480,7-2-264,-1-8-688,1 3-385,-9-7 953,-1 0-216,-4-5-264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1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21309,'74'-6'4220,"-60"4"-4127,0 0-1,0 0 1,0 2 0,0 0 0,0 0 0,0 2 0,23 4 0,-34-5-89,0 0-1,0 0 1,0 1-1,0-1 0,0 1 1,0-1-1,-1 1 1,1 0-1,-1 0 0,1 1 1,-1-1-1,0 0 1,0 1-1,0-1 1,3 5-1,-3-2 8,0 0 1,0 0-1,0 0 0,0 0 1,-1 0-1,0 1 1,0-1-1,0 9 0,-1 6 37,-1 0 0,-1 0-1,-8 37 1,10-56-46,-15 61 263,-3 0 0,-2-2 0,-35 72 0,47-117-162,2-16 46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3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18236,'0'-7'301,"0"-1"-1,0 1 1,1 0 0,-1 0-1,2 0 1,-1-1-1,1 1 1,0 0 0,1 1-1,-1-1 1,1 0 0,1 1-1,-1 0 1,1-1 0,0 1-1,1 1 1,-1-1 0,1 1-1,0-1 1,1 2 0,7-7-1,-3 4-85,0 0 0,0 0 0,0 1 0,1 1 0,0-1-1,0 2 1,1 0 0,-1 0 0,1 1 0,0 0 0,0 1-1,13 0 1,-22 1-182,1 1 0,-1 1 1,1-1-1,-1 0 0,1 1 0,-1 0 0,1 0 0,-1 0 0,1 0 0,-1 0 1,0 1-1,0-1 0,1 1 0,-1 0 0,4 4 0,-5-4-27,0 0 0,0 0 1,-1 0-1,1 0 0,-1 0 0,1 0 0,-1 1 1,0-1-1,0 1 0,0-1 0,0 1 0,0-1 1,-1 1-1,1-1 0,-1 1 0,0 0 0,0-1 0,0 1 1,0-1-1,0 1 0,0 0 0,-1 3 0,-3 8 15,0 0 0,-1 0-1,0-1 1,-1 0 0,0 0-1,-1 0 1,-12 16 0,-71 81 261,31-40 5,52-62-233,1 0 0,0 1 0,1 0-1,0 0 1,1 0 0,0 0 0,-5 16-1,8-22-45,1 0 0,-1 0 0,1-1-1,-1 1 1,1 0 0,0 0 0,0 0 0,0 0-1,0-1 1,1 1 0,-1 0 0,1 0-1,0 0 1,0-1 0,0 1 0,0 0-1,0-1 1,1 1 0,-1-1 0,1 0 0,-1 1-1,1-1 1,0 0 0,0 0 0,0 0-1,0 0 1,0 0 0,1 0 0,-1-1-1,0 1 1,5 1 0,3 1-121,0 0-1,0 0 1,1-1-1,0 0 1,0-1-1,-1 0 1,1-1 0,0 0-1,0-1 1,0 0-1,14-2 1,13-4-175,69-19 0,-76 16 197,31-8-340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3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14043,'20'-11'7207,"29"-12"-3846,-26 13-1485,45-11 0,-58 19-1827,0 0 0,0 1 0,0 0 0,0 1-1,0 0 1,1 1 0,15 2 0,-17-1-55,1 0 1,-1 1-1,0 0 0,0 0 1,0 1-1,0 0 0,-1 0 1,16 12-1,-20-13 13,-1 0-1,0 0 1,0 0-1,0 1 1,0-1 0,0 1-1,-1 0 1,1 0 0,-1 0-1,0 0 1,0 0-1,-1 0 1,1 1 0,-1-1-1,0 1 1,0-1 0,0 1-1,-1-1 1,0 1 0,0-1-1,0 7 1,-1-3 25,0 1 1,0-1-1,-1 0 1,0 1 0,-1-1-1,0 0 1,0 0-1,0 0 1,-1-1-1,0 1 1,-1-1-1,0 0 1,0 0-1,0-1 1,-1 1-1,0-1 1,0 0-1,-1-1 1,-11 8 0,8-6 59,-1-2 0,1 0 1,-1 0-1,0-1 1,-1 0-1,1-1 0,-1 0 1,0-1-1,1 0 1,-1-1-1,0 0 0,0-1 1,-19-2-1,-21-6 456,94 28-346,-3-6-215,0-2 0,1-2 0,56 7 0,-33-6-39,-59-11 45,-1 1-1,0 0 1,1-1 0,-1 1 0,0 1 0,0-1 0,0 0 0,0 1-1,0-1 1,3 4 0,-5-5 5,-1 1 0,1-1-1,-1 1 1,0-1 0,1 1-1,-1-1 1,0 1 0,0-1 0,1 1-1,-1-1 1,0 1 0,0-1 0,0 1-1,0-1 1,1 1 0,-1 0-1,0-1 1,0 1 0,0-1 0,0 1-1,0 0 1,-1 0 0,1 1 1,-1-1 0,0 1 0,0-1 0,1 0 0,-1 1 1,0-1-1,0 0 0,0 1 0,-1-1 0,1 0 0,-2 2 0,-19 14 108,0-1 0,0-1 0,-2-1 0,0-1 0,-25 10 0,33-17-51,-1 0 1,1-1-1,-1-1 1,0 0-1,0-1 1,0-1-1,0-1 0,-34-1 1,13-8-464,36 7 248,0 1 1,0-1-1,0 0 1,0 0 0,0 0-1,0 0 1,1 0-1,-1 0 1,0-1 0,1 1-1,-1-1 1,1 1-1,-1-1 1,-1-3 0,2 5 44,1 0 0,0-1 0,0 1 0,0-1 0,0 1 0,0 0 0,0-1 0,0 1 0,0-1 0,0 1 0,0-1 1,0 1-1,0 0 0,0-1 0,0 1 0,0-1 0,1 1 0,-1-1 0,0 1 0,0 0 0,0-1 0,1 1 0,-1 0 0,0-1 0,0 1 1,1 0-1,-1-1 0,0 1 0,1 0 0,-1-1 0,0 1 0,1 0 0,-1 0 0,0 0 0,1-1 0,-1 1 0,1 0 0,-1 0 0,0 0 1,1 0-1,20-5-1388,-19 4 1260,17-2-1138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3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20564,'-4'17'2425,"-5"7"-1609,-4 9-424,-1 7 1985,1 5-1569,2-2-352,3 0-880,4-3-504,4-10 776,0-9-176,7-25-97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3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2 146 20316,'0'-1'154,"0"1"-103,0 0 0,0 0 1,0 0-1,0 0 0,0 0 0,0 0 1,0 0-1,0 0 0,1 0 0,-1 0 0,0 0 1,0 0-1,0-1 0,0 1 0,0 0 1,0 0-1,0 0 0,0 0 0,0 0 1,0 0-1,0 0 0,0 0 0,0 0 0,-1 0 1,1-1-1,0 1 0,0 0 0,0 0 1,0 0-1,0 0 0,0 0 0,0 0 154,0 0-154,0 0 1,0 0-1,0 0 0,0 0 0,0 0 0,0 0 1,-1-1-1,1 1 0,0 0 0,0 0 1,0 0-1,0 0 0,11-12 983,18-13 653,-10 11-1463,1 1 0,0 0-1,1 1 1,1 2 0,0 0-1,0 1 1,0 1-1,28-5 1,-45 12-231,0 0-1,-1 0 1,1 1-1,0 0 1,0 0-1,0 0 1,8 2 0,-11-1 5,0-1-1,-1 1 1,1 0 0,-1-1 0,1 1 0,-1 0-1,1 0 1,-1 0 0,0 0 0,1 0 0,-1 0-1,0 0 1,0 1 0,0-1 0,0 0 0,0 1 0,0-1-1,0 1 1,0-1 0,-1 1 0,1-1 0,0 1-1,-1 0 1,0-1 0,1 3 0,1 7 27,-1 0 0,-1 0 0,0 0 0,0 0 0,-3 15 1,-14 58 278,11-59-182,-29 117 594,12-55-86,-11 90-1,35-149-1254,1-22-398,0-17-141,-1-11 649,-1-3-166</inkml:trace>
  <inkml:trace contextRef="#ctx0" brushRef="#br0" timeOffset="1">76 415 20300,'-10'6'2249,"10"2"-1201,5 0-408,9-6 1425,10 4-593,5-6-576,7 0-288,3-6-616,6 2-320,3-6-1064,1-3 1200,-1-5-232,2-1-200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3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19828,'-18'5'4695,"18"-5"-4638,38 2 3142,30-6-2339,110-24-1,-52 7-956,-122 20 83,0 1-1,0-1 1,0 1 0,0 0 0,0 0-1,0 0 1,5 2 0,-9-2 12,1 0 1,-1 0 0,1 0 0,-1 1 0,1-1-1,-1 0 1,1 0 0,-1 1 0,1-1 0,-1 0-1,0 1 1,1-1 0,-1 1 0,1-1 0,-1 1-1,0-1 1,0 0 0,1 1 0,-1-1 0,0 1-1,0-1 1,1 2 0,-1-1 3,0 1 1,0-1-1,0 1 1,0-1 0,0 0-1,-1 1 1,1-1-1,0 1 1,-1-1-1,1 1 1,-1-1-1,0 2 1,-45 96 319,-33 82 290,68-150-609,2-1 0,1 1 0,-5 44-1,9 0-2996</inkml:trace>
  <inkml:trace contextRef="#ctx0" brushRef="#br0" timeOffset="1">80 319 24461,'3'1'2273,"12"4"-1481,11 3-304,13-3 1008,5-3-351,12-2-617,3 2-256,7-8-736,1-5-313,1-11 617,-7-7-192,-8-1-104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1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37 17220,'2'-4'588,"-1"1"-323,-1 1 1,1-1 0,0 1-1,1 0 1,-1 0 0,0-1-1,1 1 1,-1 0 0,1 0-1,0 0 1,0 1 0,0-1-1,-1 0 1,4-1 0,-7 10 3625,-11 20-2805,-217 392 826,207-378-2716,-40 53 0,61-91 635,-1 0 0,1 0 0,-1-1 0,0 1 0,1-1 0,-1 1 0,-5 2 0,7-4 142,0-1 0,0 0 0,0 1 0,1-1-1,-1 0 1,0 0 0,0 0 0,0 0 0,0 1 0,0-1 0,1 0 0,-1-1 0,0 1 0,0 0 0,0 0-1,0 0 1,0 0 0,1-1 0,-1 1 0,0 0 0,0-1 0,0 1 0,1 0 0,-1-1 0,0 1 0,1-1-1,-1 1 1,0-1 0,1 0 0,-1 1 0,1-1 0,-1 0 0,1 1 0,-1-1 0,0-1 0,-14-27-731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3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16 16267,'8'-5'1295,"11"-5"265,-14 11-135,-5 8 1113,-11 17-2063,-1-1 0,-2 0 1,0-2-1,-22 30 0,-1 1-309,-58 111-1897,95-192-378,3 5 1310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1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21389,'16'1'1840,"-1"12"-1216,1 3-248,11 5 808,6 1-359,9 2-281,2 5-48,7-2-144,0 0-176,2-2-328,3-3-400,-6-3-2057,-1-5 2337,-3-9-352,-6-7-216</inkml:trace>
  <inkml:trace contextRef="#ctx0" brushRef="#br0" timeOffset="1">980 48 22269,'1'1'2240,"8"5"-1640,5-6-264,9-1 1297,12-2-1113,3 0-168,7-1-320,5 2-304,-1-1-544,-1 3-401,-8 0-1655,-7 3 2320,-17 3-504,-6 2-289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1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17924,'8'15'2496,"11"-1"-1479,12-8-425,4-3 1960,12-3-1504,6 0-311,2-3-905,-1-6-505,5-2 577,-5-5-176,-6-1-192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1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0 513 20604,'1'1'89,"-1"0"-1,0 0 1,1 0-1,-1 0 0,1 0 1,-1 0-1,1 0 0,-1 0 1,1 0-1,0-1 1,-1 1-1,1 0 0,0 0 1,0-1-1,0 1 0,0-1 1,-1 1-1,1 0 1,0-1-1,0 0 0,0 1 1,0-1-1,0 0 0,0 1 1,0-1-1,0 0 1,1 0-1,-1 0 0,0 0 1,0 0-1,0 0 0,0 0 1,0 0-1,0 0 1,0 0-1,0-1 0,0 1 1,0 0-1,0-1 0,0 1 1,0-1-1,0 1 0,1-2 1,7-2 181,-1-2 1,1 1 0,13-12-1,-16 12-73,93-83 524,95-108-1,-192 194-715,107-123 114,-48 54-39,-61 71-78,1-1 0,-1 1 1,0-1-1,0 1 0,1-1 1,-1 1-1,1 0 0,-1-1 1,0 1-1,1 0 1,-1-1-1,1 1 0,-1 0 1,1-1-1,-1 1 0,1 0 1,-1 0-1,1 0 0,-1 0 1,1-1-1,-1 1 1,1 0-1,-1 0 0,1 0 1,-1 0-1,1 0 0,0 0 1,-1 0-1,1 1 0,4 5 37,-5-1-26,-1 0 0,0-1 0,0 1 0,0 0 0,0-1 0,-1 1 0,-3 7 0,-1 4 16,-29 92 224,-23 131 0,56-230-198,0 1-252,0-1 1,0 1-1,1 0 1,0 0-1,0 0 1,1 0-1,1 0 1,2 15-1,1-15-104,2-8-91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1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 22557,'4'0'281,"6"-1"253,0 0 1,0 1-1,1 1 1,11 1-1,-20-1-448,1-1-1,0 1 1,-1 0-1,1 0 1,0 0 0,-1 0-1,1 1 1,-1-1-1,0 1 1,1-1-1,-1 1 1,0 0 0,0 0-1,0 0 1,0 0-1,0 0 1,-1 0-1,1 0 1,-1 1 0,2 3-1,0 1-16,-1 0 0,0 0 0,-1 0 0,0 0-1,0 1 1,-1-1 0,0 0 0,0 1 0,0-1 0,-1 0 0,0 0 0,-1 1-1,0-1 1,0 0 0,-3 8 0,-7 13 33,0 0 0,-20 31 0,-77 115 432,38-64-157,64-101-329,-14 29 99,20-35-133,0-1 1,0 0-1,0 1 1,0-1 0,1 1-1,-1-1 1,1 1-1,-1-1 1,1 1 0,0-1-1,0 1 1,0 0-1,1 2 1,-1-4-15,0-1 0,1 1 0,-1 0 0,0-1 0,1 1 0,-1 0 0,0-1 0,1 1 0,-1-1 0,1 1 0,-1-1 0,1 1 0,-1-1 0,1 1 0,-1-1 0,1 1 0,0-1 0,-1 0 0,1 1 0,0-1 0,-1 0 0,1 0 0,0 0 0,-1 1 0,1-1 0,0 0 0,-1 0 0,1 0 0,0 0 0,0 0 0,-1 0 0,1 0 0,0 0 0,-1 0 0,1-1 0,1 1-1,27-11-277,214-107-3060,-183 90 2615</inkml:trace>
  <inkml:trace contextRef="#ctx0" brushRef="#br0" timeOffset="1">607 435 21293,'-20'33'2376,"2"11"-1416,1-1-384,2 6 1761,7 1-1001,-2-8-952,8-1-400,8-14-1184,2-8 1104,13-19-232,2-11-208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1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25325,'-2'0'2031,"2"0"-1990,0 0 1,0 0-1,0 0 1,0 0-1,0 0 1,0 0-1,0 0 0,0-1 1,0 1-1,0 0 1,-6 8 698,-3 11-30,2-2-524,0-1-1,2 1 1,0 0-1,1 0 1,1 1-1,0-1 1,1 1-1,2 35 1,0-51-208,1 1 1,-1 0-1,1-1 1,0 1-1,0-1 1,0 1-1,0-1 1,1 0-1,-1 1 1,1-1-1,-1 0 1,1 0 0,0 0-1,0 0 1,0 0-1,0 0 1,0-1-1,0 1 1,1-1-1,-1 1 1,0-1-1,1 0 1,-1 0-1,1 0 1,4 1-1,8 2-215,0-1 1,0-1-1,25 2 1,-6-1-162,-33-3 379,11 1-195,0 1-1,-1 0 1,1 1-1,-1 0 1,17 8-1,-26-10 189,0 0 0,-1 0 0,1 0 0,0 0 0,-1 0 1,1 1-1,-1-1 0,1 1 0,-1-1 0,0 1 0,0-1 0,1 1 0,-1 0 0,0-1 0,0 1 0,0 3 0,0-3 29,-1 0 0,0 1-1,0-1 1,0 1-1,0-1 1,0 1-1,0-1 1,-1 1-1,1-1 1,-1 0 0,0 1-1,0-1 1,0 0-1,0 0 1,0 1-1,-3 3 1,-5 7 219,0 0 0,-1-1 0,0 1 0,-1-2 0,-23 20 0,25-24-74,-1 0 1,0 0-1,0-1 1,0-1-1,-1 1 1,1-1-1,-1-1 1,-18 5-1,25-8-208,-1-1 0,1 1-1,0 0 1,0-1-1,-1 0 1,1 0 0,0-1-1,0 1 1,-1-1 0,1 0-1,0 0 1,0 0-1,0 0 1,0-1 0,0 0-1,0 0 1,1 0-1,-1 0 1,1-1 0,-1 1-1,-5-6 1,3 1-89,1 0 0,0 0-1,0-1 1,0 1 0,1-1 0,0-1-1,0 1 1,1 0 0,-3-13 0,-5-28-547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1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20596,'34'1'2425,"3"1"-1409,1 1-416,3-9 1593,4-4-777,2 0-968,-1-6-712,-2-1 312,-1 3-160,-3-9-152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1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136 104 20332,'-29'40'2332,"-12"17"276,38-52-2393,-1 1 0,2-1 0,-1 1 0,1 0-1,0 0 1,0 0 0,0 1 0,0 7 0,2-12-212,0 0 1,0 0-1,0 0 1,0 0-1,0 0 1,1 0-1,-1 0 1,1 0-1,0 0 1,-1 0-1,1 0 1,0 0-1,0-1 1,0 1-1,0 0 1,0-1-1,1 1 1,-1-1-1,0 1 1,1-1-1,-1 1 1,1-1-1,-1 0 1,4 2-1,4 1-76,-1 0 0,1 0-1,-1-1 1,12 3 0,-4-1 13,42 11-275,-41-12 197,-1 0-1,1 1 0,-1 1 1,0 0-1,0 1 0,25 16 0,-39-21 137,0-1-1,0 1 1,0 0 0,0 0-1,0 1 1,0-1-1,-1 0 1,1 1-1,-1-1 1,0 1-1,1-1 1,-1 1-1,0-1 1,0 1-1,-1 0 1,1 0-1,-1-1 1,1 4-1,-1 0 54,0-1-1,-1 1 0,1-1 0,-1 1 1,0-1-1,-1 0 0,1 1 1,-5 8-1,-3 3 220,0-1-1,-1 0 1,0 0 0,-18 19-1,5-8 496,-39 35 0,53-54-597,0-1-1,0 0 1,-1 0-1,0-1 1,0 0 0,0-1-1,-1 0 1,-15 4-1,23-8-139,1 0-1,-1-1 1,1 1-1,-1-1 0,0 0 1,1 0-1,-1 0 1,0 0-1,1 0 1,-1-1-1,0 1 1,1-1-1,-1 0 1,1 1-1,-1-1 1,1 0-1,0-1 1,-4-1-1,3 1-24,1 0 0,-1-1-1,0 0 1,1 1 0,0-1 0,-1 0-1,1 0 1,0 0 0,1-1-1,-1 1 1,-2-6 0,1-2-77,0 0 0,1 0 0,0 0 1,0 0-1,2 0 0,-1 0 0,2-19 0,1 20 6,-1 0 0,1 0-1,1 0 1,-1 1 0,2 0 0,-1-1-1,1 1 1,1 0 0,0 1 0,0-1 0,0 1-1,1 0 1,9-9 0,6-3-51,1 1-1,0 1 1,34-21 0,-21 16 98,106-77 189,-120 84-47,-1-1-1,-1-2 0,-1 0 1,23-29-1,-37 42-55,1-1 0,-1 0 0,0 0 0,-1 0 0,0 0 0,3-11-1,-5 16-43,-1 0-1,1 0 0,-1 0 0,1 0 1,-1 0-1,0 0 0,0 0 0,0 0 1,0 0-1,0 0 0,-1 0 0,1 0 1,-1 0-1,1 0 0,-1 0 0,0 0 1,0 0-1,1 0 0,-1 1 0,0-1 1,-1 0-1,1 1 0,0-1 0,0 1 1,-1-1-1,1 1 0,-1-1 0,1 1 1,-3-1-1,-2-1-5,1 0 1,-1 1-1,-1 0 1,1 0-1,0 1 1,0-1-1,-1 1 1,1 1-1,0-1 0,-1 1 1,1 0-1,-1 1 1,-7 0-1,-13 4-565,-46 13 1,62-14 252,-9 1-124,1 0 0,-1 0 0,0-2 0,-31 2 0,21-9-296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1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41 133 16027,'-3'1'386,"0"-1"-1,1-1 0,-1 1 0,0 0 1,1-1-1,-1 1 0,0-1 0,1 0 1,-1 0-1,1 0 0,-1 0 0,-2-2 1,5 3-275,0 0 1,-1-1 0,1 1-1,0 0 1,0-1-1,-1 1 1,1 0 0,0-1-1,0 1 1,-1-1 0,1 1-1,0 0 1,0-1-1,0 1 1,0-1 0,-1 1-1,1-1 1,0 1 0,0 0-1,0-1 1,0 1-1,0-1 1,0 1 0,0-1-1,0 1 1,0-1 0,1 1-1,-1-2 24,1 1 0,0-1 0,0 1-1,0 0 1,0 0 0,0-1 0,0 1 0,0 0-1,0 0 1,1 0 0,-1 0 0,2-1 0,7-4-9,0-1 0,1 1 1,0 1-1,0 0 1,0 1-1,0 0 1,1 0-1,0 1 0,0 1 1,0 0-1,0 0 1,0 2-1,0-1 1,0 1-1,0 1 1,0 0-1,0 1 0,0 0 1,0 1-1,22 9 1,-27-10-26,0 0 0,0 0 0,0 0 0,1-1 0,-1 0 0,0 0 1,1-1-1,-1 0 0,1 0 0,-1-1 0,0 0 0,1 0 0,9-4 0,-6 1 15,0 0 0,1-2 0,-2 1-1,1-1 1,-1-1 0,1 0 0,9-9 0,-20 16-171,0-1 0,0 1 0,0 0 0,0-1 0,1 1 0,-1 0 0,0-1 0,0 1 0,0 0 0,0-1 0,0 1 0,0-1 0,0 1 1,0 0-1,0-1 0,0 1 0,0 0 0,0-1 0,0 1 0,0 0 0,0-1 0,-1 1 0,1 0 0,0-1 0,0 1 0,0 0 0,0-1 1,-1 1-1,1 0 0,0 0 0,0-1 0,-1 1 0,1 0 0,0 0 0,0-1 0,-1 1 0,1 0 0,0 0 0,-1 0 0,1-1 0,0 1 0,-1 0 1,1 0-1,0 0 0,-1 0 0,1 0 0,0 0 0,-1 0 0,1 0 0,0 0 0,-1 0 0,1 0 0,0 0 0,-1 0 0,1 0 0,-1 0 0,1 0 1,0 0-1,-1 1 0,1-1 0,0 0 0,-1 0 0,-1 4-661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1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18932,'19'-32'4046,"-11"21"-3310,1 1-1,0 0 1,1 0-1,0 1 0,16-11 1,-19 15-559,0 0 0,1 1-1,-1 0 1,1 0 0,0 1 0,0 0 0,0 0 0,0 1 0,15-2 0,-21 3-164,1 1 0,0 0 0,0 0 1,0 1-1,-1-1 0,1 1 0,0-1 1,0 1-1,-1 0 0,1 0 1,-1 0-1,1 0 0,-1 0 0,1 1 1,-1-1-1,0 1 0,1 0 0,-1-1 1,0 1-1,0 0 0,0 0 1,-1 1-1,1-1 0,0 0 0,-1 0 1,3 5-1,0 5-26,1-1 1,-1 0-1,-1 1 0,4 20 1,-6-26 13,-1-5 2,0 0 1,0 0-1,0 0 1,0 0-1,1 0 1,-1 0-1,0-1 1,1 1-1,-1 0 1,0 0-1,1 0 1,-1 0-1,1-1 1,0 1-1,-1 0 0,1-1 1,-1 1-1,1 0 1,1 0-1,-1-1 0,-1 1-1,1-1 0,0 0 1,-1 0-1,1 0 0,0 0 0,-1 0 1,1 0-1,0-1 0,-1 1 0,1 0 1,0 0-1,-1 0 0,1 0 0,-1-1 1,1 1-1,0 0 0,-1-1 1,1 1-1,-1-1 0,1 0 0,5-4 14,0 0-1,-1-1 0,9-12 1,-5 6 3,-2 4 73,6-7-643,-1 2 0,1 0 0,1 0 0,27-18-1,-25 20 106,0-1-174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2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22877,'0'-1'137,"0"0"0,0 1 1,0-1-1,1 0 0,-1 1 0,0-1 1,1 1-1,-1-1 0,0 0 0,1 1 1,-1-1-1,1 1 0,-1-1 0,1 1 0,-1-1 1,1 1-1,-1 0 0,1-1 0,-1 1 1,1-1-1,1 1 0,-1 0-33,0 1-1,0 0 1,0 0 0,0 0-1,0 0 1,0 0 0,-1 0-1,1 0 1,0 0 0,0 0-1,-1 0 1,1 0 0,0 2-1,16 31 1042,21 57-1,4 9-773,-35-85-340,1-1 0,1 0-1,0 0 1,17 18 0,-24-30-119,1 1 1,-1-1-1,1 1 0,0-1 0,0 0 0,0 0 1,0-1-1,0 1 0,0-1 0,0 1 0,0-1 1,1 0-1,-1 0 0,1 0 0,-1-1 1,1 1-1,-1-1 0,1 0 0,-1 0 0,1 0 1,-1 0-1,1-1 0,-1 1 0,1-1 0,-1 0 1,0 0-1,1 0 0,-1-1 0,5-2 1,4-2-199,0-2 1,-1 1 0,0-1 0,0-1 0,-1 0 0,13-15 0,16-19-634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3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17580,'0'-6'2000,"0"3"-768,3 10 473,1 2-233,3 4-504,5 4-264,2 3-335,3 0-17,3 3 0,2-1-56,-1-2-144,2 0-104,-1-2-456,-2-2-368,-3-6 656,-8-4-113,-4-6-111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2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17908,'-5'13'2240,"-8"17"-1039,-4 4-465,-10 17 1464,0 9-367,-8 14-617,1 7-216,-3 2-384,2 3-136,4-6-240,2-3-112,8-14-256,3-7-240,10-24-656,2-9-408,6-20 1080,4-8-240,4-8-225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2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65 21044,'-10'6'2409,"3"0"-1593,18-5-248,11-2 1489,18-8-953,7 1-248,10-7-312,8 4-144,2-1-120,1 1-144,-10 4-344,0 4-192,-21 6-696,-7 5-496,-19 5 1216,-9-1-248,-12 3-281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2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20148,'9'13'2137,"11"-2"-1121,6-2-400,8-2 1088,5 0-303,8-2-425,-3-4-176,2 0-344,-1-1-592,-7-4-416,1-3 528,-16-2-144,-6-1-80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4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31 214 17324,'-11'-4'774,"9"3"-477,0 1 1,1-1-1,-1 1 1,1-1-1,-1 0 1,1 1-1,-1-1 1,1 0 0,-1 0-1,1 0 1,-2-1-1,3 1-207,0 0 0,0 0 0,0 0 0,0 1 0,0-1 0,0 0 0,1 0 0,-1 1 0,0-1 0,0 0 0,1 0 0,-1 1 0,0-1 0,1 0 0,-1 1 0,0-1 0,1 0 0,-1 1 0,1-1-1,-1 0 1,1 1 0,0-1 0,-1 1 0,1-1 0,0 1 0,-1 0 0,1-1 0,1 0 0,30-28 820,40-32-73,-62 54-749,-1 1-1,1 0 0,1 0 1,-1 1-1,22-7 0,-30 11-73,0 0 0,0 1 0,0 0 0,1-1 0,-1 1 0,0 0 0,0 0 0,0 0 0,1 0 0,-1 0 0,0 1 0,0-1 0,0 1 0,0-1 0,0 1 0,0 0-1,0 0 1,0 0 0,4 2 0,-2 1 13,1 0 0,-1 0-1,0 1 1,0-1-1,5 9 1,-5-7-9,0-1-1,1 1 1,0-1 0,5 5-1,-9-10-15,-1 1 0,1-1 0,0 1 0,0-1 0,0 0 1,0 1-1,-1-1 0,1 0 0,0 0 0,0 0 0,0 1 0,0-1 0,0 0 0,0 0 0,0 0 0,0-1 0,-1 1 0,1 0 0,0 0 0,0 0 0,0-1 1,0 1-1,0 0 0,-1-1 0,1 1 0,0-1 0,0 1 0,0-1 0,-1 1 0,1-1 0,0 0 0,-1 1 0,1-1 0,-1 0 0,1 1 0,0-2 0,23-35 26,-18 26-15,6-11 16,-10 17-67,0 0 0,0 1 0,1-1-1,0 1 1,0 0 0,0 0-1,6-7 1,-8 11 5,-1 0 0,0 0 1,0 0-1,1 0 0,-1 0 0,0 0 0,0 0 0,1 0 1,-1 1-1,0-1 0,0 0 0,0 0 0,1 0 0,-1 0 1,0 1-1,0-1 0,0 0 0,0 0 0,1 0 0,-1 1 1,0-1-1,0 0 0,0 0 0,0 0 0,0 1 1,0-1-1,0 0 0,0 0 0,1 1 0,-1-1 0,0 0 1,0 0-1,0 1 0,0-1 0,0 0 0,-1 0 0,1 1 1,0-1-1,0 0 0,0 0 0,0 1 0,0-1 0,0 0 1,0 1-1,-1 13-357,-4 3 29,-1 0-121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4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3901 134 19524,'1'-3'346,"0"0"0,0 0-1,0 0 1,1 1 0,-1-1-1,1 1 1,0-1 0,2-2 0,8-9 450,0 0 1,1 1-1,26-20 1,-35 29-737,-1 1 1,1 1-1,0-1 1,1 1-1,-1-1 0,0 1 1,1 0-1,-1 1 1,1-1-1,-1 1 1,1 0-1,0 0 1,-1 0-1,1 1 1,0-1-1,0 1 1,0 1-1,-1-1 1,10 2-1,-10 0-46,-1 0 0,1 0 0,0 1 0,-1-1 0,1 1 0,-1 0 0,0 0 0,0 0 0,0 0 0,0 1 0,-1-1 0,0 1 0,1-1 0,-1 1 0,3 8 0,-2-6-4,0-1 0,0 1-1,1 0 1,0-1 0,7 8 0,-10-13-5,-1 1 0,1 0 0,0-1 0,0 1 0,0-1 1,0 0-1,0 1 0,0-1 0,0 0 0,0 1 0,0-1 0,0 0 1,0 0-1,0 0 0,0 0 0,0 0 0,0 0 0,0 0 0,0 0 0,0-1 1,0 1-1,0 0 0,0-1 0,0 1 0,0 0 0,0-1 0,0 1 0,0-1 1,0 0-1,0 0 0,28-24 181,-21 17-150,15-18 191,-18 20-647,0 0 0,0 1 0,0-1 1,13-8-1,-18 14 407,0 0 1,0 0 0,0 0-1,0-1 1,0 1 0,0 0-1,0 0 1,0 0-1,0 0 1,0 0 0,0-1-1,0 1 1,0 0 0,0 0-1,0 0 1,0 0-1,0 0 1,0 0 0,0-1-1,0 1 1,0 0 0,0 0-1,-1 0 1,1 0-1,0 0 1,0 0 0,0 0-1,0-1 1,0 1-1,0 0 1,0 0 0,0 0-1,0 0 1,-1 0 0,1 0-1,0 0 1,0 0-1,0 0 1,0 0 0,0 0-1,0 0 1,-1 0 0,1 0-1,0-1 1,0 1-1,0 0 1,0 0 0,0 0-1,0 0 1,-1 1 0,1-1-1,0 0 1,0 0-1,0 0 1,0 0 0,0 0-1,-1 0 1,1 0 0,0 0-1,0 0 1,0 0-1,0 0 1,-2 0-100,-9-3-470</inkml:trace>
  <inkml:trace contextRef="#ctx0" brushRef="#br0" timeOffset="1">239 1108 14643,'-7'15'2113,"1"-5"-1185,6 7-248,3-7 1816,11 0-1311,5-3-137,12-4-248,6-3-144,9-3-224,6-3-64,2-1-328,2 0-320,-3 1-856,-3-1 1464,-9 3-504,-6 1-56,-10 0-136</inkml:trace>
  <inkml:trace contextRef="#ctx0" brushRef="#br0" timeOffset="2">683 883 20500,'20'0'1101,"1"1"0,-1 1 0,22 5 0,-33-5-1070,-1 0 0,1 1 0,-1 0 0,0 0 0,0 1 0,-1 0 0,1 0 0,-1 1-1,12 9 1,-15-9-26,0-1 0,-1 0 0,0 1 0,0-1 0,0 1 0,-1 0 0,0 0 0,0 0 0,0 0 0,0 0 0,-1 1-1,0-1 1,0 0 0,0 1 0,-1-1 0,1 1 0,-2-1 0,1 1 0,0-1 0,-2 7 0,-3 13 2,0 0 0,-18 46 1,23-71-8,-28 71-156,16-41 167,0 0 0,-11 50 0,23-62-44,4-7-1</inkml:trace>
  <inkml:trace contextRef="#ctx0" brushRef="#br0" timeOffset="3">1 1846 16604,'0'1'169,"1"0"1,0 0 0,-1-1 0,1 1-1,-1 0 1,1 0 0,-1 0 0,1 0 0,-1 0-1,1-1 1,-1 1 0,0 0 0,0 0 0,0 0-1,1 2 1,2 18 1091,1 36 0,-1 2-486,1-21-470,-2-13-86,1 0-1,2 0 0,12 43 1,-17-66-203,1 0 1,-1-1-1,1 1 0,0 0 1,0 0-1,0-1 1,0 1-1,0 0 0,0-1 1,0 1-1,1-1 1,-1 0-1,0 1 0,1-1 1,-1 0-1,1 0 1,0 0-1,-1 0 0,3 1 1,-2-2-4,-1 1 1,0-1 0,1 0-1,-1 0 1,1 0-1,-1-1 1,1 1-1,-1 0 1,0 0 0,1-1-1,-1 1 1,1-1-1,-1 1 1,0-1-1,1 0 1,-1 0 0,0 1-1,0-1 1,2-1-1,3-4 35,0-1 0,0 1-1,0-1 1,-1 0 0,0 0 0,6-13-1,4-14 182,-1 0-1,-2-1 0,16-72 1,-15 51 147,-11 111-65,-2-14-295,1 1 0,3-1 0,1 0 1,18 68-1,-11-82-30,-11-27 13,-1 1 1,1-1-1,-1 1 0,0-1 1,1 1-1,-1-1 0,1 1 1,-1-1-1,1 1 1,0-1-1,-1 1 0,1-1 1,-1 0-1,1 0 1,0 1-1,-1-1 0,1 0 1,0 0-1,-1 1 0,1-1 1,0 0-1,-1 0 1,1 0-1,0 0 0,-1 0 1,1 0-1,0 0 1,-1-1-1,1 1 0,0 0 1,0 0-1,-1 0 0,1-1 1,-1 1-1,1 0 1,0-1-1,-1 1 0,1 0 1,-1-1-1,1 1 1,0-1-1,4-4-131,-1-1 0,1 1-1,-1 0 1,0-1 0,-1 0 0,0 0 0,1 0 0,-2 0-1,1-1 1,2-12 0,1-4-636,5-42 0,-6 17 295,-3 6-198</inkml:trace>
  <inkml:trace contextRef="#ctx0" brushRef="#br0" timeOffset="4">409 1634 19020,'2'4'251,"0"0"0,-1 1 0,0-1 0,1 0-1,-2 1 1,1-1 0,0 0 0,-1 1 0,0 7 0,2 16 581,1-13-449,15 68 660,-15-73-981,0 0 1,1 0-1,0 0 0,1 0 1,9 14-1,-13-22-61,0-1-1,0 0 1,1 1-1,-1-1 1,0 0-1,1 0 1,-1 0 0,1 0-1,-1 0 1,1 0-1,-1 0 1,1-1-1,0 1 1,-1-1-1,1 1 1,0-1-1,-1 1 1,1-1-1,0 0 1,2 0 0,3 0-1,1-1 0,0 0 1,12-3-1,-14 2 0,0 1 0,0 0 0,1 0-1,8 0 1,-12 2 7,0-1 0,-1 0 1,1 1-1,0 0 0,0 0 0,0 0 0,-1 0 0,1 0 0,0 0 1,-1 1-1,1-1 0,-1 1 0,0 0 0,0 0 0,1 0 0,-1 0 1,3 4-1,-2-2 23,0 1 0,0-1 1,-1 1-1,0 0 0,0 0 1,0 0-1,0 0 0,-1 0 1,1 8-1,0-6 10,-2 0-1,1 0 1,-1 0-1,0-1 1,0 1 0,-1 0-1,0 0 1,0 0-1,-1-1 1,0 1 0,0 0-1,0-1 1,-1 0-1,0 1 1,-6 9 0,6-14-3,1 1 1,-1 0 0,1-1-1,-1 1 1,0-1-1,0 0 1,0 0 0,0 0-1,0 0 1,-1-1 0,1 1-1,-1-1 1,1 0 0,-1 0-1,1 0 1,-1 0-1,0-1 1,1 1 0,-1-1-1,0 0 1,1 0 0,-1 0-1,0-1 1,1 1-1,-1-1 1,1 0 0,-1 0-1,1 0 1,-1-1 0,1 1-1,0-1 1,-1 0-1,-5-4 1,6 4-202,-1-1 1,1 0-1,0 0 1,0 0-1,0 0 0,0 0 1,0 0-1,1-1 1,0 1-1,-1-1 0,1 0 1,1 0-1,-1 0 1,0 0-1,1 0 0,0 0 1,0 0-1,0-1 1,0 1-1,1 0 0,0 0 1,0-1-1,0 1 1,0 0-1,1-1 0,0 1 1,-1 0-1,2 0 1,1-5-1,10-12-814,8 3-210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4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670 444 16604,'6'-2'490,"0"1"1,0-1 0,0 0 0,-1 0 0,1-1 0,0 0 0,-1 0 0,0 0 0,0 0-1,7-6 1,-9 6-238,0 1 0,-1-1 0,1 0 0,0 0 0,-1 0 0,1 0 0,-1 0 0,0-1 0,0 1 0,0-1 0,-1 1 0,1-1 0,-1 0 0,0 1 0,0-1-1,0 0 1,0-5 0,-1 9-242,0 0 0,0 1-1,0-1 1,0 0-1,-1 0 1,1 0 0,0 0-1,0 0 1,0 0-1,0 0 1,0 0 0,0 0-1,0 0 1,-1 0 0,1 0-1,0 1 1,0-1-1,0 0 1,0 0 0,0 0-1,0 0 1,0 0-1,-1 0 1,1 0 0,0 0-1,0 0 1,0 0 0,0 0-1,0 0 1,0-1-1,-1 1 1,1 0 0,0 0-1,0 0 1,0 0-1,0 0 1,0 0 0,0 0-1,0 0 1,0 0-1,-1 0 1,1 0 0,0 0-1,0-1 1,0 1 0,0 0-1,0 0 1,0 0-1,0 0 1,0 0 0,0 0-1,0 0 1,0-1-1,0 1 1,0 0 0,0 0-1,0 0 1,0 0 0,0 0-1,0 0 1,0 0-1,0-1 1,0 1 0,0 0-1,0 0 1,-6 8 161,2 1-146,0 0 0,0 0 0,1 1 0,1 0 0,0-1 0,0 1 0,1 0 0,0 0 1,1 0-1,0 0 0,2 14 0,-2-23-28,0 0 0,0 0 0,0 0 0,0 0 0,0 0 0,1 0 1,-1 0-1,0-1 0,1 1 0,-1 0 0,0 0 0,1 0 0,-1 0 0,1 0 0,0 0 0,-1-1 0,1 1 1,0 0-1,-1-1 0,1 1 0,0 0 0,0-1 0,-1 1 0,1-1 0,0 1 0,0-1 0,0 1 0,0-1 0,0 0 1,0 1-1,0-1 0,0 0 0,0 0 0,0 0 0,0 0 0,0 0 0,0 0 0,0 0 0,0 0 0,0 0 1,0 0-1,0 0 0,-1-1 0,1 1 0,0 0 0,0-1 0,0 1 0,0-1 0,0 1 0,1-2 0,7-3-24,0 0 0,0-1 0,14-12 0,-17 13 13,15-13-17,0 0-3,25-16 0,-40 31 26,-1-1-1,0 1 1,1 1 0,0-1-1,-1 1 1,1 0-1,0 0 1,0 0 0,0 1-1,11-1 1,-17 2 13,0-1 1,0 1-1,0 0 1,0 0-1,0-1 1,0 1-1,0 0 0,0 0 1,1-1-1,-1 1 1,0 0-1,0 0 1,0-1-1,-1 1 1,1 0-1,0 0 0,0-1 1,0 1-1,0 0 1,0 0-1,0-1 1,0 1-1,0 0 1,0 0-1,-1-1 1,1 1-1,0 0 0,0 0 1,0 0-1,0-1 1,-1 1-1,1 0 1,0 0-1,0 0 1,-1 0-1,1 0 0,0-1 1,-13-14 194,9 11-100,-15-22 485,-26-43 0,44 68-577,0 0-1,1 0 1,-1 0 0,0 0 0,1 0-1,-1-1 1,1 1 0,0 0 0,-1 0-1,1-1 1,0 1 0,0 0 0,0 0-1,0-1 1,0 1 0,0 0 0,0-3-1,1 3-14,-1 0 0,1 1 0,-1-1 0,1 0 0,-1 0 0,1 1 0,0-1 0,-1 1 0,1-1 0,0 0 0,-1 1 0,1-1 0,0 1 0,0 0 0,0-1 0,-1 1 0,1 0 0,0-1 0,2 1 0,4-1-157,0 0 0,1 0 0,-1 1 0,16 2 0,-11-2-139,8 1-617,0 0 1,31-5-1,-37 0 319,-11-2-148</inkml:trace>
  <inkml:trace contextRef="#ctx0" brushRef="#br0" timeOffset="1">4 116 16083,'-3'12'1657,"10"-12"-945,6-5-304,10-7 904,3-1-488,7-4-904,2-3 409,0-9-225,1-2-88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5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142 279 19748,'-3'-2'159,"1"1"1,-1 0-1,1 0 0,-1-1 1,0 1-1,1 1 0,-1-1 0,0 0 1,1 1-1,-1-1 0,0 1 0,0 0 1,0 0-1,0 0 0,1 0 1,-1 1-1,-5 0 0,4 1-7,1-1 1,-1 1-1,1 0 1,-1 0-1,1 0 1,0 0-1,0 1 0,0-1 1,0 1-1,0 0 1,-3 4-1,0 1-29,1 0 0,0 0 0,0 1 0,1-1 0,0 1 0,0 0 0,1 0 0,1 0 0,-4 17-1,5-20-117,1 0 0,0 0 0,0 0 0,1-1-1,-1 1 1,1 0 0,0 0 0,1-1-1,2 9 1,-3-13-7,-1 0 1,1 0-1,-1 0 0,1 0 1,0 1-1,-1-1 0,1 0 0,0 0 1,0 0-1,0-1 0,0 1 1,0 0-1,0 0 0,0 0 0,0-1 1,0 1-1,1-1 0,-1 1 0,2 0 1,-1-1 1,0 0 0,0 0 0,0 0 0,0 0 1,0-1-1,-1 1 0,1 0 0,0-1 0,0 0 0,0 1 0,0-1 1,-1 0-1,1 0 0,0 0 0,-1 0 0,1 0 0,2-2 0,7-7 44,0-1-1,0 1 0,-1-2 0,0 1 0,-1-2 0,0 1 0,12-26 0,0-5 323,18-54 0,-29 70-113,-1-1 0,-1 0 0,-1 0 0,-1 0 1,1-35-1,-9 46 69,-2 37-136,-7 146-148,11-137-31,2 1-1,0-1 1,12 48 0,-12-67-10,1-1 0,0 1-1,1-1 1,0 0 0,7 13 0,-10-20 2,0 0 1,1-1-1,-1 1 1,0 0-1,0 0 1,1-1-1,-1 1 1,1-1-1,0 0 1,-1 1-1,1-1 1,0 0-1,0 0 1,0 0-1,0 0 1,0 0 0,0-1-1,0 1 1,0 0-1,0-1 1,0 0-1,0 1 1,0-1-1,0 0 1,0 0-1,0 0 1,1 0-1,-1-1 1,0 1-1,0-1 1,2 0-1,2-2-4,0 0-1,0-1 0,0 1 1,-1-1-1,1 0 0,-1-1 0,0 0 1,-1 1-1,1-1 0,5-8 1,0-1-5,0-1 0,14-29 0,20-76-155,-44 119 164,0 1-1,0 0 0,0 0 1,0 0-1,0 0 1,0 0-1,0 0 1,0 0-1,0 0 1,0 0-1,0 0 0,0 0 1,0-1-1,0 1 1,0 0-1,0 0 1,0 0-1,0 0 0,0 0 1,1 0-1,-1 0 1,0 0-1,0 0 1,0 0-1,0 0 1,0 0-1,0 0 0,0 0 1,0 0-1,0 0 1,0 0-1,0 0 1,0 0-1,1 0 1,-1 0-1,0 0 0,0 0 1,0 0-1,0 0 1,0 0-1,0 0 1,0 0-1,0 0 1,0 0-1,0 0 0,0 0 1,1 0-1,-1 0 1,0 0-1,0 0 1,0 0-1,0 0 1,0 0-1,0 0 0,0 0 1,0 0-1,0 0 1,0 0-1,0 0 1,0 1-1,0-1 0,0 0 1,0 0-1,0 0 1,0 0-1,0 0 1,0 0-1,0 0 1,3 7-65,0 29-85,7 33-25,-9-64 169,0 0 0,1-1-1,-1 1 1,1 0-1,0 0 1,1-1-1,-1 1 1,1-1 0,0 1-1,5 5 1,-7-9 6,1 0 0,-1 0 1,1 0-1,-1 0 0,1 0 1,-1 0-1,1 0 0,0-1 1,-1 1-1,1 0 0,0-1 1,-1 0-1,1 1 0,0-1 1,0 0-1,-1 0 0,1 0 1,0 0-1,0 0 0,0 0 1,-1-1-1,1 1 0,0-1 1,0 1-1,-1-1 0,1 0 1,-1 1-1,1-1 0,0 0 1,-1 0-1,1 0 0,-1 0 1,2-2-1,4-3-3,0 0 0,0 0 1,-1-1-1,0 0 0,6-9 0,-2 0 12,1 0-1,-2-1 1,8-19-1,-14 29-7,0 0 0,-1 0 0,0-1 0,0 1 1,-1-1-1,0 0 0,0 1 0,0-1 0,-1 0 0,-2-11 0,2 19-2,0-1 0,0 0 0,0 0 0,0 1 0,0-1 0,0 0 0,-1 1 0,1-1 0,0 0 0,0 1 0,-1-1 0,1 0 0,-1 1 0,1-1 0,0 1 0,-1-1 1,1 1-1,-1-1 0,1 1 0,-2-1 0,2 0 0,-1 1 0,1 0 0,-1 0 1,1 0-1,-1 0 0,1 0 0,-1 0 1,1 1-1,-1-1 0,1 0 0,-1 0 1,1 0-1,0 0 0,-1 0 0,1 1 1,-1-1-1,1 0 0,0 0 0,-1 1 1,1-1-1,-1 0 0,1 1 0,-3 2-3,1-1-1,0 1 1,0-1-1,0 1 0,0 0 1,0 0-1,-1 4 0,-2 6-3,1 0-1,1 0 1,0 1-1,0-1 1,1 1-1,1 0 0,0 0 1,1 0-1,1-1 1,0 1-1,1 0 1,5 19-1,-7-30 12,1 0-1,0 0 1,0-1-1,1 1 1,-1 0 0,1-1-1,-1 1 1,1-1-1,0 0 1,0 1-1,0-1 1,0 0-1,0 0 1,0 0 0,1-1-1,-1 1 1,0 0-1,1-1 1,0 0-1,-1 1 1,1-1-1,0 0 1,0 0-1,0-1 1,-1 1 0,1 0-1,0-1 1,0 0-1,0 0 1,0 0-1,0 0 1,0 0-1,0-1 1,0 1 0,5-2-1,1-1-156,1 0 0,-1-1 0,0 0 0,0 0 0,0-1 0,-1 0 0,0 0 0,1-1 1,11-11-1,-14 10-93,0 1 1,0-1 0,0 0 0,-1 0 0,1-1 0,-2 0 0,1 0 0,-1 0-1,-1 0 1,1-1 0,-2 1 0,1-1 0,-1 0 0,0 0 0,0-13-1,0-31-738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20700,'-13'8'1585,"7"0"-1553,3-4-512,8-1 992,3-3-152,2-7-392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5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3 203 18804,'-1'-11'904,"0"-6"920,5 27 5,29 144 836,8 31-2233,-39-179-414,0-1 1,-1 0 0,2 0 0,-1-1 0,0 1-1,1 0 1,0-1 0,5 6 0,-8-9-9,1-1 0,0 1 0,-1 0 1,1-1-1,0 1 0,-1-1 0,1 0 0,0 1 0,0-1 0,0 1 1,-1-1-1,1 0 0,0 0 0,0 0 0,0 1 0,0-1 1,0 0-1,-1 0 0,1 0 0,0 0 0,2-1 0,-2 1 13,1-1-1,0 0 0,0 0 1,-1 0-1,1 0 0,0 0 1,-1-1-1,1 1 0,-1 0 1,1-1-1,-1 1 0,0-1 1,2-2-1,14-24 189,-2 0-1,-1-1 0,-1-1 1,14-49-1,-12 35-15,-13 40-190,27-78-142,34-153 0,-69 240-3192,-5 12 2825,-3 4-407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5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16115,'14'26'1953,"5"1"-1001,2 0-304,8 6 929,1 1-225,4-3-256,-1-1-264,4-2-616,-1-8-392,-1-7-912,-7-10-1417,-2-14 2073,0-9-376,-5-18-328</inkml:trace>
  <inkml:trace contextRef="#ctx0" brushRef="#br0" timeOffset="1">385 9 17364,'-14'25'2017,"10"-18"-1372,0 0 0,1 0-1,0 1 1,-3 7 0,6-14-620,0-1 1,0 0-1,-1 0 1,1 1-1,0-1 1,0 0 0,0 1-1,0-1 1,0 0-1,0 0 1,0 1-1,0-1 1,0 0-1,0 0 1,0 1-1,1-1 1,-1 0-1,0 1 1,0-1-1,0 0 1,0 0 0,0 1-1,0-1 1,1 0-1,-1 0 1,0 0-1,0 1 1,0-1-1,1 0 1,-1 0-1,0 0 1,0 0-1,0 1 1,1-1-1,-1 0 1,0 0 0,1 0-1,-1 0 1,0 0-1,0 0 1,1 0-1,-1 0 1,0 0-1,0 0 1,1 0-1,-1 0 1,0 0-1,1 0 1,-1 0-1,0 0 1,0 0 0,1 0-1,-1 0 1,0 0-1,0 0 1,1 0-1,-1 0 1,0-1-1,1 1 1,17-7 523,-17 6-527,9-4 174,2-1-15,0 0 0,1 1-1,18-6 1,-27 10-169,0 0 0,0 0-1,0 1 1,0 0 0,0 0 0,0 0 0,0 0 0,0 0-1,0 1 1,0 0 0,0 0 0,0 0 0,-1 0 0,1 0-1,0 1 1,4 2 0,-2 1-10,1 0 1,-1-1-1,0 2 0,-1-1 0,1 1 0,-1 0 1,-1 0-1,1 0 0,-1 1 0,4 6 0,-3-4 9,-4-9-5,-1 1 0,0-1 0,0 1 0,1-1 1,-1 1-1,0-1 0,1 0 0,-1 1 0,1-1 0,-1 0 1,0 1-1,1-1 0,-1 0 0,1 0 0,-1 1 0,1-1 1,-1 0-1,1 0 0,-1 0 0,1 0 0,-1 1 0,1-1 0,-1 0 1,1 0-1,-1 0 0,1 0 0,-1 0 0,1 0 0,-1 0 1,1 0-1,-1-1 0,1 1 0,-1 0 0,1 0 0,-1 0 0,1-1 1,0 1-1,18-17 197,-8 7-76,5-1-495,1 0-1,0 1 1,0 0 0,28-9-1,-44 18 326,1 0-1,-1 1 1,1-1-1,-1 0 0,1 0 1,-1 0-1,1 0 1,-1 0-1,0 0 1,0 0-1,1 0 0,-1 0 1,0-1-1,0 1 1,0-1-1,0 1 1,-1 0-1,1-1 1,0 1-1,0-3 0,6-19-565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3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15395,'13'-12'3460,"-8"13"-1310,-3 9-69,-3 48 214,-1-31-2137,2 1 1,1-1 0,1 0-1,10 52 1,-11-71-1124,-4-7 171,-8-11-71,8 8 836,-9-9-431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5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16772,'6'35'937,"1"-1"0,1 0-1,2 0 1,2-1 0,0 0 0,19 31 0,-30-61-904,0-1-1,1 0 1,-1 0-1,1 1 1,-1-1-1,1 0 1,0 0-1,0-1 1,0 1 0,0 0-1,0-1 1,0 1-1,1-1 1,-1 0-1,0 1 1,1-1-1,2 0 1,-2 0-10,0-1 0,0 0 1,0 0-1,0 0 0,0 0 0,0 0 1,0-1-1,0 1 0,0-1 0,-1 0 1,1 0-1,0 0 0,0 0 0,-1-1 1,5-1-1,15-11 101,-13 8-82,0 0 0,0 1 1,0 1-1,1-1 0,11-3 0,-19 8-40,1-1-1,-1 1 0,0-1 0,1 1 0,-1 0 0,0 0 1,1 0-1,-1 0 0,0 0 0,1 1 0,-1-1 1,0 1-1,1 0 0,-1-1 0,0 1 0,0 0 1,0 0-1,1 0 0,-1 1 0,-1-1 0,1 0 1,0 1-1,0 0 0,0-1 0,-1 1 0,1 0 1,-1 0-1,2 2 0,1 2 0,-1 1 0,1-1 0,-1 1 0,-1 0 0,1 0 0,-1 0 0,-1 1 0,2 12 0,5 18 229,-8-38-220,0 0 0,0 0 0,0 1 1,0-1-1,0 0 0,0 0 1,0 1-1,0-1 0,0 0 0,0 0 1,0 0-1,0 1 0,0-1 1,0 0-1,0 0 0,1 1 0,-1-1 1,0 0-1,0 0 0,0 0 0,0 1 1,0-1-1,1 0 0,-1 0 1,0 0-1,0 0 0,0 1 0,0-1 1,1 0-1,-1 0 0,0 0 0,0 0 1,0 0-1,1 0 0,-1 1 1,0-1-1,0 0 0,1 0 0,-1 0 1,0 0-1,0 0 0,1 0 0,-1 0 1,0 0-1,0 0 0,1 0 1,-1 0-1,0 0 0,0 0 0,0-1 1,1 1-1,-1 0 0,0 0 1,0 0-1,1 0 0,-1 0 0,0 0 1,0-1-1,0 1 0,1 0 0,7-13 369,8-22 52,-2 4-713,1 1 1,1 1 0,28-38-1,-43 67 275,-1 0 0,0-1 0,1 1 0,-1 0 0,0-1-1,1 1 1,-1 0 0,0-1 0,1 1 0,-1-1 0,0 1-1,0-1 1,1 1 0,-1 0 0,0-1 0,0 1 0,0-1-1,0 1 1,0-1 0,0 1 0,1-1 0,-1 1 0,0-1-1,0 1 1,-1-1 0,1 1 0,0-1 0,0 1 0,0-1-1,0 1 1,0-1 0,0 1 0,-1-1 0,1 1 0,0 0-1,0-1 1,-1 1 0,1-1 0,0 1 0,-1 0 0,1-1-1,0 1 1,-1 0 0,1-1 0,-1 1 0,1 0 0,0 0-1,-1-1 1,1 1 0,-1 0 0,1 0 0,-1 0 0,1-1-1,-1 1 1,0 0 0,-12-1-500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5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18252,'10'0'1608,"6"-2"-1104,2-2-216,14-5 697,5-1-401,7 2-872,4-4-224,-1 4 512,0 3-200,-2 5-161</inkml:trace>
  <inkml:trace contextRef="#ctx0" brushRef="#br0" timeOffset="1">719 47 19428,'-11'12'737,"1"0"0,1 1 1,-14 24-1,20-31-588,0 1 1,0-1-1,0 1 1,1 0-1,0-1 1,1 1-1,-1 0 1,1 0-1,0 0 1,1 12-1,0-17-129,0 0 0,0 0 0,0 0 0,1-1 0,-1 1-1,1 0 1,-1 0 0,1 0 0,-1 0 0,1-1 0,0 1 0,0 0 0,0-1 0,0 1-1,0 0 1,1-1 0,-1 1 0,0-1 0,1 0 0,-1 0 0,1 1 0,-1-1-1,1 0 1,-1 0 0,1 0 0,0 0 0,0-1 0,2 2 0,-1-2 10,0 1-1,0-1 1,-1 0 0,1 0 0,0-1 0,0 1 0,0 0 0,-1-1-1,1 0 1,0 1 0,0-1 0,-1 0 0,1-1 0,-1 1-1,1 0 1,-1-1 0,1 1 0,-1-1 0,3-2 0,4-6 112,1 1 0,-2-1 0,1 0 0,-1-1 0,-1 0 0,0 0 0,10-25 0,-10 19 8,0 0 0,-2-1 0,0 1 0,-1-1 0,2-21 0,-2 87-306,-4-38 27,1 0-1,0 0 1,4 17-1,-5-26 39,0 1 0,0 0 0,1 0 0,-1-1-1,1 1 1,0 0 0,-1 0 0,1-1 0,0 1-1,0-1 1,0 1 0,0-1 0,0 1 0,1-1-1,-1 0 1,0 1 0,1-1 0,-1 0 0,1 0-1,-1 0 1,1 0 0,-1 0 0,1 0 0,0-1-1,-1 1 1,1 0 0,2 0 0,-2-1 9,-1-1 0,0 1 0,1 0 0,-1 0 0,0-1 0,0 1 0,1-1 0,-1 1 0,0-1 0,0 1 0,0-1 0,0 0 0,0 0 0,0 1 0,0-1 0,0 0 0,0 0 0,0 0 0,0 0 0,0 0 0,-1 0 0,2-2 0,13-30-544,-12 27 383,12-36-658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5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17364,'-7'55'2507,"-1"81"0,9-107-2026,1-1 0,1 1 0,1-1 0,13 45 0,-16-68-438,1 1 1,0-1-1,1 0 1,-1 0-1,1 0 1,0-1-1,0 1 1,5 5-1,-7-9-38,0 0-1,0 0 0,0 0 1,0 0-1,1 0 0,-1 0 1,0 0-1,0-1 0,0 1 1,1 0-1,-1-1 0,0 1 1,1-1-1,-1 0 0,1 1 1,-1-1-1,0 0 0,1 0 1,-1 0-1,1 0 0,-1 0 1,1 0-1,-1 0 0,0 0 1,1-1-1,-1 1 0,1 0 1,-1-1-1,0 1 0,1-1 1,-1 0-1,0 1 0,0-1 1,1 0-1,-1 0 0,1-1 1,4-3 1,-2 0 1,1 0 0,0-1-1,-1 0 1,0 1-1,0-2 1,4-8 0,18-50-94,-20 49 9,18-53-650,-24 69 715,0 0 1,0 0-1,0 0 1,0 0-1,0 0 1,0 0-1,0 0 1,0 0-1,0 0 1,0 0-1,0 0 1,0 0-1,0 0 1,1 0-1,-1 0 1,0 0 0,0 0-1,0 0 1,0 0-1,0 0 1,0 0-1,0 0 1,0 0-1,0 1 1,0-1-1,0 0 1,0 0-1,0 0 1,0 0-1,0 0 1,0 0-1,0 0 1,0 0 0,0 0-1,0 0 1,1 0-1,-1-1 1,0 1-1,0 0 1,0 0-1,0 0 1,0 0-1,0 0 1,0 0-1,0 0 1,0 0-1,0 0 1,0 0-1,0 0 1,2 10-224,-1 15-29,-3-7 47,1-6-119,0 0 0,1-1 0,0 1 0,0 0 1,2 0-1,3 20 0,-5-32 289,0 1 0,1-1 0,-1 1 0,0 0 0,0-1 0,0 1 1,0-1-1,1 1 0,-1-1 0,0 1 0,1-1 0,-1 1 0,0-1 0,1 1 0,-1-1 1,1 1-1,-1-1 0,0 0 0,1 1 0,-1-1 0,1 0 0,-1 1 0,1-1 0,0 0 1,-1 0-1,1 1 0,-1-1 0,1 0 0,-1 0 0,1 0 0,0 0 0,-1 0 1,1 0-1,-1 0 0,1 0 0,-1 0 0,1 0 0,0 0 0,-1 0 0,1 0 0,-1-1 1,2 1-1,5-8-611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5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17580,'-1'56'2063,"0"-32"-1480,0 0 1,2-1-1,1 1 1,0 0-1,11 40 1,-5-37-142,23 48 0,-27-66-487,1-1 0,0 1-1,0-1 1,1 0 0,0 0 0,0-1-1,1 0 1,14 12 0,-18-19-1974,-6-8 881,-7-7-122,1 3 595,-1 1-1,0 1 1,-1 0 0,-20-16-1,-23-10 1707,13 9 2452,41 27-3435,0 0 0,0 0 1,-1-1-1,1 1 0,0 0 0,0 0 1,0 0-1,-1 0 0,1-1 0,0 1 0,0 0 1,0 0-1,0 0 0,-1-1 0,1 1 1,0 0-1,0 0 0,0-1 0,0 1 0,0 0 1,0 0-1,0-1 0,0 1 0,0 0 0,0 0 1,0-1-1,0 1 0,0 0 0,0 0 1,0-1-1,0 1 0,0 0 0,0 0 0,0-1 1,0 1-1,0 0 0,0 0 0,0-1 0,1 1 1,-1 0-1,0 0 0,0 0 0,0-1 1,0 1-1,1 0 0,-1 0 0,0 0 0,0-1 1,0 1-1,1 0 0,-1 0 0,0 0 1,1 0-1,12-6 943,16-4-921,-1 0 0,-1-2-1,0-1 1,0-1 0,24-18 0,-16 7-302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5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16948,'0'0'55,"-1"0"0,1 0 0,0 0 1,0 0-1,0 0 0,-1 0 0,1 0 1,0 0-1,0 0 0,0 0 0,-1 0 1,1 1-1,0-1 0,0 0 0,0 0 1,0 0-1,-1 0 0,1 0 0,0 0 1,0 0-1,0 1 0,0-1 0,0 0 1,0 0-1,-1 0 0,1 0 0,0 1 1,0-1-1,0 0 0,0 0 0,0 0 1,0 0-1,0 1 0,0-1 0,0 0 1,0 0-1,0 0 0,0 1 0,0-1 1,0 0-1,0 0 0,0 0 0,0 1 1,0-1-1,0 0 0,0 0 0,0 0 1,0 1-1,0-1 0,1 17 231,-1-12 68,5 67 1684,19 87 1,-12-86-1549,-10-56-388,3 14 153,1 0 0,10 31 0,-16-61-228,0 1 0,1-1 0,-1 1 0,1-1 0,-1 0-1,1 0 1,0 1 0,0-1 0,-1 0 0,1 0 0,0 0 0,0 0 0,0 0-1,0 0 1,0 0 0,2 1 0,-2-2-9,-1 0-1,1 0 1,0 1-1,-1-1 1,1 0-1,-1 0 1,1 0-1,0-1 1,-1 1 0,1 0-1,-1 0 1,1 0-1,0 0 1,-1 0-1,1-1 1,-1 1-1,1 0 1,-1-1-1,1 1 1,-1 0 0,1-1-1,-1 1 1,1-1-1,-1 1 1,1-1-1,3-4 81,0-1-1,0 1 1,-1-1-1,0 1 0,4-11 1,16-40 461,22-87 0,3-63-307,-40 166-334,-4 25-32,-3 10-26,1 1 0,-1-1 0,-1 0 1,1 0-1,-1 1 0,0-1 1,0-6-1,0 11 119,0 0 1,0 0-1,0 0 1,0 0-1,0 0 1,0 0-1,0 0 1,0-1-1,0 1 1,0 0-1,0 0 1,0 0-1,0 0 1,0 0-1,0 0 1,0 0-1,0 0 1,0-1-1,0 1 1,0 0-1,-1 0 1,1 0-1,0 0 1,0 0-1,0 0 0,0 0 1,0 0-1,0 0 1,0 0-1,0 0 1,0 0-1,0 0 1,-1 0-1,1 0 1,0 0-1,0 0 1,0 0-1,0 0 1,0 0-1,0 0 1,0 0-1,0 0 1,-1 0-1,1 0 1,0 0-1,0 0 1,0 0-1,0 0 1,0 0-1,0 0 1,0 0-1,0 0 1,0 0-1,-1 0 1,1 0-1,0 0 1,0 0-1,0 0 1,0 0-1,0 0 1,0 0-1,0 0 1,0 1-1,0-1 0,0 0 1,0 0-1,-9 11-419,-5 15 22,0 8-274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5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17756,'0'0'29,"6"19"1024,0 0-1,16 33 1,-20-47-906,0-1-1,1 0 0,-1-1 1,1 1-1,0 0 1,0-1-1,0 1 0,0-1 1,0 0-1,1 0 1,0 0-1,-1-1 1,1 1-1,0-1 0,0 0 1,0 0-1,1 0 1,5 1-1,-6-3-108,-1 0 1,1 0-1,0 0 0,-1 0 0,1-1 1,-1 1-1,1-1 0,-1 0 0,1 0 1,-1-1-1,0 1 0,0-1 1,1 1-1,-1-1 0,0 0 0,0 0 1,-1 0-1,1-1 0,0 1 0,-1-1 1,1 0-1,-1 1 0,4-7 1,4-6 28,-1 0 1,0 0 0,10-23 0,-7 8 94,-1 0 0,-2-1-1,-1 0 1,-1 0 0,-2-1 0,3-49 0,-8 71-9,-2 9-58,-3 16-29,-6 28-70,7-23 21,0 1 0,2-1 0,0 1-1,1 0 1,2 0 0,3 31 0,-4-51-14,0 1 0,1-1-1,-1 1 1,0-1 0,1 1-1,-1-1 1,1 1-1,-1-1 1,1 0 0,0 1-1,-1-1 1,1 0 0,0 0-1,0 0 1,1 2 0,-1-3-1,-1 0 0,1 0 0,-1 1 1,1-1-1,-1 0 0,1 0 0,0 0 1,-1 0-1,1 1 0,-1-1 1,1 0-1,-1 0 0,1 0 0,0-1 1,-1 1-1,1 0 0,-1 0 0,1 0 1,-1 0-1,1 0 0,-1-1 1,1 1-1,0 0 0,-1 0 0,1-1 1,3-2 5,-1 0 1,0 0-1,0 0 1,0 0-1,0-1 1,0 1-1,4-8 1,-1-2-3,-1 1 1,0-1 0,0 0 0,-2-1-1,1 1 1,-2-1 0,3-22 0,3-17 16,-8 53-23,0 0 0,0 0 0,0 0 0,0 0 0,0 0 0,0-1-1,0 1 1,0 0 0,0 0 0,-1 0 0,1 0 0,0 0 0,0 0 0,0-1 0,0 1 0,0 0 0,0 0-1,0 0 1,0 0 0,0 0 0,0 0 0,0 0 0,0-1 0,0 1 0,-1 0 0,1 0 0,0 0 0,0 0 0,0 0-1,0 0 1,0 0 0,0 0 0,-1 0 0,1 0 0,0 0 0,0 0 0,0 0 0,0 0 0,0 0 0,0 0 0,-1 0-1,1 0 1,0 0 0,0 0 0,0 0 0,0 0 0,0 0 0,0 0 0,-1 0 0,1 0 0,0 0 0,0 0-1,0 0 1,0 0 0,0 0 0,0 0 0,-1 0 0,1 1 0,0-1 0,0 0 0,0 0 0,-2 3 0,0-1 0,0 1 0,1 0 0,-1-1 0,1 1 0,-1 0 0,1 0-1,0 0 1,0 0 0,0 0 0,0 6 0,-4 40 15,5-48-15,-2 22 21,0-8 12,1 0 0,1 0 0,0 1 0,3 15 0,-2-26-21,0-1-1,1 1 1,-1-1-1,1 0 1,-1 1-1,1-1 1,1 0-1,-1 0 1,1 0 0,-1 0-1,1 0 1,0-1-1,0 1 1,1-1-1,-1 0 1,1 0-1,6 4 1,29 14-17,-37-19 0,1-1 0,0 0 0,0 0 0,0 0 0,0 0 0,0 0 0,-1-1-1,1 1 1,0-1 0,1 0 0,-1 0 0,3 0 0,-5-1 3,0 1 1,0-1-1,0 1 1,-1-1-1,1 0 0,0 1 1,0-1-1,-1 0 0,1 0 1,0 0-1,-1 0 1,1 1-1,-1-1 0,1 0 1,-1 0-1,1 0 0,-1 0 1,0 0-1,1 0 1,-1 0-1,0-1 0,5-30-12,-4 18 1,11-66-14,-6 36 32,12-49 0,-18 91-6,1 0 0,-1 0 0,1 0 0,-1 1-1,1-1 1,-1 0 0,1 1 0,0-1 0,0 1 0,0-1 0,0 1-1,0-1 1,0 1 0,0-1 0,0 1 0,1 0 0,-1 0 0,0 0-1,1 0 1,-1 0 0,1 0 0,-1 0 0,1 0 0,0 0 0,-1 1-1,1-1 1,0 1 0,-1-1 0,1 1 0,3-1 0,-2 2-6,-1-1 0,1 1 1,0 0-1,-1 0 0,1 0 1,0 0-1,-1 0 0,0 1 0,1-1 1,-1 1-1,0 0 0,1-1 1,-1 1-1,0 0 0,0 0 1,-1 0-1,1 1 0,0-1 0,1 3 1,3 6-2,0 1 1,0-1-1,-2 1 1,1 0 0,-1 0-1,3 21 1,7 79 25,-12-87-19,-1-15-7,2 22 110,-1-28-19,-1-18 0,3-71 64,-8-97 0,-4 140-145,6 34 0,3 10 3,-1-1-6,1 0-1,-1 0 1,1 0-1,-1 0 1,1 1 0,-1-1-1,1 0 1,0 0 0,0 0-1,-1-1 1,1 1 0,0 0-1,0 0 1,0 0 0,0-1-1,0 1 1,0 0 0,0-1-1,0 1 1,0-1 0,1 1-1,-1-1 1,0 1 0,0-1-1,0 0 1,0 0 0,1 0-1,-1 0 1,0 0 0,0 0-1,1 0 1,-1 0 0,0 0-1,0 0 1,2-1-1,4-1-22,1-1 1,0 0-1,-1 0 0,11-7 0,4-1-148,-18 9 113,0 0 0,0 1 0,0 0 0,0 0 0,1 0 0,-1 0 0,1 0 0,-1 1 0,0 0 0,7 0 0,-9 1 41,-1-1 0,1 1 1,-1-1-1,0 1 0,1 0 0,-1-1 1,0 1-1,1 0 0,-1 0 0,0 0 1,0 0-1,0 0 0,0 0 0,0 0 1,0 1-1,0-1 0,0 0 0,0 0 1,0 1-1,-1-1 0,1 1 0,-1-1 1,1 0-1,-1 1 0,1-1 0,-1 1 1,0-1-1,0 1 0,0 0 0,0-1 1,0 1-1,0-1 0,0 2 1,-2 22 24,2-19 14,-1 0 0,1 1 0,0-1 0,1 0-1,0 7 1,0-11-15,-1 0-1,1 0 0,0 0 0,0 0 1,-1 0-1,1 0 0,0-1 1,1 1-1,-1 0 0,0-1 1,0 1-1,1-1 0,-1 0 0,1 1 1,-1-1-1,1 0 0,0 0 1,-1 0-1,1 0 0,2 1 1,2 1-2,0-1 0,0 0 1,0 0-1,0-1 1,0 1-1,0-1 0,1-1 1,7 1-1,-12-1 7,-1 0 0,1 0 0,-1 0 1,1-1-1,-1 1 0,1 0 0,0-1 0,-1 1 0,0-1 0,1 0 0,-1 1 0,1-1 0,-1 0 1,0 0-1,1 0 0,-1 0 0,0 0 0,0 0 0,0 0 0,0 0 0,0-1 0,0 1 0,0 0 1,0-1-1,0 1 0,-1-1 0,1 1 0,0-1 0,-1 1 0,0-1 0,1 1 0,-1-1 1,0 1-1,0-1 0,1 1 0,-1-1 0,-1-2 0,4-27 242,-2 26-224,0 0 0,0 0 0,-1-1-1,0 1 1,0 0 0,-1-1 0,-1-8 0,1-7-20,1 20-14,0 1-1,-1 0 0,1 0 0,0 0 1,0-1-1,0 1 0,0 0 1,0 0-1,-1 0 0,1-1 0,0 1 1,0 0-1,0 0 0,0 0 0,-1 0 1,1-1-1,0 1 0,0 0 0,-1 0 1,1 0-1,0 0 0,0 0 0,0 0 1,-1 0-1,1 0 0,0 0 0,0 0 1,-1 0-1,1 0 0,0 0 1,0 0-1,-1 0 0,1 0 0,0 0 1,0 0-1,-1 0 0,1 0 0,0 0 1,0 0-1,-1 0 0,1 1 0,0-1 1,0 0-1,0 0 0,-1 0 0,1 1 1,-14 6-1056,13-7 751,-34 19-1662,19-11 1329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5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27 268 10554,'-1'0'393,"0"-1"-1,0 1 0,0 0 0,0 0 1,-1 0-1,1 0 0,0 0 1,0 0-1,0 0 0,0 1 0,0-1 1,0 0-1,0 1 0,0-1 1,0 0-1,0 1 0,0-1 0,0 1 1,0 0-1,0-1 0,0 1 1,1 0-1,-1-1 0,0 1 0,-1 1 1,11-13 634,1 1-1,0-1 1,0 2 0,15-12 0,-19 17-902,0 0-1,0 0 1,1 1 0,-1 0 0,1 0 0,0 0 0,0 1 0,0 0 0,0 0 0,8 0 0,-13 1-118,0 1 0,0 0 0,0 0 0,0 0 0,0 0 0,-1 0 0,1 1 0,0-1 0,0 0 0,0 1 1,-1-1-1,1 1 0,0 0 0,-1 0 0,1 0 0,0-1 0,-1 1 0,1 1 0,-1-1 0,1 0 0,-1 0 0,0 1 0,0-1 0,1 0 0,-1 1 1,0-1-1,0 1 0,0 0 0,-1-1 0,1 1 0,0 0 0,-1-1 0,1 1 0,-1 0 0,1 0 0,-1 0 0,0-1 0,0 1 0,0 3 0,1 6-7,-2-1 0,1 1 0,-1-1 0,-1 0-1,-4 17 1,-7 20 14,4-20 24,2 1-1,1 0 1,-3 35-1,9-60-25,0-1 0,0 1 0,0-1 0,0 1 0,0 0 0,1-1 0,-1 1-1,1-1 1,0 1 0,1 4 0,-1-7-7,-1 1 0,1-1 0,-1 1 0,1-1 0,0 1 0,-1-1 0,1 1 0,0-1 0,-1 0 0,1 1 0,0-1 0,-1 0 0,1 1 0,0-1 0,0 0 0,0 0 0,-1 0 0,1 0 0,0 0 0,0 0 0,-1 0 0,1 0 0,0 0 0,0 0 0,0 0 0,-1-1 0,1 1 0,0 0 0,-1 0 0,1-1 0,0 1 0,0 0 0,-1-1 0,1 1 0,-1-1 0,1 1 0,0-1 0,0 0 0,8-6 17,-1 0 0,0 0 0,-1 0 1,1-1-1,-1 0 0,-1 0 0,0-1 1,0 0-1,0 0 0,-1-1 0,4-12 0,3-9-3,-1 0 0,9-44-1,-18 66-6,0 0-1,-1-1 0,0 1 1,-1 0-1,0 0 0,0 0 0,-1-1 1,0 1-1,-1 0 0,0 0 1,-1 0-1,-5-14 0,8 22-9,0 1 1,0-1-1,0 1 0,-1-1 1,1 0-1,0 1 0,0-1 1,0 1-1,-1-1 0,1 1 1,0-1-1,-1 1 0,1-1 1,-1 1-1,1 0 0,0-1 1,-1 1-1,1-1 0,-1 1 1,1 0-1,-1 0 0,1-1 1,-1 1-1,0 0 0,1 0 1,-1-1-1,1 1 0,-1 0 1,1 0-1,-1 0 0,0 0 1,1 0-1,-1 0 0,1 0 1,-1 0-1,0 0 0,1 0 1,-1 0-1,1 0 0,-1 1 1,1-1-1,-1 0 0,1 0 1,-1 1-1,1-1 0,-1 0 1,1 1-1,-1-1 0,-1 2 6,1-1-1,0 0 1,0 1 0,0-1-1,0 1 1,0 0-1,0-1 1,0 1-1,0 0 1,1-1-1,-1 1 1,1 0 0,-1 3-1,0-1-2,1 0-1,0 0 0,0 0 1,1 0-1,-1-1 1,1 1-1,0 0 0,0 0 1,0-1-1,0 1 1,1 0-1,-1-1 1,1 0-1,0 1 0,0-1 1,0 0-1,1 0 1,-1 0-1,1 0 0,-1 0 1,1-1-1,0 1 1,0-1-1,0 1 1,1-1-1,-1 0 0,0-1 1,1 1-1,-1-1 1,1 1-1,0-1 1,0 0-1,-1 0 0,1-1 1,0 1-1,0-1 1,0 0-1,-1 0 0,1 0 1,0 0-1,0-1 1,0 1-1,0-1 1,-1 0-1,1 0 0,0 0 1,3-3-1,1-1 1,0 0 1,-1 0-1,0-1 0,0 0 0,0-1 1,-1 1-1,0-1 0,0-1 0,-1 1 1,1-1-1,-2 0 0,7-14 1,-5 9 0,-1 0 1,0-1 0,-1 1 0,0-1-1,-2 0 1,1 1 0,0-26 0,-3 38-6,0 0-1,0-1 1,0 1 0,0 0-1,0 0 1,0 0 0,0 0 0,-1 0-1,1 0 1,0 0 0,-1 0-1,1 0 1,0 0 0,-1 0 0,0 0-1,1 0 1,-1 0 0,1 0-1,-1 0 1,-1-1 0,1 2 0,1 0-1,-1 0 1,0 0 0,0 0 0,0 0 0,1 0-1,-1 0 1,0 0 0,0 0 0,1 0-1,-1 0 1,0 1 0,0-1 0,1 0 0,-1 1-1,0-1 1,1 0 0,-1 1 0,0-1 0,1 1-1,-1-1 1,1 1 0,-1-1 0,0 1 0,1 0-1,-1-1 1,1 1 0,0-1 0,-1 2 0,-7 10 4,1 0 1,0 0-1,1 1 1,1 0 0,0 1-1,1-1 1,-4 18 0,2-10 5,4-12-10,-1-1 1,2 1-1,-1 0 1,1 0 0,0-1-1,1 1 1,0 0 0,0 0-1,3 13 1,-1-15-7,0 0 0,1-1 0,-1 1 0,1-1 0,1 0 0,-1 0 0,1 0 0,0 0 0,0-1 0,1 1 0,-1-1 0,9 7 1,-5-6-136,0 1 0,1-1 0,-1-1 0,1 1 1,12 4-1,-19-9 65,0 0 1,1 1-1,-1-1 0,1-1 0,-1 1 1,1 0-1,0-1 0,-1 1 1,1-1-1,-1 0 0,1 0 1,0 0-1,0 0 0,-1 0 1,1 0-1,-1-1 0,1 0 0,0 1 1,-1-1-1,1 0 0,-1 0 1,1 0-1,-1 0 0,4-4 1,7-11-406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1:5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1227 15939,'46'-4'386,"-1"-3"0,0-2-1,0-1 1,49-20-1,-48 16-115,446-149 732,99-29-833,430-85 108,-155 44 1368,33-10 974,-869 235-3154,52-21-1,-75 25 355,-14 0-75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3:3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17908,'7'0'1384,"12"0"-1432,-2-2-496,-1-2 752,8-2-200,-2 1-112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3:3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242 185 10826,'0'0'75,"0"0"-1,0 0 0,-1 0 1,1-1-1,0 1 0,0 0 1,0 0-1,0 0 1,-1 0-1,1 0 0,0-1 1,0 1-1,0 0 0,-1 0 1,1 0-1,0 0 0,0 0 1,-1 0-1,1 0 0,0 0 1,0 0-1,0 0 0,-1 0 1,1 0-1,0 0 1,0 0-1,-1 0 0,1 0 1,0 0-1,0 0 0,0 0 1,-1 1-1,1-1 0,0 0 1,-1 0-1,-4 10 1391,-3 17-446,7-22-817,-44 317 1559,40-279-1612,-11 243 792,-9 81-393,11-269-530,-4 31 38,-36 134 1,41-211 96,2 1 0,-7 89 0,18-136-139,-1 1 1,2-1 0,-1 0 0,0 0 0,1 0 0,0 0-1,1 1 1,-1-1 0,1-1 0,1 1 0,-1 0 0,1 0-1,0-1 1,3 6 0,-3-8 24,0 1 0,0-1 0,0 0 0,0-1 0,0 1 0,1 0 0,-1-1 0,1 0-1,0 0 1,-1 0 0,1 0 0,0-1 0,0 1 0,0-1 0,0 0 0,0 0 0,1 0 0,-1-1 0,0 0 0,0 0 0,7 0 0,18-2 149,0 1 0,-1 1 0,1 1 0,0 2 1,-1 1-1,45 13 0,-38-8-178,0-1 1,1-1-1,52 2 0,108-7-16,-37-3-98,-102 6-75,0 2 0,61 17 0,-62-12 76,-1-2-1,67 3 1,-119-12 102,36 1 0,1-2 0,0-1 1,0-2-1,52-11 0,-46 7 116,-39 7-99,0 0 0,0-1 0,-1 0 0,1 0 0,0-1 0,-1 0 0,1 0 0,-1-1 1,1 0-1,10-6 0,2-5-4,-1-1 0,0-2 1,-1 1-1,-1-2 0,-1 0 1,0-1-1,-1-1 0,21-40 1,-3-7-36,37-110 0,-36 76-171,-5-1 0,26-183 1,-48 241 143,-3 0 0,-1-1 1,-3 1-1,-1-1 0,-2 1 1,-2 0-1,-21-76 0,-21-20 93,26 83-1,3-1 1,-20-100 0,38 142-49,-4-10 127,5 25-107,-1 0 0,0 0-1,1 0 1,-1 0 0,0 0-1,0 0 1,0 0 0,1 0-1,-1 1 1,0-1 0,0 0 0,0 1-1,0-1 1,-1 1 0,1-1-1,0 1 1,0-1 0,0 1-1,0 0 1,-2-1 0,-65-13 371,-232-42 302,-4 21-274,243 32-314,-201-16 123,214 13-173,0-2-1,1-3 1,-64-22-1,83 22 5,0-1 1,-37-22-1,55 28-141,1-1-1,-1 0 1,1 0-1,0-1 0,0 0 1,1 0-1,0-1 1,1 0-1,-9-13 1,8 5-71,4 1-61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3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15403,'-13'33'7837,"-12"32"-5653,8-14-1816,-36 104 615,20-50-3990,30-98 1936,3-6 331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3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14123,'-7'-2'3841,"14"4"-769,4-2-1535,11 1-505,2 2-136,9-2-304,2 1-80,2 1-279,-3-3-225,-2 1-873,-8-1-1103,-19 0 1648,-5-1-288,-10-1-248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3:4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52 8330,'0'-11'902,"1"7"-572,-1 0 1,0 0-1,0 0 0,0 0 0,-1 0 0,0 0 1,1 0-1,-3-5 0,3 9-302,0 0 0,0 0 0,-1 0 0,1 0 0,0 0 0,0 0 0,0 0 0,-1 0 0,1 0 0,0 0 0,0 0 0,0 0 0,0 0 0,-1 0 0,1 0 1,0 0-1,0 0 0,0 0 0,0 0 0,-1 1 0,1-1 0,0 0 0,0 0 0,0 0 0,0 0 0,0 0 0,-1 0 0,1 0 0,0 1 0,0-1 0,0 0 0,0 0 0,0 0 0,0 0 0,0 0 0,-1 1 0,1-1 0,0 0 0,0 0 0,0 0 0,0 0 0,0 1 0,-4 7 171,-3 14-114,1 1 0,1 0 0,1 0 0,1 0 0,1 24-1,0-22-54,-8 284 41,-1 5-85,-20 37-31,-13 209-492,32-428 359,0 47 41,12-177 139,0 1 0,0-1 0,0 1-1,0-1 1,0 1 0,1-1 0,0 0 0,-1 1 0,1-1 0,0 0 0,0 1 0,0-1 0,0 0-1,3 3 1,-3-3 4,1-1 0,-1 0-1,0 0 1,1 0 0,0 0-1,-1 0 1,1-1 0,-1 1-1,1 0 1,0-1 0,-1 1-1,1-1 1,0 0 0,0 0-1,-1 1 1,1-1 0,0 0 0,0 0-1,0-1 1,-1 1 0,3-1-1,11-2 70,-1 0-1,0-1 0,19-9 1,13-4 47,-10 7-94,-1 2-1,1 1 0,0 2 1,0 1-1,1 3 0,-1 0 1,1 2-1,-1 2 0,55 11 1,-70-9-30,107 16 47,-109-20-13,0 0-1,0-2 1,1 0-1,33-6 1,66-21 134,-64 14-82,1 2 1,97-9 0,-37 25-59,-90-1-26,0-2 1,1 0 0,-1-2-1,1-1 1,26-5 0,7-9 11,49-8-159,-96 22 84,1 1-1,-1 0 1,1 1-1,-1 0 1,1 2-1,17 3 1,-29-5 58,0 0 0,0 0 0,-1 0 0,1 0 0,0 0 0,0 0 0,0 0 0,0 0 0,-1-1-1,1 1 1,0-1 0,0 1 0,0-1 0,-1 0 0,1 0 0,0 0 0,-1 0 0,1 0 0,-1 0 0,1 0 0,-1 0 0,0 0 0,1-1 0,-1 1 0,2-3 0,2-4 6,0-1 0,0 1 0,6-18-1,-3 9-7,12-29-10,-2-1-1,-2-1 1,-2 0-1,-2-1 1,6-52-1,-8 4-273,-2-160-1,-9 206 282,-3-1 0,-1 1 0,-3 0 0,-2 1-1,-2 0 1,-3 0 0,-1 1 0,-41-81 0,21 66 249,-3 1 0,-3 3 0,-2 1 0,-72-73 0,102 115-84,1 0-1,0-1 1,2-1-1,-14-27 0,11 19 65,-19-27 0,30 51-187,0-1 0,0 0 1,-1 1-1,1 0 1,-1 0-1,1 0 0,-1 0 1,0 1-1,0-1 0,0 1 1,0 0-1,-1 0 0,1 0 1,0 1-1,-1 0 1,1-1-1,-1 2 0,0-1 1,1 0-1,-1 1 0,-5 0 1,-9 2 105,-1 0 0,1 1-1,-37 11 1,-3 0 91,-157 8 431,46-7-406,5 12-192,-34 4-26,159-27-35,-1-1 0,-76-7 0,80-2-45,35 5-8,0 1 0,0-1 0,0 0-1,1 0 1,-1 0 0,0 0 0,0 0 0,0 0-1,1 0 1,-1-1 0,1 1 0,-1-1-1,1 1 1,-2-3 0,3 4 33,-1 0 1,1 0-1,0 0 1,0 0-1,0-1 0,0 1 1,0 0-1,0 0 0,0 0 1,-1 0-1,1-1 0,0 1 1,0 0-1,0 0 1,0 0-1,0 0 0,0-1 1,0 1-1,0 0 0,0 0 1,0 0-1,0-1 0,0 1 1,0 0-1,0 0 1,0 0-1,0-1 0,0 1 1,0 0-1,0 0 0,0 0 1,1 0-1,-1-1 0,0 1 1,0 0-1,0 0 1,0 0-1,0 0 0,0 0 1,1-1-1,-1 1 0,0 0 1,0 0-1,0 0 1,0 0-1,0 0 0,1 0 1,-1 0-1,0-1 0,10 1-464,-7 0 296,3-2-237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3:5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1943 494 11114,'-34'-49'1641,"-2"-4"-548,-52-58-1,73 94-1019,-1 2-1,0 0 1,-1 1 0,-1 0 0,0 2-1,-1 0 1,-27-13 0,17 14-31,0 0 0,-1 2 0,0 1-1,-1 2 1,1 1 0,-1 1 0,0 2 0,-49 2 0,-22 7 53,-124 26 1,206-29-71,-66 10 75,2 5 0,1 3 1,-130 52-1,173-57-82,-10 4 17,-62 38 0,97-50-28,1 0 0,1 1 0,0 1 0,0 0 1,1 1-1,0 0 0,1 1 0,-15 23 0,11-9 4,0 1 1,2 0 0,-10 33-1,-21 93 12,30-92-22,2 0 1,-3 66-1,13-96-5,1-1 0,2 1-1,1-1 1,2 1-1,1-1 1,10 33-1,-11-52 4,0 0 0,1 1-1,1-2 1,0 1 0,1-1-1,0 1 1,0-2 0,1 1-1,1-1 1,0-1 0,0 1-1,1-2 1,0 1 0,15 9-1,-1-4 4,1-1-1,0-1 0,1-1 1,0-1-1,47 11 0,51 4-191,1-5-1,200 6 0,-253-25 18,-1-2 0,0-4 1,0-3-1,-1-4 0,0-2 0,-1-3 0,0-3 0,-2-3 1,110-55-1,-68 22 222,-1-5 0,-4-4 1,-3-5-1,166-148 0,-235 188-8,200-204 343,-208 205-345,0-1 0,-2-2 0,-2 1 0,-1-2 0,-1-1 0,20-55 0,-33 75-37,-1 0 0,0 0 0,-2 0 0,1 0 0,-2 0 1,1-23-1,-3 30-3,1 0 0,-1-1 0,-1 1 0,1 0 1,-1 0-1,0 0 0,-1 0 0,0 0 0,0 1 1,0-1-1,-1 1 0,0 0 0,0 0 0,-7-8 1,1 5-26,-1 0 1,1 0-1,-2 1 1,1 0-1,-1 1 1,0 1 0,-1 0-1,0 0 1,-23-6-1,-10-1-205,-70-9-1,-96-5-1260,-34-6 453,128 10 505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1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81 11226,'-4'-7'419,"-3"-4"344,1-1 1,-2 2 0,0-1 0,-16-17-1,23 28-736,1-1 0,0 1 0,-1 0 0,1 0 0,-1 0 0,1-1-1,0 1 1,-1 0 0,1 0 0,-1 0 0,1 0 0,0 0 0,-1 0 0,1 0-1,-1 0 1,1 0 0,-1 0 0,1 0 0,0 0 0,-1 1 0,1-1 0,-1 0-1,1 0 1,0 0 0,-1 0 0,1 1 0,0-1 0,-1 0 0,1 0 0,0 1-1,-1-1 1,1 0 0,0 1 0,0-1 0,-1 0 0,1 1 0,0-1 0,0 0-1,-1 1 1,1-1 0,0 0 0,0 1 0,0-1 0,0 1 0,0-1 0,0 1-1,-9 25 402,8-21-374,-9 40 103,1 1 0,-2 56 0,2-14-107,-84 700 26,52-319-68,42-209 13,3-203-10,2-1 0,22 86-1,-25-129-17,1 0-1,0 0 1,1 0-1,12 22 0,-15-31 3,1-1 0,0 1 0,-1-1-1,1 1 1,1-1 0,-1 0-1,0 0 1,1 0 0,0 0-1,-1-1 1,1 0 0,0 1 0,0-1-1,1-1 1,-1 1 0,0-1-1,9 2 1,12 1-1,0-1-1,0-2 1,47-3 0,75-17-65,35-2-353,-111 22 76,1 4 1,71 14-1,-71-8 48,141 3 0,-127-20 265,125-22 0,83-36-39,-266 58 55,15-5 36,0-1 0,55-24 0,-81 29 11,-1-1-1,0-1 0,0-1 0,-1 0 0,0-1 1,-1 0-1,0-1 0,19-22 0,-19 14 76,-1 0 0,-1-1 0,-1-1 0,12-34 0,-2 8 96,25-52 421,60-194 0,-90 225-562,-3-1 0,-2-1 0,-4 1 0,-3-1 1,-3 0-1,-3-1 0,-4 2 0,-19-98 0,18 134-97,-1 1 1,-2 0-1,-1 1 0,-2 1 1,-32-58-1,37 75 22,-1 1 0,0 1 0,-1 0 1,0 0-1,-1 1 0,0 0 0,-1 0 0,0 2 0,0-1 1,-1 2-1,-1 0 0,1 0 0,-1 1 0,-1 1 0,-14-5 0,-113-40 63,98 33 33,0 2 1,-90-19 0,75 27 4,0 3 0,-78 3 0,-122 19 173,156-8-117,-330 32 353,59-5-182,374-36-330,0 0 0,-1 0 1,1 0-1,0 0 0,0 0 0,0 0 0,0 0 0,-1 0 1,1 0-1,0 0 0,0 0 0,0 0 0,-1 0 0,1 0 1,0 0-1,0 0 0,0 0 0,0 0 0,-1 0 0,1 0 1,0 0-1,0 0 0,0 0 0,0 0 0,-1 0 0,1 0 0,0-1 1,0 1-1,0 0 0,0 0 0,0 0 0,-1 0 0,1 0 1,0 0-1,0-1 0,0 1 0,0 0 0,0 0 0,0 0 1,0 0-1,0-1 0,0 1 0,0 0 0,5-9-669,10-5 99,0 1 243,0 0-118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2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53 13723,'-1'-5'352,"0"-1"1,0 1-1,0 0 0,0 0 1,-1 0-1,-3-7 0,5 11-303,-1 0 0,1 1 0,0-1-1,-1 1 1,1-1 0,0 1 0,-1-1-1,1 1 1,-1-1 0,1 1 0,-1 0-1,1-1 1,-1 1 0,0-1 0,1 1 0,-1 0-1,1 0 1,-1-1 0,0 1 0,1 0-1,-1 0 1,0 0 0,0 0 0,0 0 5,-1 0 0,1 1 0,0-1 0,0 1 0,-1-1 0,1 1 1,0 0-1,0-1 0,0 1 0,0 0 0,0 0 0,0 0 0,0 0 1,0 0-1,0 0 0,-1 2 0,-6 11 39,0 0 0,1 0 1,1 0-1,0 1 0,1 0 0,-7 31 1,4-15-42,-23 110 21,-16 171 0,35-201-59,5 1 1,6 1-1,4-1 0,20 126 1,-15-188-14,2-1-1,3 0 1,24 62 0,-22-76-29,1-1 0,1-1 0,2 0 0,2-1-1,25 31 1,-35-50 14,1-2 0,1 1 0,-1-2 0,2 1 0,-1-2-1,1 0 1,1 0 0,0-2 0,0 0 0,20 7 0,18 3 2,93 16 0,-125-30 6,159 25 3,227 5-1,-340-27 3,-36-3 1,1-1 0,50-3 0,-73-1 11,0 0 1,0-1-1,0 0 1,0 0-1,0-1 1,-1 0-1,0 0 1,0-1-1,0 0 1,0-1-1,-1 0 0,0 0 1,7-7-1,4-6 43,-1-1 0,-1-1-1,19-31 1,-18 24 45,-2-1 0,-1-1 1,12-36-1,21-96 4,-41 136-132,39-137-172,73-326-84,-106 417 246,-3 0 0,-3 0 0,-3 0-1,-13-138 1,7 179 42,-2 1 1,-1-1-1,-1 1 0,-2 0 0,-1 0 0,-18-36 1,25 60 28,-1 0-1,0 0 1,0 1 0,-1 0 0,1 0 0,-1 0 0,0 0 0,-1 1 0,1 0-1,-1 0 1,1 0 0,-1 1 0,0 0 0,-1 0 0,1 0 0,0 1 0,-1 0-1,0 0 1,1 1 0,-1-1 0,-9 1 0,-12 0 51,1 2 1,-1 0-1,1 2 0,-29 7 1,6-2-31,-449 36 699,-73 11-504,522-47-311,-13 3-517,-94 5 0,154-16 529,-1 1-1,1-1 1,-1 0 0,1-1-1,-1 1 1,1 0 0,-1-1-1,1 0 1,0 0-1,-1 0 1,1 0 0,0 0-1,0-1 1,0 1 0,0-1-1,0 0 1,0 0 0,0 0-1,0 0 1,1-1 0,-1 1-1,1-1 1,0 1 0,0-1-1,-2-3 1,-5-20-405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2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10234,'-4'11'696,"-2"-5"-600,3 1-8,0-1 176,2 1-16,1-5-23,0 0 159,4-2-184,0-1-216,1-2-448,-3-5 464,1-5-96,-3-5-81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3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10178,'-24'26'1180,"28"-27"-918,0 1-1,0 0 0,0 0 0,0 0 1,0 0-1,0 1 0,0-1 0,0 1 1,6 2-1,-32-4 1818,17 1-2032,0 0 0,1 1 0,-1 0-1,0 0 1,1 0 0,-1 1 0,1 0 0,-1 0 0,1 0 0,-7 4-1,-9 3 114,8-5-68,5-2-50,8-1-88,3 0-31,-3-4 109,-1-3 30,0 6-51,1 0-8,-1 0 0,1 0 0,0 1 1,-1-1-1,1 0 0,-1 0 0,1 1 0,-1-1 0,1 0 0,0 1 1,-1-1-1,1 1 0,-1-1 0,1 0 0,-1 1 0,0-1 1,1 1-1,-1-1 0,0 1 0,1 0 0,-1-1 0,1 2 0,-13 1 50,-20-5-54,8 0 0,13 0 66,9 2-20,6 3-23,-17-8 177,13 9-469,18 15-807,-11-12 748,-6-6 287,0 1-1,0-1 0,0 0 0,0 0 1,1 0-1,-1 0 0,0 0 0,1 0 0,-1 0 1,1 0-1,-1-1 0,1 1 0,-1-1 1,4 2-1,10-5-388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3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28 9106,'-2'-1'257,"0"-1"0,1 0 0,-1 1-1,0-1 1,0 1 0,0-1 0,0 1 0,0 0 0,0-1-1,0 1 1,0 0 0,0 1 0,-1-1 0,1 0 0,0 1 0,-5-1-1,-44-5 1170,44 6-1255,-59-2 733,-88 10 0,82-3-612,34-3-123,-1 2 0,1 2 1,-41 11-1,64-12-137,-1 0 0,1 1 1,0 1-1,1 0 1,0 1-1,0 0 0,0 1 1,1 1-1,-23 22 0,31-28-33,1 1-1,-1 0 1,1 0 0,0 1-1,1-1 1,-1 1-1,1 0 1,0 0 0,1 0-1,-1 0 1,-1 11 0,3-10-2,0 1 1,1 0 0,0 0 0,0-1 0,1 1 0,0 0 0,0 0 0,1-1 0,4 12 0,9 28 4,19 67 10,-30-96-9,-2-1-1,0 0 1,0 1-1,-3 34 1,-5 112-6,18 205-1,-4-241 7,-7-97-1,16 710 36,-18-726-32,1-1-38,8-28 4,-5 8 36,-1 1-1,1-1 0,0 1 1,0 0-1,1 1 0,-1-1 1,1 0-1,0 1 0,0 0 1,1 0-1,6-5 0,-2 4 12,0 0-1,0 1 0,0 0 0,1 0 0,19-3 1,-20 4-33,35-6 68,-42 8-103,0 1 0,1 0 0,-1 0 0,1 0 0,-1 0 0,0 0 0,1 0 1,-1 0-1,0 1 0,1 0 0,-1-1 0,0 1 0,0 0 0,4 2 0,-5-3 39,-1 0 0,0 0 0,0 1 0,1-1 0,-1 0 0,0 0 0,0 1 0,1-1 0,-1 0 0,0 1 0,0-1 0,0 0 0,0 1 0,1-1 0,-1 0 0,0 1 0,0-1 0,0 0 0,0 1 0,0-1 0,0 1 0,0-1 0,0 0 0,0 1 0,0-1 0,0 0 0,0 1 0,0-1 0,0 1 0,-4 4-171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3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58 13283,'-7'1'263,"-1"1"0,-1-1 1,1-1-1,0 1 0,0-1 1,0-1-1,-9-1 0,-30 0 502,-137 7 198,158-6-922,0-1-1,1-1 0,-1-2 1,1 0-1,-26-10 1,31 7-5,9 3-17,1 1 0,-1 0 0,0 1 0,-21-3 0,30 5-19,1 1 1,-1 0-1,0 0 1,0 0-1,0 0 1,0 0-1,0 1 1,0-1-1,0 1 1,0-1-1,0 1 1,0-1-1,1 1 1,-1 0-1,0 0 1,0 0-1,1 0 0,-1 0 1,1 0-1,-1 1 1,1-1-1,-1 1 1,1-1-1,0 1 1,0-1-1,0 1 1,0-1-1,0 1 1,0 0-1,0 0 1,0 0-1,1-1 1,-1 1-1,0 2 1,0 7-4,0-1 1,0 1-1,1-1 1,0 1-1,1-1 1,0 1-1,1-1 1,0 1 0,6 19-1,6 32-7,2 82-12,-5 275 0,-57 144 21,27-405-6,2 254 0,18-404 12,1 0 0,0 1 0,0-1 0,1 0 0,0 0 0,0 0 0,1 0 0,0-1 0,0 1 0,8 8 0,11 22 0,-21-32-5,1-1 0,-1 0 0,2 0-1,-1-1 1,0 1 0,7 5-1,-9-9 0,0 0-1,0 0 1,0 0-1,0 0 1,1 0-1,-1-1 1,0 1-1,1-1 1,-1 1-1,0-1 1,1 1-1,-1-1 1,1 0-1,-1 1 0,1-1 1,-1 0-1,1 0 1,-1 0-1,1 0 1,-1-1-1,1 1 1,-1 0-1,1 0 1,-1-1-1,0 1 1,1-1-1,-1 0 1,0 1-1,1-1 1,0-1-1,14-8-16,-1-2-1,27-25 0,-30 26 14,0-1 0,1 2-1,0 0 1,23-13-1,-29 19-39,-1 1-1,1 0 0,0 0 0,0 1 0,1 0 0,-1 0 0,0 1 0,1 0 1,-1 0-1,1 0 0,-1 1 0,1 0 0,-1 1 0,1 0 0,-1 0 0,0 1 1,1-1-1,-1 2 0,0-1 0,0 1 0,0 0 0,0 0 0,-1 1 1,1 0-1,-1 0 0,0 1 0,0-1 0,-1 1 0,1 1 0,-1-1 0,0 1 1,4 7-1,2 9-236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5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18124,'-1'0'106,"-1"1"0,0-1 1,1 1-1,-1 0 0,1-1 0,-1 1 0,1 0 1,-1 0-1,1 0 0,-1 0 0,1 0 1,0 0-1,0 1 0,-1-1 0,1 0 0,0 1 1,0-1-1,0 0 0,1 1 0,-1-1 1,-1 3-1,-11 38 131,9-27 203,-10 41 92,3 1 0,-6 78 0,5 119-238,9-167-222,3-45-272,1-30-190,-1 0 1,0 1-1,-1-1 0,-4 21 0,5-33 348,0 0 1,0 1-1,0-1 0,0 0 1,0 1-1,0-1 0,0 0 1,0 1-1,0-1 0,0 0 0,0 1 1,0-1-1,0 0 0,-1 1 1,1-1-1,0 0 0,0 0 1,0 1-1,0-1 0,-1 0 0,1 1 1,0-1-1,0 0 0,-1 0 1,1 0-1,0 1 0,-1-1 0,1 0 1,0 0-1,0 0 0,-1 0 1,1 0-1,0 0 0,-1 1 1,1-1-1,0 0 0,-1 0 0,1 0 1,0 0-1,-1 0 0,-7-12-808,0-7-25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5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59 447 13395,'-57'-107'4306,"57"107"-4245,0-1 1,0 1-1,-1-1 0,1 1 0,0 0 0,0-1 1,0 1-1,0-1 0,0 1 0,0-1 0,0 1 1,0-1-1,0 1 0,0-1 0,0 1 0,0 0 1,0-1-1,0 1 0,0-1 0,0 1 0,1-1 1,-1 1-1,0 0 0,0-1 0,0 1 0,1-1 1,-1 1-1,0 0 0,1-1 0,-1 1 0,0 0 1,1-1-1,-1 1 0,0 0 0,1 0 0,-1-1 1,1 1-1,-1 0 0,1-1 0,23-6 703,-15 5-590,34-12 170,-1-2 0,64-33 0,-84 36-281,-1 0-1,0-2 1,-1 0 0,0-1 0,-2-1-1,20-22 1,36-59 164,-73 97-224,-1 1-1,1-1 1,-1 0 0,1 1-1,-1-1 1,1 1 0,0-1-1,-1 0 1,1 1 0,0 0-1,-1-1 1,1 1 0,0-1 0,-1 1-1,1 0 1,0-1 0,0 1-1,1 0 1,-2 0-2,1 0 1,-1 0-1,0 0 1,1 1-1,-1-1 0,1 0 1,-1 0-1,0 1 0,1-1 1,-1 0-1,0 1 1,0-1-1,1 0 0,-1 1 1,0-1-1,0 0 1,1 1-1,-1-1 0,0 1 1,0-1-1,0 1 0,0-1 1,1 0-1,-1 2 1,2 36 45,-2-26-28,3 28 41,11 65 0,-11-90-90,0-1-1,1-1 0,1 1 1,1 0-1,-1-1 1,2 0-1,0-1 1,11 15-1,-14-22-6,0 0-1,0 0 0,1-1 0,0 0 1,0 0-1,0 0 0,0 0 1,1-1-1,-1 0 0,1 0 1,0-1-1,0 0 0,0 0 1,0 0-1,0 0 0,1-1 0,-1 0 1,0 0-1,1-1 0,-1 0 1,0 0-1,8-1 0,37-10-184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4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13635,'1'-1'2700,"0"-3"-1800,0 0 0,0 0 0,1 0 0,0 0 0,3-7 0,25-26 491,2 0 0,59-52 0,-45 46-881,-44 41-494,159-149 901,-161 152-917,-1-1-1,1 0 1,0 0-1,0 0 0,0 0 1,0 0-1,0 1 1,0-1-1,0 0 1,0 0-1,0 0 1,0 0-1,0 0 1,0 0-1,0 1 1,0-1-1,0 0 0,0 0 1,1 0-1,-1 0 1,0 0-1,0 0 1,0 1-1,0-1 1,0 0-1,0 0 1,0 0-1,0 0 1,0 0-1,0 0 0,1 0 1,-1 0-1,0 1 1,0-1-1,0 0 1,0 0-1,0 0 1,0 0-1,1 0 1,-1 0-1,0 0 1,0 0-1,0 0 0,0 0 1,0 0-1,0 0 1,1 0-1,-1 0 1,0 0-1,0 0 1,0 0-1,0 0 1,0 0-1,1 0 1,-1 0-1,0 0 0,0 0 1,0 0-1,0-1 1,0 1-1,0 0 1,0 0-1,1 0 1,-1 0-1,0 0 1,0 0-1,0 0 0,-1 10-12,-3 4-13,-27 155-11,28-149 7,2-1-1,0 1 1,1-1 0,1 1-1,1-1 1,8 33 0,-10-48-256,1-1 0,0 1 0,0-1 0,1 1 0,-1-1 0,1 1 0,-1-1 1,1 0-1,0 0 0,0 0 0,1 0 0,2 3 0,-4-6 233,-1 0 0,0 0 0,1-1-1,-1 1 1,0 0 0,1-1 0,-1 1 0,0 0 0,0-1 0,1 1 0,-1 0-1,0-1 1,0 1 0,0 0 0,1-1 0,-1 1 0,0-1 0,0 1 0,0 0 0,0-1-1,0 1 1,0-1 0,0 0 0,0 1-106,3-12-784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5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15411,'2'0'122,"-1"1"0,0-1-1,1 0 1,-1 1 0,1-1 0,-1 1-1,0 0 1,1-1 0,-1 1 0,0 0-1,0 0 1,1 0 0,-1-1-1,0 1 1,0 0 0,0 1 0,0-1-1,0 0 1,-1 0 0,1 0 0,0 1-1,0-1 1,-1 0 0,1 1-1,-1-1 1,1 0 0,-1 1 0,0-1-1,1 1 1,-1 2 0,2 7 182,-1 0-1,0 0 1,-1 12 0,0-17-156,-17 243 1941,11-193-1722,6-50-300,-1 0 1,1-1 0,1 1 0,-1 0-1,3 11 1,-3-17-61,0 0 1,0 1-1,0-1 0,0 0 0,0 1 0,0-1 0,0 0 0,1 1 0,-1-1 1,0 0-1,0 1 0,0-1 0,1 0 0,-1 1 0,0-1 0,0 0 0,1 0 1,-1 1-1,0-1 0,0 0 0,1 0 0,-1 0 0,0 1 0,1-1 0,-1 0 1,0 0-1,1 0 0,-1 0 0,0 0 0,1 0 0,-1 0 0,0 0 0,1 0 1,0 0-1,0 0 8,1-1 1,-1 0 0,1 0-1,-1 0 1,0-1-1,0 1 1,1 0 0,-1 0-1,0-1 1,0 1 0,0-1-1,0 1 1,0-2-1,188-295 682,-180 284-688,19-27 7,-26 38-16,0 1 1,1-1-1,0 0 1,-1 1-1,1-1 1,0 1-1,0 0 1,0 0-1,1 0 1,3-1-1,-6 3 0,-1 0 0,1 0-1,-1-1 1,1 1-1,-1 0 1,1 0 0,-1 0-1,1 0 1,-1 0-1,1 1 1,-1-1 0,1 0-1,-1 0 1,1 0 0,0 0-1,-1 0 1,0 1-1,1-1 1,-1 0 0,1 1-1,-1-1 1,1 0 0,-1 1-1,1-1 1,-1 0-1,0 1 1,1-1 0,-1 1-1,0-1 1,0 0 0,1 1-1,-1-1 1,0 1-1,0-1 1,1 1 0,-1-1-1,0 1 1,0-1 0,0 1-1,0-1 1,0 1-1,0 0 1,2 27-11,-2-25 12,-2 36-18,-12 67 0,7-64 20,-2 48 1,11-73-232,-2-17 210,0 0-1,0 0 1,0 0-1,0 1 1,0-1-1,0 0 0,0 0 1,1 0-1,-1 0 1,0 0-1,0 0 1,0 0-1,0 0 0,0 1 1,0-1-1,0 0 1,1 0-1,-1 0 0,0 0 1,0 0-1,0 0 1,0 0-1,0 0 1,1 0-1,-1 0 0,0 0 1,0 0-1,0 0 1,0 0-1,0 0 1,1 0-1,-1 0 0,0 0 1,0 0-1,0 0 1,0 0-1,0 0 1,0 0-1,1 0 0,-1 0 1,0-1-1,0 1 1,0 0-1,0 0 1,0 0-1,0 0 0,0 0 1,1 0-1,0-3-79,1 1 0,0 0 0,-1-1 1,1 1-1,-1-1 0,0 1 0,0-1 0,1-4 0,7-23-234,2-3-136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5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10226,'12'1'772,"0"0"1,-1 0-1,1-1 0,0-1 0,-1 0 1,1 0-1,22-7 0,-27 6-349,1-1 0,-1 0-1,1 0 1,-1-1 0,0 0-1,-1 0 1,1-1 0,-1 1 0,0-2-1,0 1 1,0-1 0,7-9-1,-11 13-349,0 0 0,-1 0 0,0 0 0,1 0-1,-1 0 1,0-1 0,0 1 0,0 0 0,0 0-1,-1-1 1,1 1 0,-1-1 0,1 1 0,-1-1 0,0 1-1,0 0 1,0-1 0,0 1 0,0-1 0,-1-3-1,0 5-55,1 0 0,-1 0-1,1 0 1,-1 0-1,1 1 1,-1-1 0,0 0-1,1 0 1,-1 1 0,0-1-1,1 0 1,-1 1-1,0-1 1,0 1 0,0-1-1,0 1 1,0 0-1,0-1 1,1 1 0,-2-1-1,-1 1-6,1 0 0,-1 0-1,1 0 1,-1 0 0,0 0-1,1 0 1,-1 0 0,1 1-1,0-1 1,-5 3 0,-2 0 12,1 1 0,0 1 1,0-1-1,1 2 0,-1-1 1,1 1-1,0 0 0,1 0 1,-1 0-1,1 1 0,-8 13 1,5-8 7,1 0 1,1 1-1,0 0 1,1 0-1,1 1 1,-7 22-1,11-30-15,-1 1 0,1 0 0,1 0 0,-1 0 0,1 0 0,1 0 0,1 10 0,-2-15-10,0 0 0,1 0-1,-1 0 1,1 0-1,-1 0 1,1 0-1,0 0 1,0 0 0,0 0-1,0 0 1,0 0-1,1-1 1,-1 1-1,0 0 1,1-1-1,0 1 1,-1-1 0,1 1-1,0-1 1,-1 0-1,1 0 1,0 0-1,0 0 1,0 0 0,0 0-1,0 0 1,3 0-1,0-1 3,-1 0 0,1 0-1,0 0 1,0 0 0,0-1-1,0 0 1,-1 0 0,1 0-1,0 0 1,-1-1 0,6-3-1,6-2 11,26-19 0,-5-2-26,-1-2 1,-1-2-1,39-47 1,-24 26-86,-35 38 18,-15 15 74,0-1 1,0 1 0,1 0-1,-1 0 1,0 0 0,0 0-1,0 0 1,0 0 0,0 0-1,0 0 1,0 0 0,0 0 0,0 0-1,0 0 1,1-1 0,-1 1-1,0 0 1,0 0 0,0 0-1,0 0 1,0 0 0,0 0-1,0 0 1,1 0 0,-1 0 0,0 0-1,0 0 1,0 0 0,0 0-1,0 0 1,0 0 0,0 0-1,1 0 1,-1 0 0,0 1-1,0-1 1,0 0 0,0 0 0,0 0-1,0 0 1,0 0 0,0 0-1,0 0 1,1 0 0,-1 0-1,0 0 1,0 0 0,0 0-1,0 1 1,0-1 0,0 0 0,0 0-1,0 0 1,0 0 0,1 10-14,-4 11 36,-6 14 47,-10 57 251,17-80-229,1 0 0,0 0 0,1-1 0,0 1 0,3 20 0,-2-30-76,-1 0 0,0 0-1,1 0 1,0-1 0,-1 1-1,1 0 1,0 0 0,0-1 0,0 1-1,0-1 1,0 1 0,0 0 0,1-1-1,-1 0 1,3 3 0,-3-4-42,0 1-1,0-1 1,0 1 0,0-1 0,0 0 0,0 1 0,0-1-1,0 0 1,0 0 0,0 0 0,0 0 0,0 0 0,0 0-1,0 0 1,0 0 0,0-1 0,0 1 0,0 0 0,0 0-1,0-1 1,0 1 0,-1-1 0,1 1 0,0-1 0,0 1-1,0-1 1,0 1 0,-1-1 0,1 0 0,1-1 0,2-3-122,0 0 0,0 0 0,0-1 0,-1 1 0,0-1 1,0 0-1,0 0 0,-1 0 0,0 0 0,2-10 0,3-18-375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5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18684,'-12'-4'1792,"5"16"-1232,1 4-263,6 1 951,5 5-744,5-6-960,4-2 512,3 0-232,5 1-112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5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102 234 17188,'-25'24'1354,"10"-10"-648,-23 30-1,35-40-595,0-1 0,1 1-1,0-1 1,0 1 0,0 0 0,0 0-1,0 0 1,1 0 0,0 1 0,0-1-1,0 0 1,0 1 0,1-1 0,-1 6-1,1-9-97,0 0 0,0 0 0,0-1 0,1 1-1,-1 0 1,0 0 0,0-1 0,0 1 0,1 0-1,-1-1 1,0 1 0,1 0 0,-1-1 0,1 1 0,-1 0-1,1-1 1,-1 1 0,1-1 0,-1 1 0,1-1-1,-1 1 1,1-1 0,0 1 0,-1-1 0,1 0-1,0 1 1,-1-1 0,1 0 0,0 1 0,0-1 0,-1 0-1,1 0 1,0 0 0,0 0 0,-1 0 0,1 0-1,0 0 1,0 0 0,-1 0 0,1 0 0,0 0 0,0 0-1,-1-1 1,1 1 0,0 0 0,0 0 0,0-1-1,6-2 29,-1 0-1,0 1 1,0-2-1,7-4 0,1-3 35,0-1-1,0 0 1,-1-1-1,-1-1 1,0 0-1,-1 0 1,0-1-1,14-28 1,-13 20 31,-1-1 1,-1-1-1,-1 1 0,-2-2 1,7-36-1,-13 58-77,0 0-1,-1 0 1,0 0-1,1 0 0,-2 0 1,1 0-1,-1-5 1,1 8-23,0 1 1,-1-1 0,1 1-1,0-1 1,0 1-1,0 0 1,-1-1-1,1 1 1,0-1 0,0 1-1,-1 0 1,1-1-1,0 1 1,-1 0-1,1-1 1,0 1 0,-1 0-1,1 0 1,0-1-1,-1 1 1,1 0-1,-1 0 1,1 0 0,-1-1-1,0 1 1,0 0-1,0 0 1,-1 1-1,1-1 1,0 0-1,0 0 1,0 1-1,0-1 1,-1 1-1,1-1 0,0 1 1,0 0-1,0-1 1,0 1-1,-1 1 1,-5 4 35,1 0 0,0 0 0,1 0 0,0 1 0,0 0 0,0 0 0,-4 10 0,-2 4 116,-10 30-1,18-43-124,-14 49 243,16-53-247,0 0 0,1-1-1,0 1 1,-1 0-1,1 0 1,1-1 0,-1 1-1,0 0 1,1 0-1,0-1 1,0 1 0,0-1-1,2 5 1,-2-6-32,0-1 0,0 0 0,0 1 0,0-1 0,0 0 1,0 1-1,1-1 0,-1 0 0,0 0 0,1 0 0,-1 0 0,1 0 0,-1-1 0,1 1 1,-1 0-1,1-1 0,0 1 0,-1-1 0,1 1 0,0-1 0,-1 0 0,1 0 1,0 0-1,-1 0 0,1 0 0,0 0 0,0 0 0,-1 0 0,1-1 0,0 1 1,-1-1-1,1 1 0,2-2 0,7-3-127,-1 1-1,0-2 1,19-11 0,-22 11 52,-1 2-3,0 1-1,0-1 1,0 1 0,0 0 0,1 1 0,-1-1 0,10-1 0,-14 4 70,0-1 0,0 1-1,-1 0 1,1 0 0,0 0 0,0 1 0,0-1 0,0 0-1,0 1 1,-1-1 0,1 1 0,0 0 0,0-1-1,-1 1 1,1 0 0,0 0 0,-1 0 0,1 0-1,-1 0 1,0 1 0,1-1 0,-1 0 0,0 1-1,0-1 1,1 1 0,-1-1 0,-1 1 0,1 0-1,0-1 1,0 1 0,0 0 0,0 2 0,6 16 37,-1 0 0,4 27 1,0-1 172,-2-27 43,-7-19-229,-1 0 0,0 1 1,0-1-1,0 0 0,1 0 0,-1 1 0,0-1 0,0 0 0,1 0 1,-1 0-1,0 1 0,1-1 0,-1 0 0,0 0 0,0 0 1,1 0-1,-1 0 0,0 0 0,1 0 0,-1 1 0,0-1 1,1 0-1,-1 0 0,0 0 0,1 0 0,-1-1 0,0 1 1,1 0-1,0-1 11,1 0 1,-1 0-1,0 0 1,0 0-1,-1 0 0,1 0 1,0-1-1,0 1 1,0 0-1,-1-1 1,1 1-1,-1 0 1,1-1-1,-1 1 1,0-1-1,1 1 0,-1-1 1,0-1-1,2-10 18,-1 0-1,0 0 1,-1 1 0,0-1-1,-1 0 1,0 0-1,-1 1 1,-1-1-1,0 1 1,-1 0 0,-6-15-1,8 22-51,0 2-31,4 4-12,10 8 2,-2-5-57,0 0 0,0 0-1,0-1 1,1 0 0,-1-1-1,1 0 1,0-1 0,-1 0-1,22-2 1,-18 1-152,-1-2 0,0 0 1,0-1-1,0 0 0,0-1 1,0 0-1,20-10 0,-8-1-312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5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16267,'1'2'136,"0"-1"0,0 1 0,0-1-1,1 0 1,-1 1 0,0-1 0,0 0-1,1 1 1,-1-1 0,1 0 0,-1 0-1,1 0 1,-1-1 0,1 1 0,0 0-1,-1 0 1,1-1 0,0 1-1,0-1 1,-1 0 0,1 1 0,0-1-1,0 0 1,0 0 0,-1 0 0,1 0-1,2-1 1,8 1 381,-1-1 0,22-5 0,-21 3-387,1 0-1,0-1 1,-1-1 0,0 0-1,0 0 1,0-2-1,-1 1 1,1-1-1,-2-1 1,1 0 0,-1 0-1,17-19 1,-26 25-109,1-1 1,-1 1-1,1-1 1,-1 1 0,0-1-1,0 0 1,0 0-1,0 0 1,1-5 0,-2 7-15,0 1 0,0-1 0,0 1 0,0-1 0,0 0 0,0 1 0,0-1 0,0 1 0,-1-1 0,1 0 0,0 1 0,0-1 0,0 1 0,-1-1 0,1 1 0,0-1 0,-1 1 0,1-1 0,0 1 0,-1-1 0,0 0 0,0 1 3,0 0-1,1-1 0,-1 1 0,0 0 0,0-1 0,0 1 0,0 0 0,0 0 0,0 0 1,0 0-1,0 0 0,0 0 0,0 0 0,0 0 0,0 0 0,0 1 0,-2-1 0,-1 2 19,0 0-1,0 0 1,0 0-1,0 0 0,0 1 1,0 0-1,1-1 0,-1 1 1,1 1-1,0-1 0,0 0 1,0 1-1,0-1 1,1 1-1,-1 0 0,1 0 1,-3 8-1,1-5 22,1 1 0,0 0 0,1 1 1,0-1-1,0 0 0,1 1 0,0-1 0,0 15 0,1-21-38,0 0 0,0 0-1,0 0 1,0 0 0,0 0-1,1 0 1,-1 0 0,1 0-1,-1 0 1,1 0 0,0 0-1,0-1 1,0 1 0,0 0-1,0-1 1,0 1 0,0-1-1,1 1 1,-1-1 0,0 1-1,1-1 1,-1 0 0,1 0-1,0 1 1,-1-1-1,1-1 1,0 1 0,0 0-1,0 0 1,-1-1 0,1 1-1,0-1 1,0 1 0,0-1-1,0 0 1,0 1 0,3-2-1,2 1 3,-1-1 0,1 0-1,-1 0 1,1-1 0,-1 0-1,0 0 1,0 0 0,0-1-1,0 0 1,7-4-1,6-7-13,0-1-1,-2 0 0,1-2 0,-2 0 0,0 0 0,24-37 0,-44 63-16,0 1 1,0 0-1,1 0 0,1 1 0,0-1 0,-2 13 1,4-19 24,0-1 1,0 1-1,0-1 1,0 1-1,0-1 1,1 1-1,0-1 1,-1 1-1,1-1 0,1 1 1,-1-1-1,3 6 1,-2-7-3,-1 0 0,1-1 0,0 1 0,0 0 0,-1-1 0,1 0 0,0 1 0,0-1-1,0 0 1,0 0 0,1 0 0,-1 0 0,0 0 0,0-1 0,0 1 0,1-1 0,-1 0 0,0 1 0,1-1 0,-1 0 0,0 0 0,5-1 0,-2 0-82,1 1 0,-1-2 0,0 1 0,0 0 0,0-1 0,0 0 0,0 0 0,0-1 0,0 0 0,0 1 0,-1-1 0,0-1 0,1 1 0,-1-1 0,-1 1 0,1-1 0,0 0 0,-1-1 0,0 1 0,0-1 0,0 1 0,-1-1 0,1 0 0,-1 0 0,2-6 0,-1-17-307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5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17772,'0'18'2016,"4"3"-1248,2-1-328,6-1 1817,2-2-1801,-4-13-144,-3-7-80,-4-11-248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4:5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150 273 14043,'21'-59'1589,"-12"38"-664,-2 0 1,0-1-1,-1 0 1,-1 0-1,4-44 1,-9 65-852,0 0-1,0-1 1,1 1 0,-1-1 0,-1 1 0,1-1 0,0 1 0,0 0 0,0-1 0,-1 1 0,1-1 0,-1 1 0,1 0 0,-1-1 0,0 1 0,1 0 0,-1 0 0,0-1 0,0 1 0,0 0 0,0 0 0,0 0 0,0 0 0,0 0 0,0 0 0,0 0 0,0 1 0,-1-1 0,1 0 0,0 1 0,-1-1 0,1 1 0,0-1 0,-1 1 0,1-1 0,-1 1 0,1 0 0,-1 0 0,1 0 0,0 0 0,-1 0 0,1 0 0,-1 0 0,1 0 0,-1 1 0,1-1 0,0 1 0,-2 0 0,-5 1 21,1 1 1,0-1 0,0 1-1,0 1 1,0 0 0,0 0-1,-11 9 1,9-4-83,-1 0-1,2 1 1,-1 0 0,1 1 0,1 0 0,0 0 0,1 0-1,0 1 1,-8 21 0,11-22-2,-1-1-1,2 1 1,-1 0-1,2 0 1,-1 0-1,2 0 1,-1 0-1,1 0 1,1 0-1,0 0 1,5 21 0,1-15 57,-3-14 125,-1-13 222,-2 1-192,1-6-368,2 16-686,4 9-789,-8-10 1572,0 1 0,0-1 0,1 1 0,-1 0-1,1-1 1,-1 1 0,0-1 0,1 1 0,-1-1 0,1 0 0,-1 1 0,1-1-1,-1 1 1,1-1 0,-1 0 0,1 0 0,-1 1 0,1-1 0,0 0 0,-1 0-1,2 1 1,4-3-701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0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335 210 15339,'7'-26'1470,"5"-41"-1,-11 57-962,0 0 1,-1 0-1,0 0 0,0 0 1,-1 1-1,-1-1 0,-3-16 1,5 25-431,-1 0 1,1 0-1,0-1 1,-1 1-1,1 0 1,-1 0 0,1 0-1,-1 0 1,0 0-1,0 0 1,1 0-1,-1 0 1,0 0-1,0 0 1,0 0-1,0 0 1,0 0 0,0 1-1,0-1 1,-2-1-1,2 2-27,0 0-1,0 0 1,0 0-1,0 0 1,0 1-1,0-1 1,0 0-1,0 0 0,0 1 1,0-1-1,0 0 1,0 1-1,0-1 1,0 1-1,1-1 1,-1 1-1,0-1 1,0 1-1,-1 1 1,-3 4 44,0 0 1,0 0 0,1 0-1,-1 0 1,-3 10 0,-16 34 14,2 1 0,-16 58 0,-19 111 239,42-144-224,3 0 0,4 0 0,4 1 0,2 0 0,12 100 0,-9-144-79,-1-33-44,0 0 0,0 0 0,0 0-1,0 1 1,-1-1 0,1 0 0,0 0 0,0 0-1,0 0 1,-1 0 0,1 0 0,0 0 0,0 0 0,0 0-1,0 0 1,-1 0 0,1 0 0,0 0 0,0 0-1,0 0 1,-1 0 0,1 0 0,0 0 0,0 0 0,0 0-1,-1-1 1,1 1 0,0 0 0,0 0 0,0 0-1,0 0 1,-1 0 0,1 0 0,0-1 0,0 1 0,0 0-1,0 0 1,0 0 0,0 0 0,0-1 0,-1 1-1,1 0 1,0 0 0,-4-9-96,-1 1-1,1-1 1,1 1-1,-1-1 1,2 0-1,-1 0 1,-1-11-1,-3-10-284,-13-45-649,-21-69-1242,38 133 2148,8 14 355,10 8 54,-7-8-212,-1 0 1,0-1-1,1 0 0,-1-1 0,1 0 0,0 0 0,-1 0 0,1-1 1,0 0-1,12-2 0,-2-1-110,1 0-1,0-1 1,18-8 0,-5-1 51,-8-2-70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0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16804,'-1'10'1448,"7"-8"-776,11-2-224,20-2 704,8-5-135,10-2-305,6 1-72,2 1-272,-2-2-264,-5 6-848,-7 3-144,-20 3 648,-9 3-168,-13 4-217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0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16452,'9'19'1992,"5"-10"-1224,15-8-224,10 2 809,11-9-393,3-5-104,4-5-336,-1 5-296,-6-5-904,-4 3-128,-14-4 600,-9-5-152,-11 2-168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4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15339,'4'5'2057,"4"-4"-865,5-4-384,9 3 1529,4 0-545,11-4-440,2 1-215,7-3-377,1-1-144,-3-2-256,-1 2-128,-4-4-360,-8 4-232,-9-1-576,-2 0-385,-10 2 1025,-3 0-240,0 4-216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0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18380,'2'-3'155,"1"1"-1,-1 1 1,1-1 0,0 0-1,0 1 1,0-1 0,0 1 0,0 0-1,0 0 1,0 0 0,0 0-1,0 0 1,1 1 0,-1 0 0,0-1-1,0 1 1,1 1 0,-1-1-1,7 1 1,2 1-18,-1 1 0,1 0 0,0 0 0,12 6 0,-19-7-127,0 0 0,-1 1-1,1-1 1,-1 1 0,1 0-1,-1 0 1,0 0 0,0 1-1,0 0 1,-1-1 0,1 1-1,-1 1 1,0-1-1,4 7 1,-4-4 23,-1 0 0,1 0 0,-1 0 0,-1 0-1,1 0 1,-1 0 0,0 0 0,-1 0 0,0 14 0,-3 11 247,-1-1-1,-15 60 1,-28 60 650,27-93-548,-13 36-865,31-92 195,2-8 200,4-20-176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0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30 18540,'0'-24'1735,"1"24"-1717,-1 0 1,0 0-1,0-1 0,0 1 0,0 0 1,0 0-1,0 0 0,0 0 0,0-1 1,0 1-1,0 0 0,0 0 1,0 0-1,0 0 0,-1-1 0,1 1 1,0 0-1,0 0 0,0 0 0,0 0 1,0-1-1,0 1 0,0 0 1,0 0-1,0 0 0,-1 0 0,1 0 1,0 0-1,0 0 0,0-1 1,0 1-1,0 0 0,-1 0 0,1 0 1,0 0-1,0 0 0,0 0 0,0 0 1,-1 0-1,1 0 0,0 0 1,0 0-1,0 0 0,0 0 0,-1 0 1,1 0-1,0 0 0,0 0 0,0 0 1,0 0-1,0 0 0,-1 0 1,1 0-1,0 0 0,0 0 0,0 0 1,0 1-1,-1-1 0,-6 8 458,1 2-59,1 0 0,0 1-1,0 0 1,1 0 0,1 0 0,-2 12 0,-12 76 540,17-94-902,-7 51 119,3 0 0,3 0 0,1 1 1,4-1-1,1 0 0,4-1 0,1 0 0,3 0 0,35 91 1,-74-203-3037,-45-72 0,-45-51 2255,116 179 631,-1 1 0,1 0 1,0 0-1,0 0 0,0 0 1,0-1-1,0 1 0,-1 0 0,1 0 1,0 0-1,0-1 0,0 1 1,0 0-1,0 0 0,0-1 1,0 1-1,0 0 0,0 0 0,0-1 1,0 1-1,0 0 0,0 0 1,0 0-1,0-1 0,0 1 0,0 0 1,0 0-1,0-1 0,0 1 1,0 0-1,1 0 0,-1 0 0,0-1 1,0 1-1,0 0 0,0 0 1,0 0-1,1-1 0,-1 1 0,0 0 1,0 0-1,0 0 0,1 0 1,-1 0-1,0 0 0,0-1 1,0 1-1,1 0 0,-1 0 0,0 0 1,0 0-1,0 0 0,1 0 1,-1 0-1,0 0 0,0 0 0,1 0 1,14 0 398,-14 0-367,38 1-256,0-1-1,0-2 0,0-2 0,-1-2 1,53-14-1,-28 5-176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0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15979,'-8'9'727,"0"0"0,0 0-1,1 1 1,0 0-1,-10 21 1,14-24-407,0 0 0,1 0 0,-1 1 0,1-1 0,1 0 0,-1 1 0,1 0 0,1-1 0,-1 1-1,2 9 1,-1-15-279,0 0-1,0 0 0,1 0 0,-1 0 0,0 0 1,1 0-1,0 0 0,-1 0 0,1 0 0,0 0 0,0 0 1,0-1-1,0 1 0,0 0 0,1-1 0,-1 1 0,0-1 1,1 1-1,-1-1 0,1 0 0,0 0 0,-1 0 1,1 1-1,0-2 0,0 1 0,0 0 0,-1 0 0,1 0 1,0-1-1,0 1 0,0-1 0,0 0 0,0 1 1,4-1-1,-1-1-25,0 1 0,0-1 0,0 0 0,0 0 0,0 0 0,0-1 0,0 1 1,-1-1-1,1 0 0,0-1 0,-1 1 0,0-1 0,5-3 0,-2-1-8,0 0 0,0 0 0,-1 0 0,0-1-1,0 0 1,-1 0 0,7-12 0,0-6-47,9-31 0,-13 36-28,-7 18 1,-2 7 3,-6 12 102,2 1 1,0 0-1,1 1 0,1-1 1,1 1-1,0-1 0,2 36 1,0-51-26,0 0-1,0 1 1,0-1 0,1 0 0,0 1 0,-1-1-1,1 0 1,0 0 0,0 0 0,0 0-1,0 0 1,0 0 0,1 0 0,-1 0 0,0 0-1,1 0 1,0-1 0,1 3 0,-1-3-1,0 0 1,0 0 0,0-1-1,0 1 1,0 0 0,0-1-1,0 1 1,0-1 0,0 1-1,0-1 1,0 0 0,0 0-1,0 0 1,1 0 0,-1-1-1,2 0 1,3 0-85,-1-1 1,0-1-1,1 1 0,-1-1 1,0 0-1,-1 0 1,1-1-1,-1 0 0,1 0 1,-1 0-1,6-7 0,-6 7 24,0-1 0,-1 0 0,0 0 0,0-1 0,0 1 0,0-1 0,-1 0 0,0 0 0,0 0 0,-1 0 0,1 0 0,1-13 0,-3 7-280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0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21461,'3'8'1536,"-3"3"-1120,3 3-160,3 8 664,-6-2-240,7 6-400,-2 2-47,0-3 23,-1-4 0,3-2-328,-1-2-200,-2-4-577,2 0-399,-5-7 960,-1-8-904</inkml:trace>
  <inkml:trace contextRef="#ctx0" brushRef="#br0" timeOffset="1">30 15 19924,'-7'-14'1857,"1"14"-1297,-5 0-288,7 10 1360,4 4-816,0-4-1000,1 2-560,5 4 616,-2-5-96,-1 2-96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0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15203,'6'0'341,"0"1"-1,0 0 1,0 0 0,0 0-1,0 1 1,-1 0-1,1 0 1,0 0-1,-1 1 1,1 0-1,-1 0 1,0 0 0,0 1-1,0 0 1,0 0-1,-1 0 1,0 0-1,0 1 1,4 5 0,-3-3-66,0 0 1,0 1 0,-1-1 0,0 1 0,0 0 0,-1 0 0,0 0 0,-1 1 0,1-1 0,-2 1 0,1-1 0,0 15-1,-14-88 2050,-18-201-1870,30 262-456,-1-27-24,1 30 23,0 0 0,0 0 0,0 0 0,1 0 0,-1 0 0,0 0 0,0 0 0,1 0 0,-1 0 0,0 0 0,1 0-1,-1 0 1,1 1 0,-1-1 0,1 0 0,-1 0 0,1 0 0,0 1 0,-1-1 0,1 0 0,0 1 0,0-1 0,0 1 0,-1-1 0,1 1-1,2-2 1,3 2-11,0 0-1,0 0 1,1 1-1,-1-1 1,0 1-1,0 0 1,11 4-1,8 1-171,-13-2 126,1-2-1,0 0 1,0 0 0,0-1-1,1-1 1,-1 0 0,0-1-1,0 0 1,15-4 0,25-16-92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0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73 12867,'-22'-2'1098,"1"-2"1,1-1 0,-1 0-1,1-2 1,-31-14 0,44 18-960,0 1 0,0 0 0,0 0 0,-1 0 0,1 1 0,-1 0 0,1 0 0,-9 1 0,-5 1 61,-34 5 1,45-5-181,0-1-1,-1 0 1,1-1 0,-1 0-1,1 0 1,0-1 0,-14-5-1,-25-3 80,48 10-98,0 0-1,1-1 0,-1 1 1,0 0-1,0 0 0,1 0 1,-1 0-1,0 1 0,1-1 1,-1 0-1,0 0 0,1 0 1,-1 0-1,0 1 1,1-1-1,-1 0 0,0 1 1,1-1-1,-1 1 0,1-1 1,-1 0-1,1 1 0,-1-1 1,1 1-1,-1-1 0,1 1 1,-1 0-1,1-1 1,0 1-1,-1-1 0,1 1 1,0 0-1,-1-1 0,1 1 1,0 0-1,0-1 0,0 1 1,0 0-1,0 0 0,0-1 1,0 1-1,0 0 1,0-1-1,0 1 0,0 1 1,1 5-13,0 0 0,0 0 1,5 13-1,-4-10 16,5 23 0,-1 0 0,2 65 1,-10 69-41,-1-26 27,8 76 11,-1 129 4,-21-129 5,0 32-1,19-181-27,-7 178-10,4-236 20,0 1 1,1 0 0,0 0-1,1-1 1,0 1-1,1 0 1,0-1 0,0 1-1,8 17 1,-9-25 3,0 0 1,1-1-1,-1 1 0,1-1 1,0 0-1,-1 1 1,1-1-1,0 0 0,0 0 1,1 0-1,-1-1 0,0 1 1,1 0-1,-1-1 1,1 1-1,-1-1 0,1 0 1,-1 0-1,1 0 0,4 1 1,2-1 10,1 0-1,-1-1 1,1 0 0,17-2 0,-18 1-6,1 0-1,0 1 1,0 0-1,12 2 1,-8 2-50,1-1 0,0-1 0,0 0 0,1-1 0,-1-1 0,0 0 0,16-3 0,-30 3-22,-1 0 0,0 0 0,0 0 1,0 0-1,1 0 0,-1 0 0,0 0 0,0 0 0,0 0 1,0 0-1,1 0 0,-1 0 0,0 0 0,0 0 1,0 0-1,0 0 0,1 0 0,-1 0 0,0 0 0,0 0 1,0 0-1,0 0 0,1 0 0,-1 0 0,0-1 1,0 1-1,0 0 0,0 0 0,0 0 0,0 0 0,1 0 1,-1-1-1,0 1 0,0 0 0,0 0 0,0 0 1,0 0-1,0-1 0,0 1 0,0 0 0,0 0 0,0 0 1,0 0-1,0-1 0,0 1 0,0 0 0,0 0 1,0 0-1,0-1 0,0 1 0,0 0 0,0 0 0,0 0 1,0-1-1,-9-5-1547,6 3 1358,-4-4-740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0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12451,'0'-4'276,"0"-1"1,1 1 0,-1 0 0,1 0 0,0-1-1,0 1 1,0 0 0,0 0 0,1 0 0,0 0-1,4-7 1,-4 9-236,-1-1-1,1 1 0,0 1 0,0-1 1,0 0-1,0 0 0,0 1 1,1-1-1,-1 1 0,0 0 0,1-1 1,-1 1-1,1 0 0,-1 1 1,1-1-1,-1 0 0,1 1 0,0-1 1,-1 1-1,6 0 0,-1 0 17,-1-1 1,1 0-1,0 0 0,-1-1 0,0 0 0,1 0 1,-1 0-1,12-7 0,-17 9-42,0 0 0,-1 0 1,1-1-1,0 1 0,0 0 0,0 0 1,-1 1-1,1-1 0,0 0 0,0 0 0,-1 0 1,1 0-1,0 1 0,0-1 0,-1 0 1,1 1-1,0-1 0,-1 1 0,1-1 1,0 0-1,-1 1 0,1 0 0,-1-1 0,1 1 1,-1-1-1,1 1 0,-1 0 0,1-1 1,-1 1-1,0 0 0,1-1 0,-1 1 0,0 0 1,1-1-1,-1 1 0,0 0 0,0 1 1,11 35 213,-9-31-179,3 15 189,-1 0 0,0 0 0,-2 0 0,-1 0 0,-1 37 0,-1-48-117,0-1 1,0 0 0,-1 1-1,-1-1 1,1 0-1,-2 0 1,1 0-1,-1 0 1,0-1 0,-1 0-1,0 0 1,0 0-1,-1 0 1,0-1-1,-9 9 1,13-14-156,-1 0 1,1 0-1,-1 0 1,1 0-1,-1-1 0,0 1 1,0-1-1,0 0 1,0 0-1,-4 2 1,6-3-2,1 0 1,-1 0 0,0 0 0,1 0 0,-1 0-1,0 0 1,1 0 0,-1 0 0,0-1 0,0 1 0,1 0-1,-1 0 1,0 0 0,1-1 0,-1 1 0,1 0-1,-1-1 1,0 1 0,1-1 0,-1 1 0,0-1 6,0 0 1,1-1 0,-1 1 0,1 0 0,-1 0-1,1 0 1,-1 0 0,1 0 0,0-1-1,-1 1 1,1 0 0,0 0 0,0 0-1,0-1 1,0-1 0,0-11-265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1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899 66 13699,'-16'6'1216,"-1"0"0,1-1-1,-1 0 1,0-2 0,-34 3 0,37-6-1006,0 0 1,1-1 0,-1-1 0,0 0-1,1-1 1,0 0 0,-1-1 0,-12-6-1,-5-2 60,0 2 1,-1 1-1,0 2 0,-39-4 0,-133-2 119,41 4-83,160 9-302,0-1-1,0 1 1,-1 0 0,1 0-1,0 0 1,0 0 0,0 1 0,0-1-1,-1 1 1,-3 1 0,6-1-3,-1 0 0,1 0 0,0 1 1,0-1-1,0 0 0,0 0 0,0 1 1,0-1-1,0 0 0,1 1 0,-1-1 1,0 1-1,1-1 0,-1 1 0,1-1 1,-1 1-1,1 0 0,0-1 0,0 1 1,0-1-1,0 1 0,0 2 0,13 575 7,4-158-1,-57 452-39,39-862 23,0-1-1,1 1 1,1-1-1,-1 1 1,1-1-1,1 0 1,0 1-1,6 16 1,-5-19 4,0-1 1,0-1 0,1 1-1,0 0 1,0-1-1,1 0 1,0 0-1,0 0 1,0-1 0,0 1-1,1-1 1,11 7-1,-12-9 0,1 0-1,0 0 0,0-1 1,0 0-1,0 0 1,1-1-1,-1 1 0,0-1 1,1-1-1,-1 1 0,1-1 1,6-1-1,15-1 1,42-10 0,-24 3 0,16-2 12,38-6 19,-89 16-20,1 0 0,-1 1 0,0 1 0,1 0 0,-1 0 0,17 4 0,-28-4-67,1-1 1,0 0-1,0 1 1,0-1-1,0 0 1,0 0-1,-1 0 1,1 0-1,0 1 1,0-1-1,0-1 1,0 1-1,0 0 1,0 0-1,0 0 1,-1 0-1,1-1 0,0 1 1,0 0-1,1-1 1,-2 0-94,1 0 0,-1 0 1,1 0-1,-1 0 0,0 0 1,1 0-1,-1 1 0,0-1 0,0 0 1,0 0-1,0 0 0,0 0 0,0 0 1,0 0-1,0 0 0,0 0 1,-1 0-1,1 0 0,0 0 0,0 0 1,-1-1-1,-3-10-549,0-3-105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1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14563,'0'0'88,"-1"0"0,1 0 0,0 1 0,0-1 0,0 0 0,0 1 0,0-1 0,0 0 0,0 1 0,0-1 0,0 0 0,0 1 0,0-1 0,0 0 0,0 1 0,0-1 0,0 0 0,0 1 0,0-1 1,0 0-1,0 0 0,0 1 0,0-1 0,1 0 0,-1 1 0,0-1 0,0 0 0,0 0 0,0 1 0,1-1 0,-1 0 0,0 1 0,14 4 1133,21-2-819,-28-3-130,-3 0-202,-1 0 0,1 0 0,0 1 0,0-1-1,0 1 1,-1 0 0,1 0 0,0 1 0,-1-1 0,1 1 0,4 2 0,-6-2-20,0 0-1,0 0 1,0 1 0,0-1 0,0 0-1,-1 1 1,1-1 0,-1 1 0,1 0-1,-1-1 1,0 1 0,0 0 0,0 0-1,0 0 1,0 4 0,1 9 208,0 1 1,-1 0-1,-1 0 1,-1-1-1,0 1 1,-1 0-1,-1-1 1,0 0-1,-9 25 1,-8 14 528,-37 69 0,40-88-1013,12-25-145,9-10 128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3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17828,'6'5'1728,"15"-8"-1008,5-8-280,8-5 657,9-1-129,6-2-256,4-1-104,0 6-352,-3 1-184,-7 9-416,-7 2-272,-11 7-424,-7 5-160,-14 3 815,-5 0-263,-13-2-192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4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44 19188,'8'-5'2669,"10"-3"-1385,0 0 0,21-5 0,-32 11-1096,1 0 0,0 0 1,-1 1-1,1 0 0,0 0 0,0 1 1,0 0-1,9 1 0,-16 0-182,1-1 1,-1 1-1,0-1 0,1 1 0,-1-1 1,0 1-1,1 0 0,-1 0 0,0 0 0,0 0 1,1 0-1,-1 0 0,0 0 0,0 0 1,0 0-1,0 0 0,-1 0 0,1 1 0,0-1 1,0 0-1,-1 1 0,1-1 0,-1 1 1,1-1-1,-1 1 0,0-1 0,1 0 0,-1 1 1,0-1-1,0 1 0,0-1 0,0 1 1,0-1-1,-1 1 0,0 2 0,0 3 12,0 1-1,-1-1 0,0 1 1,-1-1-1,-4 11 0,-5 4-11,0 1 0,-2-2 1,-1 0-1,0 0 0,-1-2 0,-2 0 0,0 0 0,0-2 0,-2-1 0,0 0 1,-31 18-1,44-30-6,5-3-6,1 0 0,-1 0 1,0 0-1,0 0 0,0 0 0,0 0 0,0-1 0,0 1 0,0-1 0,-4 1 1,14-1-133,-2-1 94,0 1 1,-1 0 0,1 0-1,0 0 1,0 1 0,8 1-1,-7 2 20,1-1 0,-1 1 1,0 0-1,0 0 0,0 1 0,9 9 0,-10-9 38,1 0 1,-1 0-1,1-1 0,0 0 1,10 5-1,-14-8 26,1 0 0,-1 0 1,0 0-1,0-1 0,1 0 0,-1 1 1,0-1-1,1 0 0,-1-1 0,0 1 0,1-1 1,-1 1-1,0-1 0,0 0 0,1 0 1,-1 0-1,4-3 0,-1 0 24,1 0 1,-1 0-1,0-1 1,-1 1-1,1-1 1,-1-1-1,0 1 1,-1-1-1,1 0 1,-1 0-1,0 0 0,0-1 1,-1 1-1,0-1 1,0 0-1,-1 0 1,4-14-1,-6 20-166,0 0 0,0 0 0,0 1-1,0-1 1,0 0 0,0 0 0,0 0-1,0 0 1,0 0 0,0 0 0,0 1-1,-1-1 1,1 0 0,0 0 0,-1 0 0,1 0-1,-1 1 1,1-1 0,-1 0 0,1 0-1,-1 1 1,1-1 0,-1 1 0,-1-2-1,1 1-1,0-1-508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13219,'-16'13'1472,"14"0"-664,2-4-232,18-2 1129,5-3-449,14-4-112,6-1-95,10-4-225,2 0-112,2-2-336,1-2-344,-11 0-880,-1 2-1361,-18 3 1833,-6 0-296,-16-2-264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3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17428,'95'-30'3761,"-70"25"-3443,0 1 0,0 0 0,46 1 0,-55 3-290,0 1 0,0 1 1,0 0-1,0 1 0,28 9 1,-40-11-29,0 0 0,0 1 1,0 0-1,0 0 1,-1 0-1,1 0 1,0 1-1,-1-1 1,0 1-1,1 0 1,-1 0-1,0 0 1,-1 0-1,1 1 1,-1-1-1,1 1 1,-1 0-1,0 0 1,0-1-1,0 1 1,-1 0-1,0 1 1,0-1-1,0 0 1,0 0-1,0 7 1,-1 3 10,-1 0 0,-1 0 1,0 0-1,-1 0 1,0 0-1,-1-1 1,-11 25-1,-51 89 288,53-103-219,-58 105 1489,70-126-1393,1 1 58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3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18132,'0'2'242,"1"0"0,-1 0 0,0 0 0,0-1 0,0 1 0,0 0 0,0 0 0,-1 0 0,1 0 0,-1 3 0,0-3 54,-2 19 55,0 1 0,1 0 0,1-1 0,1 1 0,1 0 0,1 0 0,1-1 0,9 35 0,-11-53-338,0-1 0,0 1-1,0 0 1,0-1 0,0 0 0,0 1-1,1-1 1,-1 0 0,1 0 0,0 0-1,0 0 1,-1 0 0,1 0 0,1 0-1,-1 0 1,0-1 0,4 3-1,-4-4 1,0 0-1,-1 1 0,1-1 0,0 0 0,0 0 0,0 0 0,-1 0 0,1-1 0,0 1 1,0 0-1,-1-1 0,1 1 0,0-1 0,-1 0 0,1 1 0,-1-1 0,1 0 0,0 0 0,-1 0 1,0 0-1,1 0 0,-1-1 0,0 1 0,1 0 0,-1-1 0,0 1 0,1-3 0,9-10 78,-1-1 1,-1 0-1,-1-1 0,9-21 0,21-68 234,-36 98-309,4-8 43,-6 15-56,0 0-1,0 0 1,0 0-1,0 0 1,0 0-1,0 0 1,0 0-1,0 0 1,1 0-1,-1 0 1,0 0-1,0 0 1,0 0-1,0 0 1,0 0-1,0 0 1,0 1-1,0-1 1,0 0-1,0 0 1,0 0-1,0 0 1,0 0-1,0 0 1,0 0-1,0 0 1,0 0-1,0 0 1,0 0-1,0 0 1,0 0-1,1 0 1,-1 0-1,0 0 1,0 0-1,0 0 1,0 0-1,0 0 1,0 0-1,0 0 1,0-1-1,0 1 1,0 0-1,-3 26 94,1-9-102,1-13 7,-1 20 19,0 40 0,2-59-12,0 1 1,1-1-1,0 1 0,0-1 0,0 0 0,0 0 0,1 0 1,0 0-1,0 0 0,0 0 0,1 0 0,0-1 0,5 8 1,-7-11 4,1 1 1,0 0 0,1-1-1,-1 1 1,0-1 0,0 0 0,0 0-1,1 0 1,-1 0 0,1 0-1,-1 0 1,1 0 0,-1-1 0,1 0-1,-1 1 1,1-1 0,-1 0-1,1 0 1,0 0 0,-1 0 0,1-1-1,-1 1 1,1-1 0,-1 0-1,1 0 1,-1 1 0,1-2-1,-1 1 1,4-2 0,3-2 41,0-1 0,-1 0 0,1 0 0,-1-1 0,12-12 0,-3-3 11,0 0-1,-1-1 1,-2-1-1,0 0 1,-2-1-1,0 0 1,12-42-1,-23 107-76,-2-12 23,6 47 0,-5-68-150,2 1-1,-1 0 1,1 0-1,0 0 1,1-1-1,0 1 1,0-1-1,0 0 1,1 0-1,8 12 1,-11-18 92,-1 0 0,1-1 1,0 1-1,-1 0 0,1-1 0,0 1 1,-1 0-1,1-1 0,0 1 1,0-1-1,-1 1 0,1-1 0,0 0 1,0 1-1,0-1 0,0 0 0,0 0 1,0 1-1,-1-1 0,1 0 0,0 0 1,0 0-1,0 0 0,0 0 1,0 0-1,0 0 0,0 0 0,1-1 1,0 0 2,-1 0 0,1 0 1,-1 0-1,1 0 1,-1-1-1,1 1 0,-1 0 1,0-1-1,0 1 1,1-1-1,-1 1 0,0-1 1,1-2-1,11-27-616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3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15683,'-10'9'2049,"0"11"-1313,3-5-352,3 1 2153,8-3-2849,3-4 528,6-4-240,4 1-120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33 286 15667,'0'4'203,"-1"-1"0,0 1 0,0 0 0,0-1 0,0 1 0,0 0 0,-1-1 0,1 1 0,-4 4 0,2-3-39,1-1 0,0 1 0,0 0-1,-3 8 1,3-1 50,0 0 0,1 0 0,1 0 0,0 1 0,2 14 0,-1-22-189,-1-1 0,1 0 1,-1 1-1,1-1 0,1 0 1,-1 0-1,1 0 0,-1 0 0,1 0 1,0 0-1,1-1 0,-1 1 1,1 0-1,-1-1 0,1 0 0,0 0 1,0 0-1,4 3 0,-5-5 9,0 0-1,-1-1 1,1 1-1,0-1 1,0 1-1,-1-1 1,1 0-1,0 1 1,0-1-1,0 0 1,0 0 0,0-1-1,-1 1 1,1 0-1,0-1 1,0 1-1,0-1 1,-1 1-1,1-1 1,0 0-1,0 0 1,-1 1-1,1-1 1,-1-1-1,1 1 1,-1 0-1,1 0 1,0-2-1,7-5 147,-2 0-1,1-1 0,8-14 1,-10 16-67,23-38 169,-1-1-1,-2-2 0,-3-1 0,-2 0 0,22-74 0,-38 106-192,-1 1 0,3-29 0,-7 44-81,1 1-1,-1-1 0,0 0 1,0 0-1,0 0 1,0 1-1,0-1 0,0 0 1,0 0-1,0 0 1,0 1-1,0-1 1,0 0-1,0 0 0,-1 0 1,1 1-1,0-1 1,-1 0-1,1 0 1,0 1-1,-2-2 0,2 2-1,-1 0 0,0 0 0,1 0 0,-1 1 0,0-1 0,1 0 0,-1 1 0,1-1 0,-1 0-1,1 1 1,-1-1 0,1 1 0,-1-1 0,1 1 0,-1-1 0,1 1 0,-1-1 0,1 1 0,-1 0 0,-20 38 127,9-6-23,-15 62 0,24-80-93,1 0 0,0 0-1,1 0 1,0 0 0,2 0 0,3 29-1,-4-42-10,1 1 1,-1-1-1,1 0 0,0 1 0,0-1 0,0 0 0,0 1 1,0-1-1,0 0 0,1 0 0,-1 0 0,1 0 1,-1 0-1,4 2 0,-4-3 3,1 0 1,-1 0-1,1 0 1,-1 0-1,1-1 1,-1 1-1,1-1 1,-1 1-1,1-1 1,0 0-1,-1 0 1,1 1 0,0-1-1,-1 0 1,1 0-1,-1-1 1,3 1-1,1-1 16,0-1 0,0 0 1,0 0-1,-1 0 0,1-1 0,0 1 0,-1-1 0,0 0 0,0 0 1,0-1-1,0 1 0,5-7 0,6-9 75,0-1 0,-2 0 0,0 0 0,9-25 0,-4 7 52,17-60 0,-27 65-98,-8 33-54,0 0 0,0 0 1,0 0-1,0 0 0,0 0 0,-1 0 0,1 0 0,0 0 1,0 0-1,0 0 0,0 0 0,0 0 0,0 0 0,0 0 1,0 0-1,0 0 0,0 0 0,0 0 0,0 0 0,0 0 1,0 0-1,0 0 0,0 0 0,0 0 0,0 0 0,-1 0 0,1 0 1,0 0-1,0 0 0,0 0 0,0 0 0,0 0 0,0 0 1,0-1-1,0 1 0,0 0 0,-6 18-8,-2 6 18,2 0 1,0 0-1,2 0 0,1 1 0,1 0 1,1 0-1,1 0 0,1 0 0,1-1 1,2 1-1,0-1 0,2 1 0,0-1 0,19 44 1,-20-56-146,-9-15 5,-15-30-98,5 11 101,-40-51-205,31 44 304,-22-35-1,45 63 34,-1 1 0,1-1 0,0 1 0,-1 0-1,1-1 1,-1 1 0,1-1 0,0 0 0,0 1-1,-1-1 1,1 1 0,0-1 0,0 1 0,0-1-1,-1 0 1,1 1 0,0-1 0,0 1 0,0-1-1,0 0 1,0 1 0,0-1 0,0 0 0,1 1-1,-1-1 1,0 1 0,0-1 0,0 1 0,1-1-1,-1 0 1,0 1 0,0-1 0,1 1 0,-1-1-1,1 1 1,-1-1 0,0 1 0,1-1 0,-1 1-1,1 0 1,-1-1 0,1 1 0,-1 0 0,1-1-1,-1 1 1,1 0 0,0 0 0,-1-1 0,1 1-1,-1 0 1,1 0 0,0 0 0,0 0 0,6-1 11,1 1 1,-1-1 0,0 2-1,8 0 1,1 0-92,176 4-3773,-142-4 3099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3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19 18500,'-1'-16'1453,"1"16"-1427,0-1-1,0 1 1,0 0 0,-1 0-1,1 0 1,0 0-1,0 0 1,0-1-1,0 1 1,0 0 0,0 0-1,0 0 1,-1 0-1,1 0 1,0 0 0,0 0-1,0 0 1,0-1-1,-1 1 1,1 0-1,0 0 1,0 0 0,0 0-1,0 0 1,-1 0-1,1 0 1,0 0-1,0 0 1,0 0 0,0 0-1,-1 0 1,1 0-1,0 0 1,0 0-1,0 0 1,0 0 0,-1 0-1,1 1 1,0-1-1,0 0 1,-2 1 92,1 1 0,-1-1 0,1 1 0,-1-1 0,1 1 0,0-1 0,0 1 0,0 0 0,0 0 0,0 0 0,-1 3 0,-6 19 432,2-1 0,0 1 0,-4 48 0,4 75 187,5-133-621,0 41 229,3 0 1,2 0 0,2 0-1,16 63 1,-21-113-312,0 0-11,0-1 1,0 0 0,0 1-1,1-1 1,-1 0 0,1 0 0,0 0-1,0 0 1,0 0 0,1 0-1,0 0 1,-1-1 0,6 5 0,-8-7-24,0-1 0,0 0 0,0 0 0,0 0 0,0 0 1,0 0-1,0 0 0,1 0 0,-1 0 0,0 0 0,0 0 1,0 0-1,0 0 0,0 0 0,0 0 0,0 0 0,0 0 1,0 0-1,1 0 0,-1 0 0,0 0 0,0 0 0,0 0 1,0 0-1,0 0 0,0 0 0,0 0 0,0 0 0,1 0 1,-1 0-1,0 0 0,0 0 0,0 0 0,0 0 1,0 0-1,0 0 0,0-1 0,0 1 0,0 0 0,0 0 1,0 0-1,0 0 0,0 0 0,1 0 0,-1 0 0,0 0 1,0 0-1,0-1 0,0 1 0,0 0 0,0 0 0,0 0 1,0 0-1,0 0 0,0 0 0,0 0 0,-1-11-38,-5-9-115,-15-17-345,-2 0 1,-2 2-1,-50-58 0,27 36 78,40 44 407,11 8 154,20 5 228,-9 1-326,-2-1-58,0-1 0,1 1 0,-1-2 0,0 0 0,0-1 0,0 0 0,0 0 0,19-10 0,5-5 137,43-28 0,-78 46-122,43-28-56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3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131 208 19132,'-11'6'636,"0"1"1,0 0-1,0 1 0,1 0 1,0 0-1,-16 19 0,21-21-483,1-1 0,0 1 0,0 0 0,1 0 0,-1 1 0,2-1 0,-1 1 0,1-1 0,-1 1 0,2 0-1,-1 0 1,1 0 0,0 0 0,0 7 0,1-11-141,0-1 0,0 0-1,0 0 1,0 0 0,0 0-1,0 1 1,1-1 0,-1 0-1,1 0 1,-1 0 0,1 0-1,0 0 1,0 0 0,0 0-1,0 0 1,0 0 0,0-1-1,1 1 1,-1 0 0,1-1-1,-1 1 1,1-1 0,-1 1 0,1-1-1,0 0 1,0 1 0,0-1-1,-1 0 1,1 0 0,0-1-1,0 1 1,1 0 0,-1-1-1,0 1 1,0-1 0,0 0-1,0 1 1,3-1 0,1-1-12,0 1 1,-1-1-1,1 0 1,0 0-1,-1-1 1,1 1-1,-1-1 1,1 0-1,-1-1 1,0 0-1,0 1 1,0-2-1,7-5 1,0-2 10,0-2 0,0 1 0,-2-1 0,0-1 0,0 0 0,-1 0 1,-1-1-1,0 0 0,-1-1 0,-1 0 0,-1 0 0,8-32 0,-14 42-3,-3 17-5,-6 20-6,3-3 21,-2 33-1,9-54-6,-1 1 0,1-1 0,0 1-1,1 0 1,-1-1 0,2 1-1,-1-1 1,1 1 0,4 11 0,-5-17-7,0-1 1,-1 1-1,1-1 0,0 1 1,0-1-1,0 1 1,0-1-1,0 0 1,1 1-1,-1-1 1,0 0-1,0 0 0,1 0 1,-1 0-1,1 0 1,-1 0-1,1 0 1,-1-1-1,1 1 1,0 0-1,-1-1 0,1 0 1,0 1-1,-1-1 1,1 0-1,0 0 1,0 0-1,-1 0 1,1 0-1,0 0 0,0 0 1,-1 0-1,1-1 1,0 1-1,-1-1 1,1 1-1,-1-1 1,1 0-1,2-1 0,4-3 13,0 1 0,0-2 0,-1 1 0,0-1 0,13-13-1,-7 4-6,0 0-1,-1-1 0,-1-1 0,0 0 0,-1 0 1,-1-1-1,-1 0 0,-1-1 0,6-21 0,-14 46-18,-11 33-32,11-36 38,0 1-1,0-1 1,1 1-1,0-1 0,0 1 1,0-1-1,0 1 1,0-1-1,1 1 0,-1-1 1,2 5-1,-1-7 2,0 0-1,-1 0 1,1 0 0,0 0-1,0 0 1,0 0 0,0 0-1,0 0 1,1 0-1,-1 0 1,0 0 0,0-1-1,1 1 1,-1 0 0,0-1-1,1 1 1,-1-1 0,0 0-1,1 1 1,-1-1-1,1 0 1,-1 0 0,0 0-1,1 0 1,-1 0 0,3-1-1,40-7-153,-44 8 156,43-13-239,51-13-385,-85 25 523,0-1 0,1 1 0,-1 1 0,0-1 0,1 2 0,-1-1 0,18 4 0,-24-3 114,0 0-1,-1 0 1,1 0 0,0 0-1,-1 1 1,1-1 0,-1 1-1,1-1 1,-1 1 0,0 0-1,1 0 1,-1 0 0,0 0-1,-1 1 1,1-1 0,0 0-1,0 1 1,-1-1 0,0 1-1,1 0 1,-1-1 0,0 1-1,0 0 1,-1 0 0,1 0-1,0-1 1,-1 1 0,0 0-1,0 0 1,0 0 0,0 0-1,0 0 1,0 0 0,-1 0-1,0 0 1,1-1 0,-3 6-1,3-8 10,0 0 0,0 0 0,0 1 0,0-1 0,0 0-1,0 0 1,0 0 0,0 1 0,0-1 0,0 0-1,0 0 1,0 1 0,0-1 0,0 0 0,-1 0 0,1 0-1,0 0 1,0 1 0,0-1 0,0 0 0,0 0-1,-1 0 1,1 0 0,0 1 0,0-1 0,0 0 0,-1 0-1,1 0 1,0 0 0,0 0 0,0 0 0,-1 0-1,1 0 1,0 0 0,0 0 0,-1 0 0,1 0 0,0 0-1,0 0 1,0 0 0,-1 0 0,1 0 0,0 0 0,0 0-1,-1 0 1,1 0 0,0 0 0,-5-13 533,3-21-25,2 22-567,0 1 0,1-1 1,0 1-1,1-1 0,0 1 1,1 0-1,0 0 0,1 0 1,0 0-1,1 1 0,0 0 0,0-1 1,1 2-1,1-1 0,0 1 1,0 0-1,0 0 0,1 1 0,1 0 1,10-8-1,52-39-1598,-52 36 1120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3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19860,'-8'9'2305,"8"-1"-1609,0-15-3001,-2-9 4746,4-4-2353,6-6-328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4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40 14843,'-5'-3'303,"0"0"0,0 0 0,-1 0 0,1 1 0,-1 0 0,0 0 0,-11-2 0,-46-4 1174,27 4-932,17 2-493,1 0-1,-1 1 0,1 1 1,-1 0-1,1 2 0,0 0 0,-30 8 1,41-8-50,1 0 0,0 0 0,0 0 0,0 1 0,0 0 0,0 1 0,0-1 1,1 1-1,-1 0 0,1 0 0,0 1 0,1 0 0,-1-1 0,1 2 0,0-1 0,0 0 0,0 1 1,1 0-1,0 0 0,0 0 0,1 0 0,-1 0 0,1 0 0,-1 9 0,-6 45-12,4 1 0,2 78 0,2-55-1,-31 505-10,18-325 54,-6 66-44,11-122 247,5-62-100,2-119-123,1-14 15,0 0 1,0 1-1,1-1 1,4 24-1,-2-36 56,0 0 0,0-1-1,0 1 1,0-1 0,1 0 0,-1 1-1,0-1 1,0 0 0,3 0 0,1 0-34,30 5-31,0-1 0,52-2-1,11-3-505,-99 1 503,0 0 0,0 0 0,0 0 0,0 0 0,0 0 0,1 1 0,-1-1 0,0 0 0,0 0 0,0 0 0,0 0-1,0 0 1,0 0 0,1 0 0,-1 0 0,0 0 0,0 0 0,0 0 0,0 0 0,0 0 0,1 0 0,-1 0 0,0 0-1,0 0 1,0 0 0,0 0 0,0 0 0,0 0 0,1 0 0,-1 0 0,0-1 0,0 1 0,0 0 0,0 0 0,0 0-1,0 0 1,0 0 0,1 0 0,-1 0 0,0 0 0,0-1 0,0 1 0,0 0 0,0 0 0,0 0 0,0 0 0,0 0-1,0 0 1,0-1 0,0 1 0,0 0 0,0 0 0,0 0 0,0 0 0,0 0 0,0-1 0,0 1 0,0 0 0,0 0-1,0 0 1,0 0 0,0 0 0,0 0 0,0-1 0,0 1 0,0 0 0,-10-8 142,-3-2-18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4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 13019,'3'-3'219,"0"1"0,0 1 1,0-1-1,0 0 0,0 1 1,1-1-1,-1 1 0,0 0 1,1 0-1,-1 0 0,1 1 1,-1-1-1,1 1 0,-1 0 1,1 0-1,-1 0 0,5 1 0,-3 0-23,-1 0-1,1 1 1,0-1-1,-1 1 0,1 0 1,-1 1-1,1-1 1,-1 1-1,0 0 0,0 0 1,4 4-1,-2-1-80,0 0 0,-1 0 0,0 0 0,0 1-1,-1-1 1,1 1 0,-2 1 0,1-1 0,-1 0 0,0 1-1,0 0 1,-1-1 0,0 1 0,2 15 0,-5-9-19,1 0 0,-2 0 0,0 0 0,0-1 1,-1 1-1,-6 13 0,-34 77 534,41-99-598,-1 1 22,-1 1 0,1-1 0,-1 0 0,0 0 0,-6 6 0,9-11-68,1 0-1,-1 0 0,0 0 1,1-1-1,-1 1 0,0 0 1,0-1-1,0 1 1,0 0-1,0-1 0,0 1 1,0-1-1,0 1 0,0-1 1,0 1-1,0-1 0,0 0 1,0 0-1,0 1 0,0-1 1,0 0-1,0 0 0,0 0 1,0 0-1,0 0 0,-1-1 1,1 1-1,0 0 0,0 0 1,0-1-1,0 1 1,0-1-1,0 1 0,0-1 1,0 1-1,0-1 0,0 1 1,1-1-1,-1 0 0,0 0 1,0 1-1,1-1 0,-1 0 1,-1-1-1,-5-9-469,1 0-1,-1 0 0,-5-16 1,-3-5-25,1 5-130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4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13 17532,'7'-6'1272,"1"0"305,-9 12 93,-11 14-610,-1 0 0,-18 22 0,0-1-640,-119 168-1151,146-227-1221,4 3 1301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93 14043,'-1'0'119,"0"0"0,0-1 0,0 1 1,0 0-1,0 0 0,0 0 0,0-1 0,0 1 0,0 0 0,1-1 0,-1 1 1,0-1-1,0 1 0,0-1 0,0 0 0,1 1 0,-1-1 0,0 0 0,0 0 1,1 1-1,-1-1 0,1 0 0,-1 0 0,0-1 0,-9-27 2264,0-1-537,9 28-1772,1 1 0,-1 0 0,0 0 0,1 0 0,-1 0 0,0 0 0,0 0 0,0 0 0,0 0 0,0 0 0,0 1 0,0-1 0,0 0 0,0 0 0,0 1 0,-1-1 0,1 1 0,0-1 0,-2 1 0,-4-1 18,1 0 0,-1 1-1,0 0 1,1 0 0,-1 1-1,0 0 1,-9 2 0,-48 17-68,46-14 21,11-4-44,1 1 1,-1-1-1,1 1 1,0 0-1,0 0 1,0 1-1,0 0 0,-7 6 1,10-7-5,1 0 0,-1 0 1,1 1-1,0-1 0,0 1 1,0-1-1,0 1 0,0 0 0,1 0 1,0 0-1,0 0 0,0 0 1,0 0-1,1 0 0,-1 5 0,1 146-23,-11 41-85,-11 150-129,5-111 78,8-80-229,-35 191 0,22-243 92,1-11 135,-15 172-1,34-245 147,1-13 7,0-1 0,1 1 0,-1-1 0,1 1 0,0-1 0,1 1 0,-1-1 0,1 1 0,0-1 0,4 11 0,-4-15 10,-1 0-1,1-1 1,0 1 0,0 0 0,-1-1 0,1 1-1,0-1 1,0 1 0,0-1 0,0 1 0,0-1-1,0 0 1,0 1 0,0-1 0,0 0 0,0 0-1,0 0 1,0 0 0,0 0 0,0 0-1,0 0 1,0 0 0,0 0 0,0 0 0,0 0-1,0-1 1,1 1 0,30-12 3,-25 9-5,19-6 14,-1 2-1,1 0 0,28-2 0,-5 1-17,-24 3 37,-11 3-353,-1 0-1,21-7 1,-30 7 230,-1 1-1,1-1 1,0 1-1,-1-1 1,0-1 0,1 1-1,-1 0 1,0-1-1,0 0 1,0 1 0,0-1-1,-1 0 1,4-5-1,5-9-307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4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11666,'99'72'4480,"-93"-67"-4410,0-1-1,0 1 0,0 1 1,-1-1-1,1 1 1,-1 0-1,-1 0 1,1 1-1,-1-1 0,0 1 1,0 0-1,-1 0 1,0 0-1,0 0 0,1 9 1,-2-6 109,0 0-1,-1 0 1,-1 0 0,0 0-1,0 0 1,0 0 0,-2 0 0,1 0-1,-1 0 1,0-1 0,-6 13-1,2-6 171,-1 0 0,0-1-1,-1 0 1,-1-1-1,-16 21 1,1-8 128,-40 37-1,62-61-543,-1 0 1,0 0-1,-1-1 0,1 0 1,0 1-1,-1-1 0,1 0 1,-1-1-1,0 1 0,1-1 1,-1 1-1,0-1 0,-5 1 1,0-3-113,2-10-46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5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492 263 17436,'6'-24'819,"-2"1"0,0-1 0,-2 0 1,-1 0-1,-1 0 0,-5-46 0,4 66-671,0-1 1,0 1-1,-1-1 0,1 1 0,-1 0 0,-3-6 0,5 9-122,-1 0 1,0 1-1,1-1 0,-1 0 0,1 0 0,-1 0 0,0 1 0,0-1 0,1 0 0,-1 0 1,0 1-1,0-1 0,0 1 0,0-1 0,0 1 0,0-1 0,0 1 0,0 0 1,0-1-1,0 1 0,0 0 0,0 0 0,0 0 0,0 0 0,0 0 0,0 0 0,0 0 1,0 0-1,0 0 0,0 0 0,0 0 0,0 1 0,0-1 0,-1 1 0,-2 1 7,0 1 0,0-1 0,1 1 0,-1 0 0,1 0 0,0 0 0,0 0 0,0 1 0,0-1 1,-3 8-1,-24 44 78,23-38-88,-13 27-3,2 1 1,2 0 0,2 2-1,2 0 1,2 0 0,3 0-1,1 1 1,3 1-1,1-1 1,3 0 0,1 0-1,3 1 1,2-2 0,2 1-1,2-1 1,28 74 0,-37-116-56,5 13-39,-10-13-270,-7-7-448,-12-10-399,0-2 1,2 0-1,0-1 0,-36-35 0,34 29 407,-35-31-64,-59-71 0,115 122 939,0 0-1,1 1 1,-1-1-1,0 0 1,1 1-1,-1-1 1,1 0-1,-1 0 1,1 0-1,-1 0 1,1 0-1,0 1 1,-1-1-1,1 0 1,0 0-1,0 0 1,0 0-1,0 0 1,0 0-1,0-1 1,0 1-29,0 1 0,1-1 0,-1 1 0,1-1 0,-1 1 0,1-1 0,-1 1 0,1 0 0,-1-1 0,1 1 0,-1 0 0,1-1 0,0 1 0,-1 0 0,1 0 0,-1 0 0,1-1 0,0 1 0,-1 0 0,1 0 1,0 0-1,0 0 0,9 1 349,0-1 0,0 2 0,11 2 0,-8-2-157,15 1-252,-1-1 1,1-1-1,0-1 0,0-1 1,0-2-1,0-1 1,-1-1-1,0-2 1,0 0-1,0-2 1,-1-1-1,40-21 1,-22 2-371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5:5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74 113 16748,'-7'8'833,"0"0"1,1 0 0,0 1 0,0 0 0,-9 19 0,10-17-571,1 0 0,0 0 0,0 1 0,1 0 0,1-1 0,0 1 0,1 0 0,0 19 1,1-28-245,0-1 0,0 0 0,0 1 0,1-1 0,-1 1 0,1-1 0,0 0 0,0 0 0,-1 1 0,1-1 0,1 0 0,-1 0 0,0 0 0,0 0 0,1 0 0,0 0 0,-1-1 0,1 1 0,0 0 0,3 2 0,-2-3-13,-1 1 1,1-1-1,0 0 0,0 0 1,0-1-1,-1 1 0,1 0 0,0-1 1,0 0-1,0 1 0,0-1 1,0-1-1,0 1 0,0 0 1,0-1-1,5-1 0,1-1 3,1 0 0,-1-1 0,0-1-1,0 0 1,-1 0 0,0 0 0,0-1-1,0 0 1,0-1 0,-1 0 0,7-8-1,-1 0 16,-1-1-1,0-1 1,-1 0-1,13-27 1,-11 12 30,-13 31-48,1-1 1,-1 0-1,1 1 0,-1-1 0,1 1 0,-1-1 0,0 0 0,0 1 0,0-1 0,0 0 0,0 1 0,0-1 1,0 0-1,-1 1 0,1-1 0,-1 1 0,0-4 0,0 5-2,1 0 0,-1-1 1,0 1-1,1 0 0,-1 0 0,1 0 0,-1 0 0,1 0 1,-1-1-1,0 1 0,1 0 0,-1 0 0,1 1 0,-1-1 1,0 0-1,1 0 0,-1 0 0,1 0 0,-1 0 0,1 1 1,-1-1-1,1 0 0,-1 0 0,1 1 0,-1-1 0,1 0 1,-1 1-1,1-1 0,-1 1 0,1-1 0,-1 0 0,1 1 1,0-1-1,-1 1 0,1-1 0,0 1 0,0-1 0,-1 2 1,-14 19 120,9-10-46,0 0 1,1 0-1,0 1 0,-5 16 1,9-22-43,-1 0 0,1 0 0,0 0 0,0 0 1,1 0-1,0 0 0,0 1 0,1-1 0,-1 0 0,4 11 1,-4-15-30,1-1 1,0 1 0,-1 0 0,1 0 0,0 0 0,0-1 0,1 1 0,-1 0 0,0-1-1,0 1 1,1-1 0,-1 1 0,1-1 0,0 0 0,-1 0 0,1 0 0,0 0 0,-1 0-1,1 0 1,0 0 0,0 0 0,0-1 0,0 1 0,0-1 0,0 1 0,0-1 0,0 0 0,0 0-1,0 0 1,0 0 0,0 0 0,0 0 0,0-1 0,0 1 0,0 0 0,0-1 0,2-1-1,5-1 9,0 0 1,0-1-1,-1 0 0,1 0 0,-1-1 0,12-9 0,0-2 3,-2-2 1,0 0-1,0-1 0,-2-1 1,-1 0-1,0-1 0,12-25 1,-24 45-99,-3 9 21,-4 26-13,-2 13 7,6-46 64,0 1 0,-1 0 0,1 0 0,1 0 0,-1 0 0,0-1 0,0 1 0,1 0 0,-1 0 0,1 0 0,-1-1 0,1 1 0,0 0 0,0-1 0,-1 1 0,1 0 0,0-1 0,1 1 0,-1-1 0,0 0 0,0 1 0,1-1 0,-1 0 0,1 0 0,-1 0 0,1 0 0,-1 0 0,1 0 0,-1 0 0,1 0 0,0-1 0,0 1 0,-1-1 0,1 1 0,0-1 0,0 0 0,3 0 0,6 0 13,-1-1-1,1 0 1,-1-1 0,1 0-1,13-5 1,-10 4-6,-3-1-2,1 2 1,-1-1-1,1 2 1,0-1 0,0 2-1,12 0 1,-21 0-7,1 0 1,-1 1-1,0-1 0,0 1 1,0 0-1,1 0 1,-1 0-1,0 1 1,0-1-1,-1 1 1,1-1-1,0 1 1,0 0-1,-1 0 0,1 0 1,-1 0-1,0 1 1,0-1-1,0 1 1,0 0-1,0-1 1,0 1-1,-1 0 1,1 0-1,-1 0 0,0 0 1,1 3-1,0-1 10,-1 0-1,0-1 1,0 1-1,0 0 1,-1 0-1,0 0 1,0 0-1,0 0 0,0 0 1,-2 4-1,-3-35 174,2-19-26,0-59 5,4 94-159,0 0 0,0 0 0,1 0 0,0 1 0,0-1 0,1 1 0,1 0 0,4-10 0,-6 16-16,0 0 1,0 0 0,0 1 0,1-1 0,-1 0 0,1 1-1,-1 0 1,1 0 0,0 0 0,0 0 0,0 0 0,0 0-1,0 1 1,1-1 0,-1 1 0,0 0 0,6-1 0,7-1-429,-1 1-1,30 0 1,-2-1-366,-11-1 435,-4-2-106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6:0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21965,'-20'-2'2040,"12"2"-1424,8 1-288,11 3 1009,8 6-433,7-1-1368,-1 1-376,8-7 663,0 1-191,-6-2-152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46:0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14 235 15211,'-2'3'276,"0"0"0,1-1 0,-1 1 0,1 0-1,0 0 1,0 0 0,-2 6 0,3-8-226,0 0-1,0 0 1,0 0 0,0 0-1,0 0 1,0 0 0,0 0-1,1 0 1,-1 0 0,0-1-1,0 1 1,1 0 0,-1 0-1,1 0 1,-1 0 0,0-1 0,1 1-1,0 0 1,-1-1 0,1 1-1,-1 0 1,1-1 0,0 1-1,-1 0 1,1-1 0,0 1-1,0-1 1,0 0 0,-1 1-1,1-1 1,0 1 0,0-1-1,0 0 1,0 0 0,0 0-1,1 1 1,11 0 546,0 0 0,1-1 0,-1 0 0,0-1 0,19-4 0,-23 4-428,622-106 4717,33-5-3952,-178 50-1094,-449 59-459,-52 6-3925,-11 2 3243,11-3 237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4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17708,'3'6'2168,"2"4"-1280,3 4-335,2 1 1447,4 5-872,2 0-224,4 1-311,-2-1-129,8 2-160,-2-4-120,-1-2-80,-1-1-96,-2-5-336,-1 1-312,-6-4 1344,-3-1-760,-2 0-16,-4-2-48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4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16596,'-1'2'460,"0"0"0,0-1 1,0 1-1,1 0 0,-1 0 1,0 0-1,1 0 0,-1 0 0,1 0 1,0 0-1,0 0 0,0 3 1,-2 36 217,2-37-460,1 44 66,13 86 1,-6-70-1385,-7-58 709,0-5 335,-1 0 1,0 0-1,1 0 1,-1 0-1,0 1 1,0-1-1,0 0 0,0 0 1,0 0-1,0 0 1,-1 1-1,1-1 0,0 0 1,0 0-1,-1 0 1,1 0-1,-1 0 1,1 1-1,-1-1 0,0 0 1,0 1-1,-7 5-503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4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13675,'0'3'2128,"6"0"-903,3 0-449,5-5 2232,6 0-1431,6-1-473,4-2-224,1 1-328,2-2-256,-1 2-768,-3-2-432,-9 1 768,-8 0-176,-12 8-144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4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 19660,'20'-2'2743,"23"1"-107,-41 1-2571,-1 0-1,1 0 0,0 0 1,-1 0-1,1 1 0,0-1 1,-1 0-1,1 1 0,0 0 1,-1-1-1,1 1 0,-1 0 1,1 0-1,-1 0 0,0 0 1,1 0-1,-1 0 0,2 2 1,-3-2-55,1 1 0,-1-1 1,1 0-1,-1 1 0,0-1 1,0 1-1,0-1 0,0 1 1,0-1-1,0 1 1,0-1-1,-1 1 0,1-1 1,0 1-1,-1-1 0,1 0 1,-1 1-1,1-1 0,-1 0 1,0 1-1,0-1 0,0 0 1,1 0-1,-1 0 1,-2 2-1,-29 30-32,27-29 40,-21 18 3,19-18-16,1 1 0,0 0-1,0 0 1,0 1 0,1-1-1,0 1 1,-8 12 0,13-18-4,-1 0-1,1 1 1,0-1 0,0 1 0,0-1 0,-1 1-1,1-1 1,0 0 0,0 1 0,0-1 0,0 1 0,0-1-1,0 1 1,0-1 0,0 1 0,0-1 0,0 1 0,0-1-1,0 1 1,0-1 0,1 1 0,-1-1 0,0 0 0,0 1-1,0-1 1,1 1 0,-1-1 0,0 0 0,0 1 0,1 0-1,16 5 25,25-5-9,-38-1-21,16 0-408,1-1 0,-1-1 0,0-1 0,23-6 1,-30 3 26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4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19996,'0'10'1969,"1"-1"-1201,-1 0-264,3 2 832,6 2-224,1 0-383,0-2-177,1-5-288,1 0-208,2-5-520,2 1-336,0-5-585,-1-11-215,4-2 1112,0-4-376,1-2-209</inkml:trace>
  <inkml:trace contextRef="#ctx0" brushRef="#br0" timeOffset="1">265 0 15915,'-15'28'3560,"-54"114"1445,48-94-4354,3 2-1,-18 78 1,23-74-519,-16 89-1299,28-142 1155,1 0 0,0 0-1,0 0 1,0 0 0,0-1-1,-1 1 1,1 0 0,0 0-1,0 0 1,1 0 0,-1 0-1,0 0 1,0-1-1,0 1 1,1 0 0,-1 0-1,0 0 1,1 1 0,8-11-282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3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16676,'0'2'171,"0"0"1,1-1 0,0 1 0,-1-1 0,1 1 0,0 0-1,0-1 1,-1 1 0,1-1 0,0 0 0,1 1 0,-1-1-1,0 0 1,0 0 0,0 0 0,1 0 0,-1 0-1,1 0 1,-1 0 0,1 0 0,-1 0 0,1-1 0,2 2-1,5 1 278,-1-1 0,1 0-1,13 0 1,-13 0 53,47 1 397,1-1 1,-1-3-1,65-10 0,-24 2-602,200-4-2388,-295 13 1862,15-2-813,-17 2 1005,1 0 0,-1 0 0,1-1 0,-1 1 0,0 0 0,1 0 0,-1 0 0,1 0 0,-1 0 0,0-1 0,1 1-1,-1 0 1,0 0 0,1-1 0,-1 1 0,0 0 0,1-1 0,-1 1 0,0 0 0,0-1 0,1 1 0,-1 0 0,0-1 0,0 1-1,0-1 1,0 1 0,0 0 0,1-1 0,-1 1 0,0-1 0,0 1 0,0-1 0,-3-4-763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5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1 357 14139,'0'0'57,"0"0"0,0-1 1,0 1-1,0 0 0,0 0 0,0 0 0,0 0 0,0 0 0,0-1 1,0 1-1,0 0 0,0 0 0,0 0 0,1 0 0,-1 0 1,0 0-1,0-1 0,0 1 0,0 0 0,0 0 0,0 0 1,0 0-1,1 0 0,-1 0 0,0 0 0,0 0 0,0 0 1,0 0-1,0 0 0,1 0 0,-1 0 0,0 0 0,0-1 1,0 1-1,0 0 0,1 1 0,-1-1 0,0 0 0,0 0 1,0 0-1,0 0 0,0 0 0,1 0 0,-1 0 0,0 0 1,0 0-1,0 0 0,0 0 0,0 0 0,1 0 0,-1 0 1,0 1-1,0-1 0,0 0 0,0 0 0,0 0 0,0 0 1,0 0-1,0 0 0,1 1 0,-1-1 0,0 0 0,0 0 1,0 0-1,0 0 0,0 0 0,0 1 0,0-1 0,0 0 1,13-15 1839,-7 8-971,97-114 3408,30-75-2409,-128 188-1878,1-1-44,-4 20-81,-5 4 41,0 1 0,-7 23-1,-4 20 31,6-13 2,3-21 18,2 0-1,0-1 1,1 2 0,2-1-1,3 33 1,-3-57-68,0 0-1,0 0 1,0 1 0,0-1-1,0 0 1,0 0 0,1 0-1,-1 0 1,0 0 0,1 0-1,-1 0 1,1 0 0,-1 0-1,1 0 1,0 0 0,-1 0-1,1-1 1,0 1-1,0 0 1,0 0 0,-1-1-1,1 1 1,0 0 0,2 0-1,-2-1-65,0 0 0,0-1 0,-1 1 0,1-1-1,0 1 1,0-1 0,-1 1 0,1-1 0,0 1-1,0-1 1,-1 1 0,1-1 0,-1 0 0,1 0-1,0 1 1,-1-1 0,0 0 0,1 0 0,-1 0 0,1 1-1,-1-1 1,0 0 0,0 0 0,1 0 0,-1 0-1,0 0 1,0 0 0,0-1 0,2-8-715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5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15091,'3'6'1793,"7"-4"-801,4-2-336,9-5 1232,2-3-439,8-1-353,0-2-192,0-2-288,0 1-208,-3 4-792,-6-4-464,-7 5 704,-2 3-136,-5 4-152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5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16540,'48'-6'5091,"-41"5"-4653,0-1 1,0 1 0,0 1-1,0-1 1,0 1 0,0 0-1,0 1 1,12 1 0,-18-1-411,1-1 0,-1 0 1,0 1-1,0-1 0,1 1 0,-1-1 0,0 1 1,0 0-1,0 0 0,0-1 0,0 1 1,0 0-1,0 0 0,0 0 0,0 0 1,0 0-1,0 0 0,-1 0 0,1 0 0,0 1 1,-1-1-1,1 0 0,0 2 0,-1-1-16,0 0-1,1 1 0,-1-1 0,0 1 0,-1-1 1,1 0-1,0 1 0,-1-1 0,1 0 0,-1 1 1,0-1-1,-1 3 0,-1 2-25,-1 1 1,-1 0-1,1-1 1,-1 0-1,0 0 1,-9 8-1,-6 3 4,-11 12-5,32-29 21,0-1 0,0 0 0,0 1 0,0-1 0,0 1 0,0-1 0,0 0 0,1 0 0,-1 0 1,0 1-1,0-1 0,0 0 0,2-1 0,22-2-641,1-1 1,-2-1-1,1-2 1,-1 0-1,36-17 0,-35 12-87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5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18020,'1'7'1992,"4"-2"-1000,2-4-399,3-1 1055,3 1-320,5-1-408,2 0-407,0 0-1306,-1-4 913,-7 3-288,-4-1-104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5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13859,'0'1'123,"0"-1"0,0 0 0,0 0 0,0 1 0,-1-1 0,1 0 0,0 1 0,0-1 0,0 0 0,0 1 0,1-1 0,-1 0 0,0 1 0,0-1 0,0 0 1,0 1-1,0-1 0,0 0 0,0 0 0,0 1 0,1-1 0,-1 0 0,0 0 0,0 1 0,0-1 0,1 0 0,-1 0 0,0 1 0,0-1 0,1 0 0,-1 0 0,0 0 0,1 1 0,9-8 2763,11-20-125,-19 24-2582,115-176 3840,-93 137-3576,-2-2-1,23-63 0,-43 104-403,-2 7-21,-2 21-25,-7 38-49,-2 11 41,0-10-43,-5 112 0,18-152-1356,3-25-459,1 0 1256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5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192 447 15075,'1'-4'343,"0"1"0,0-1 0,0 0 0,0 0 1,-1 1-1,1-1 0,-1 0 0,0 0 0,0 0 0,-1 0 0,1 1 0,-1-1 0,-2-7 0,3 9-241,-1 1 0,0-1 1,0 1-1,0-1 0,0 1 0,-1-1 0,1 1 0,0 0 0,-1-1 1,1 1-1,-1 0 0,1 0 0,-1 0 0,1 0 0,-1 1 1,0-1-1,1 0 0,-1 1 0,0-1 0,0 1 0,1-1 1,-1 1-1,0 0 0,0 0 0,0 0 0,0 0 0,1 0 0,-1 0 1,0 0-1,-3 2 0,-1-1-47,-1 1 0,1 0 0,0 1 0,0 0 0,0 0 0,0 0-1,0 0 1,1 1 0,-1 0 0,1 0 0,0 1 0,-6 6 0,2 0-45,-1-1-1,2 2 0,0-1 1,-12 22-1,19-31-6,0-1-1,1 0 0,-1 0 1,0 0-1,1 0 0,-1 1 1,1-1-1,-1 0 0,1 0 0,0 1 1,0-1-1,-1 0 0,1 1 1,0-1-1,0 0 0,0 1 1,1-1-1,-1 0 0,0 1 0,0-1 1,1 0-1,-1 1 0,1-1 1,-1 0-1,1 0 0,0 2 1,1-2 0,-1-1 0,0 1 0,1-1 1,-1 1-1,1-1 0,-1 0 0,0 1 1,1-1-1,-1 0 0,1 0 0,-1 0 1,1 0-1,-1 0 0,1 0 0,-1 0 1,1-1-1,-1 1 0,1-1 0,-1 1 1,0-1-1,1 1 0,-1-1 0,0 0 1,1 1-1,0-3 0,15-6 41,-2-2 0,1 0 0,-2-1 0,1-1 0,-2 0 0,19-22 0,1-6 263,30-51 0,-39 52 71,-1-1 0,-2-1-1,-2-1 1,18-60 0,-33 87-75,-7 20-87,-8 25-80,-31 142 13,37-140-120,2 0 1,0 0 0,4 54 0,0-76 5,0 0 0,1 0-1,-1 0 1,2 0 0,0 0-1,5 12 1,-7-19-120,0 0-1,0 1 1,0-1 0,1 0 0,-1-1-1,0 1 1,1 0 0,-1 0-1,1 0 1,0-1 0,-1 1-1,1-1 1,0 0 0,0 1-1,0-1 1,0 0 0,0 0-1,1 0 1,-1 0 0,0-1 0,0 1-1,1 0 1,-1-1 0,0 0-1,0 1 1,1-1 0,-1 0-1,0 0 1,1-1 0,3 0-1,-4 0-122,1 0 1,-1 0-1,0 0 0,1-1 0,-1 1 0,0-1 0,0 0 0,0 0 0,0 1 0,0-1 1,0 0-1,-1-1 0,1 1 0,-1 0 0,1 0 0,-1-1 0,2-4 0,8-16-971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5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16492,'-1'25'2678,"-8"43"0,5-46-1274,2 0 1,-1 35 0,2-55-1370,1-1 0,0 1 0,0-1 1,0 1-1,0-1 0,1 0 1,-1 1-1,0-1 0,1 1 0,-1-1 1,1 1-1,-1-1 0,1 0 1,0 1-1,-1-1 0,1 0 1,0 0-1,0 1 0,0-1 0,0 0 1,0 0-1,0 0 0,2 1 1,-2-2-66,1 1 1,-1-1 0,1 0 0,0 1 0,-1-1 0,1 0 0,-1 0-1,1 0 1,0-1 0,-1 1 0,1 0 0,-1-1 0,1 1 0,-1 0-1,1-1 1,-1 0 0,3-1 0,4-2-378,0-1-1,0 0 1,-1 0 0,0-1 0,0 0-1,7-9 1,1-4-1354,-1 0-1,0-1 1,-2 0 0,-1-1 0,16-39-1,-42 82 3743,-2 12 312,-108 235 6790,105-215-8927,-16 70 0,24-74-688,-37 91-1,30-98 153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5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18212,'0'0'90,"-1"0"1,1 0-1,0 0 1,0-1-1,-1 1 1,1 0-1,0 0 1,-1 0 0,1 0-1,0 0 1,-1 0-1,1 0 1,0 0-1,-1 0 1,1 0-1,0 0 1,-1 0-1,1 0 1,0 0-1,-1 0 1,1 1-1,0-1 1,-1 0-1,1 0 1,0 0-1,-1 0 1,1 1-1,0-1 1,0 0-1,-1 0 1,1 1-1,0-1 1,0 0-1,-1 1 1,2 0 52,-1-1-1,1 1 1,0-1 0,-1 1-1,1-1 1,0 1 0,-1-1-1,1 0 1,0 1 0,0-1-1,-1 0 1,1 1-1,0-1 1,0 0 0,0 0-1,-1 0 1,1 0 0,1 0-1,249 19 3251,-98-21-4441,-134 5-789,-19 1 794,-10 0 406,-7 2-180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5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15139,'-22'17'2001,"10"-8"-881,7 2-336,12-6 1513,8-3-505,13 0-352,4-2-207,14-2-417,3 0-96,4-4-304,1 0-288,-5 2-632,-2 0-360,-2 2-737,-4-1-263,-1-1 1272,2 3-432,7-1-265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8:5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69 17172,'0'-3'114,"0"1"1,0-1-1,0 0 1,0 0-1,-1 1 0,1-1 1,-1 0-1,0 1 1,0-1-1,0 0 1,0 1-1,0-1 1,0 1-1,-1 0 1,1-1-1,-1 1 1,0 0-1,0 0 1,1 0-1,-1 0 1,-1 0-1,1 1 0,0-1 1,0 0-1,-1 1 1,1 0-1,-1 0 1,1-1-1,-1 1 1,1 1-1,-1-1 1,0 0-1,1 1 1,-1-1-1,-5 1 1,1 0 29,0 0 1,0 0 0,1 1 0,-1-1-1,0 2 1,0-1 0,1 1 0,-1 0 0,1 1-1,-1-1 1,1 1 0,0 0 0,-11 8 0,6-1-42,0-1-1,1 2 1,1-1 0,-1 1 0,2 1 0,-1 0 0,2 0 0,0 0 0,-7 16-1,11-20-29,-1 0-1,1 0 0,1 1 0,-1-1 0,1 1 0,1-1 0,0 1 1,0 0-1,0 0 0,1 0 0,1-1 0,-1 1 0,2 0 0,-1 0 1,1-1-1,3 10 0,-3-13-30,1-1 0,0 0 1,0 0-1,0 0 1,0 0-1,0-1 0,1 1 1,-1-1-1,1 0 0,0 0 1,0 0-1,0-1 0,0 1 1,1-1-1,-1 0 0,1 0 1,0-1-1,-1 1 0,1-1 1,0 0-1,6 1 1,5 0 29,-1-1 0,1 0 0,0-1 1,-1-1-1,25-4 0,-16 1 29,0-2 0,-1-1 0,0-1 0,37-17 0,-47 18-35,0 0 1,0-1-1,-1 0 1,0-1-1,0 0 1,-1-1-1,0 0 1,17-22-1,-24 26-33,-1 1 0,1-1 0,-1 0 1,0 0-1,-1 0 0,1 0 0,-1-1 0,0 1 0,-1-1 0,1-7 0,-1 11-19,-1 0-1,0 0 1,0 0 0,-1 0 0,1 0-1,0 0 1,-1 0 0,0 0 0,0 1-1,0-1 1,0 0 0,0 0-1,0 1 1,-1-1 0,1 1 0,-1-1-1,0 1 1,0 0 0,0 0 0,0-1-1,0 1 1,0 1 0,0-1-1,-5-2 1,2 1-22,0 0 0,-1 0 0,0 1-1,1 0 1,-1 0 0,0 0 0,0 1 0,0 0-1,0 0 1,-1 1 0,1-1 0,0 1 0,-6 1 0,-7 2-1015,1 0 0,-34 12 0,38-10-171,11-4 1038,0 0 0,0 0 0,0-1 0,0 1-1,0-1 1,0 1 0,0-1 0,0 0 0,0 0 0,0-1 0,-6 0-1,4-7-1017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4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3418 11050,'6'-4'3338,"7"-16"-2113,13-23-146,6-13-203,2 1 0,3 1 1,2 2-1,64-66 1,-66 79-866,-1-2 1,56-85 0,-68 91-15,2 2 1,1 1 0,1 2 0,2 0 0,1 2 0,52-37 0,93-49 61,-30 25-65,-1 1-56,245-197 758,-326 232-413,3 3 0,1 2 0,97-49 0,-127 79-219,123-66 18,-133 67 15,0-1-1,-1-1 1,35-35 0,-21 14 169,2 1 0,2 2 0,84-54-1,110-28 184,7-4-366,-109 45-13,168-104-80,-254 147-2,1 1-1,2 3 1,0 2-1,66-24 1,-117 52 12,414-130 70,-24 25-54,-350 94-1,61-27-1,-65 23-8,-1 2 1,48-11-1,-51 15 10,0-1 0,51-24-1,24-7 21,68-20 25,-164 58-24,0-1-1,-1 0 0,26-14 1,-24 5 69,-13 12-110,0 0-1,0 0 1,0 0 0,0 0 0,0 1 0,0-1-1,1 1 1,3-3 0,41-11-87,-31 10 76,1 0 1,14-8-1,-17 9-1915,5-1-1324,-18 5 3157,-1 0 0,1 0 0,-1 0 0,1-1 0,-1 1 0,0 0 0,1 0 0,-1 0 0,1-1-1,-1 1 1,0 0 0,1-1 0,-1 1 0,0 0 0,1-1 0,-1 1 0,0 0 0,0-1 0,1 1 0,-1-1 0,0 1 0,0 0 0,0-1 0,0 1 0,1-1 0,-1 1 0,0-1 0,0 1 0,0-1 0,-1-5-712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3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29 17364,'38'-28'5229,"-54"55"-2378,-19 16-2753,-3-1 0,-1-1 0,-2-3 0,-1-1 0,-80 52 0,118-86-144,-20 11-967,23-14 967,1 0-1,0 0 1,-1 0-1,1 0 0,0 0 1,-1 1-1,1-1 1,0 0-1,-1 0 1,1 0-1,0 0 0,-1 0 1,1 0-1,0 0 1,-1 0-1,1 0 1,0-1-1,-1 1 1,1 0-1,-1 0 0,1 0 1,0 0-1,-1 0 1,1-1-1,0 1 1,0 0-1,-1 0 0,1 0 1,0-1-1,0 1 1,-1 0-1,1 0 1,0-1-1,0 1 0,-1 0 1,1-1-1,0 1 1,0 0-1,0-1 1,0 1-1,0 0 0,-1-1 1,1 1-1,0 0 1,0-1-1,0 1 1,0 0-1,0-1 1,0 1-1,0-1 0,0 1 1,0 0-1,1-1 1,-1 1-1,0 0 1,0-1-1,0 1 0,0 0 1,0-1-1,1 1 1,-1-1-1,14-46-1436,-5 14 436</inkml:trace>
  <inkml:trace contextRef="#ctx0" brushRef="#br0" timeOffset="1">70 50 12923,'6'8'1944,"4"0"-976,3 4-183,-1-2 1839,10 3-1160,5 4-111,3-3-217,3 0-136,-1 2-208,1-3-144,-2 0-247,1-4-169,-4-4-504,1-2-433,0-4-1791,-2-4 2152,-8-2-304,-1-3-273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19388,'4'-6'1969,"-2"7"-618,0 20-20,-4 37-806,2-54-364,-12 366-749,10-334 173,2-36 412,0 0 0,0 0 0,0 0 0,-1 1 0,1-1-1,0 0 1,0 0 0,0 0 0,0 0 0,0 0-1,0 0 1,0 0 0,-1 0 0,1 0 0,0 0 0,0 0-1,0 0 1,0 1 0,0-1 0,0 0 0,-1 0-1,1 0 1,0 0 0,0 0 0,0 0 0,0 0 0,0 0-1,-1 0 1,1 0 0,0-1 0,0 1 0,0 0 0,0 0-1,0 0 1,0 0 0,-1 0 0,1 0 0,0 0-1,0 0 1,0 0 0,0 0 0,0 0 0,0 0 0,0-1-1,-1 1 1,1 0 0,0 0 0,0 0 0,0 0 0,0-1-1,-6-4-178,-2-13-239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0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15971,'0'27'1176,"1"0"-1,2 0 0,1 0 1,10 40-1,-10-54-915,0-1 0,0-1 0,1 1 1,1-1-1,0 1 0,1-2 0,0 1 0,0-1 0,1 0 0,0 0 0,18 15 0,-22-22-168,0 0-1,0 0 1,0-1-1,0 0 0,1 1 1,-1-1-1,1-1 1,-1 1-1,1-1 0,0 0 1,-1 0-1,9 1 1,-10-2-25,1 0 0,-1 0 0,0-1 0,1 1 1,-1-1-1,0 0 0,0 0 0,1 0 1,-1 0-1,0 0 0,0-1 0,0 0 0,-1 1 1,1-1-1,0 0 0,-1 0 0,1 0 0,-1-1 1,3-2-1,5-8 116,-1 0 1,-1 0-1,0-1 1,-1 0-1,-1 0 0,8-23 1,20-96-1498,-30 117 1049,5-24-72,-1 4-151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2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20148,'-8'13'1281,"6"0"-1273,-3-4-200,5-11-353,2-3 513,6-8-128,2-10-72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0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62 16436,'1'-1'102,"0"0"1,-1 0 0,1-1 0,0 1 0,0 0 0,-1-1 0,1 1 0,-1-1 0,0 1 0,1-1 0,-1 1 0,0-1 0,0 1 0,1-1 0,-1 1 0,-1-1-1,1 1 1,0-1 0,0 1 0,0-1 0,-1 1 0,1-1 0,-1 1 0,1 0 0,-1-1 0,0 1 0,1 0 0,-1-1 0,0 1 0,0 0 0,0 0 0,0-1-1,0 1 1,0 0 0,0 0 0,-1 0 0,1 1 0,0-1 0,0 0 0,-1 0 0,1 1 0,-3-2 0,1 1-28,-1 0 1,1 0 0,-1 0-1,1 0 1,-1 1-1,1-1 1,-1 1 0,1 0-1,-1 0 1,1 0-1,-1 1 1,1-1 0,-1 1-1,1 0 1,-1 0-1,1 0 1,0 0 0,-6 3-1,-1 3-44,1 1 0,0 0 1,1 0-1,0 1 0,0 0 0,1 0 0,0 0 1,0 1-1,1 0 0,1 1 0,-7 16 0,5-10 4,1 0 0,1 0 1,1 0-1,0 1 0,1-1 0,1 1 0,0 18 0,2-30-22,0-1 1,0 0-1,0 0 0,1 0 1,0 0-1,0 0 0,0 0 1,0 0-1,1 0 1,0-1-1,0 1 0,0-1 1,1 1-1,-1-1 0,1 0 1,0 1-1,1-2 1,-1 1-1,0 0 0,1-1 1,0 1-1,0-1 0,0 0 1,0 0-1,1-1 1,-1 1-1,1-1 0,0 0 1,-1 0-1,1-1 0,0 1 1,0-1-1,0 0 0,0 0 1,0-1-1,0 0 1,0 0-1,10-1 0,1 0 5,0-2 1,-1 0-1,1 0 0,-1-2 0,0 0 0,0 0 0,-1-2 1,1 0-1,21-14 0,-16 7 20,0 0 0,0-2 0,-2 0 0,0-1 0,24-30 0,-35 38-28,-1-1 1,1 1-1,-2-2 1,1 1 0,-2-1-1,1 0 1,5-21-1,-9 27-38,0 1-1,-1-1 1,1 1-1,-1-1 1,0 0-1,-1 1 1,1-1-1,-1 1 1,1-1 0,-3-5-1,2 7-27,0 0-1,0 1 1,-1-1 0,1 0 0,-1 1-1,0-1 1,0 1 0,0 0-1,0-1 1,0 1 0,0 0 0,-1 0-1,1 0 1,-1 1 0,1-1-1,-6-2 1,4 3-61,0-1-1,1 1 1,-1 0 0,0 0-1,0 1 1,0-1 0,0 1-1,0 0 1,0 0-1,0 0 1,0 0 0,0 1-1,0 0 1,0 0 0,-4 1-1,2 0-28,-1 1 0,1 0 0,0 0-1,0 0 1,1 1 0,-1-1 0,1 1-1,-7 7 1,-9 14-626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0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87 208 14299,'-15'32'1350,"2"1"1,1 0-1,1 0 0,2 1 1,-6 41-1,13-51-947,1-6-143,-1 0 0,-5 21 0,26-100-233,1 2-1,4 0 1,2 2 0,3 1 0,2 1 0,49-66 0,-72 110-40,2 0 1,-1 0 0,18-13-1,-25 21 24,1 1 0,0 0 0,-1 0 0,1 1 0,0-1 0,0 0 0,0 1 0,0 0 0,0 0 0,0 0 0,0 0 0,1 0 0,-1 1 0,0-1 0,1 1 0,-1 0 0,0 0 0,0 0 0,1 0 0,4 1 0,-6 0 2,-1 0-1,1 0 1,-1-1-1,1 1 1,-1 0-1,1 0 1,-1 1-1,0-1 1,1 0 0,-1 0-1,0 1 1,0-1-1,0 0 1,0 1-1,0-1 1,0 1-1,-1-1 1,1 1-1,0 0 1,-1-1 0,1 1-1,-1 0 1,0-1-1,1 1 1,-1 0-1,0 0 1,0 3-1,0 1 31,-1 0-1,1 0 1,-1 0-1,-1 0 0,1 0 1,-5 11-1,-4 3 108,-2 1 0,0-2-1,-2 1 1,0-2-1,-1 0 1,0 0 0,-2-2-1,0 0 1,-24 18 0,33-29-110,0 0 1,-1 0 0,-10 4-1,2-1-400,8-6-1199,12-9 165,13-12 126,2 5 369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0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21389,'-3'1'157,"0"-1"0,0 1 1,1 1-1,-1-1 0,0 0 1,1 1-1,-1-1 0,1 1 1,0 0-1,-1 0 0,1 0 1,0 0-1,0 0 0,0 0 1,0 1-1,0-1 0,1 0 1,-2 4-1,-4 6 251,1 1 0,-7 19 1,2 3-192,3 0 1,1 1-1,1 0 1,2 0-1,1 41 1,1-40-166,14-106-85,-10 41-33,1-12-174,-2-65 1,-3 97 93,0 12 28,-2 11 31,4-6 75,-1-1 1,1 1-1,1-1 0,-1 1 1,2-1-1,-1 0 0,1 1 1,0-1-1,1 0 1,-1 0-1,2 0 0,-1-1 1,1 1-1,5 7 0,-5-10 12,-1-1 0,1 0 0,0 0-1,0 0 1,0 0 0,0-1-1,1 1 1,-1-1 0,1 0-1,0-1 1,0 1 0,0-1 0,0 0-1,0 0 1,1 0 0,-1-1-1,0 0 1,1 0 0,-1 0-1,1-1 1,0 0 0,7 0 0,-1-2 2,0 0 1,0-1 0,0 0-1,-1-1 1,1 0 0,-1-1-1,0 0 1,0-1 0,-1 0-1,1 0 1,-1-1 0,-1-1-1,1 0 1,-2 0 0,1-1-1,-1 0 1,0 0 0,0-1-1,-2 0 1,11-18 0,-21 36-22,1 0 0,0 1 1,0-1-1,-2 18 1,4-24 21,1 0 0,0 1 1,-1-1-1,1 1 0,0-1 1,0 0-1,1 1 0,-1-1 1,1 1-1,-1-1 0,1 0 0,-1 0 1,1 1-1,0-1 0,0 0 1,0 0-1,1 0 0,-1 0 1,0 0-1,1 0 0,-1 0 1,1 0-1,0-1 0,-1 1 1,1 0-1,0-1 0,0 0 1,0 1-1,4 0 0,1 1-6,1-1 0,0 0 0,0 0-1,0-1 1,0 0 0,0-1 0,0 0-1,0 0 1,0-1 0,15-3 0,6-2-143,44-15 0,-37 8 32,-16 5-15,-1 1 0,1 1 0,39-6 0,-58 12 123,0 0 0,0 0 0,0 0-1,1 0 1,-1 0 0,0 0 0,0 0 0,0 0 0,1 1 0,-1-1 0,0 0 0,0 1 0,0-1 0,0 1 0,0-1 0,0 1 0,0 0 0,0-1 0,0 1 0,0 0 0,0 0 0,0-1 0,0 1-1,0 0 1,-1 0 0,1 0 0,0 0 0,-1 0 0,2 2 0,0 3 25,-1-1 1,0 1-1,0-1 0,0 1 1,0 8-1,4 17 121,-5-29-119,1 1-1,0-1 1,0 1-1,0-1 1,1 1-1,-1-1 1,0 0-1,1 0 1,0 0-1,-1 0 1,1 0-1,0 0 1,0 0-1,0-1 1,0 1-1,1-1 1,1 2-1,0-1-19,0 0 0,1-1 0,-1 0 0,0 0 1,1 0-1,-1 0 0,1-1 0,-1 1 0,7-1 0,5-2-234,0 0-1,0 0 1,-1-2 0,25-8 0,30-16-1268,-46 18 590,0 0 1,27-6 0,-49 15 856,0 1 0,0-1 0,0 1 0,0 0 0,0 0 0,0 0 0,0 0 0,0 0 1,0 0-1,0 0 0,0 1 0,3 0 0,-4-1 62,-1 1 1,1-1 0,0 1 0,-1 0-1,1-1 1,0 1 0,-1-1-1,1 1 1,-1 0 0,1 0-1,-1-1 1,1 1 0,-1 0-1,0 0 1,1 0 0,-1-1-1,0 1 1,1 0 0,-1 0-1,0 0 1,0 0 0,0 0-1,0-1 1,0 1 0,0 0-1,0 0 1,0 0 0,-1 1 0,1-2 27,1 0 1,-1 1 0,0-1 0,0 0 0,0 0 0,0 1 0,0-1 0,0 0 0,0 0-1,0 1 1,-1-1 0,1 0 0,0 0 0,0 1 0,0-1 0,0 0 0,0 0 0,0 0-1,0 1 1,0-1 0,-1 0 0,1 0 0,0 0 0,0 1 0,0-1 0,-1 0 0,1 0 0,0 0-1,0 0 1,0 0 0,-1 1 0,1-1 0,0 0 0,0 0 0,-1 0 0,-7-6 575,-5-13-268,1-7-1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0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13947,'14'9'1288,"5"2"-1248,2-2-184,7 1 1865,12-1-1681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0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18516,'-1'7'255,"0"1"1,0-1-1,1 0 1,0 0-1,0 0 1,1 1-1,2 7 1,-3-13-212,1 1 1,0 0 0,0-1-1,0 1 1,1-1-1,-1 0 1,1 1-1,-1-1 1,1 0-1,0 0 1,0 0 0,0 0-1,0 0 1,0 0-1,0-1 1,0 1-1,1-1 1,-1 1-1,1-1 1,-1 0 0,1 0-1,2 1 1,7 1-237,-1 0 1,1-1 0,0 0 0,0 0-1,0-2 1,1 1 0,-1-2 0,17-1-1,8-5-1142,50-15 0,-49 11 758,40-5 0,-77 15 673,0 1-1,0 0 0,0 0 0,0-1 0,0 1 0,0 0 0,0 0 0,0 0 0,0 0 1,0 0-1,0 0 0,0 0 0,0 0 0,0 1 0,0-1 0,0 0 0,0 1 0,0-1 1,0 1-1,0-1 0,0 1 0,0-1 0,0 1 0,0-1 0,-1 1 0,1 0 1,0 0-1,0-1 0,-1 1 0,1 0 0,-1 0 0,1 0 0,-1 0 0,1 0 0,-1 0 1,1 0-1,-1 0 0,0 0 0,1 0 0,-1 0 0,0 0 0,0 1 0,2 1 53,-1 0-1,1 0 0,0 0 0,0 0 1,0-1-1,0 1 0,1-1 1,-1 1-1,0-1 0,1 0 0,0 0 1,0 0-1,0 0 0,-1 0 0,2-1 1,-1 0-1,0 1 0,0-1 1,0 0-1,1 0 0,-1-1 0,0 1 1,1-1-1,4 1 0,7-1-336,0 1 0,0-2 0,1 0 1,17-4-1,7-4-1446,65-24 0,-66 19 349,70-15-1,-105 29 1499,1 0 0,-1 0 0,0 0 0,0 0 0,0 1 0,0 0 0,0-1 0,0 1 0,0 1 0,0-1 0,0 1 0,0-1 0,-1 1 0,1 0 1,5 5-1,-3-4 43,-1 0 1,1 0 0,0 0 0,0 0 0,0-1 0,8 2-1,3-2-778,0 0 0,32-2 0,-32-1-630,1 1 0,31 5 0,-43-4 1054,-1 0 1,1 1-1,-1 0 1,0 0-1,0 0 1,0 0-1,0 1 1,0 0-1,-1 0 1,1 0-1,-1 0 0,0 1 1,5 5-1,2 5 903,-1 0 0,14 25 0,-13-21 221,-6-13-535,3 2-469,-8-7-5,0 0 1,0 0-1,0 1 1,0-1-1,0 0 0,0 0 1,0 0-1,0 0 1,0 0-1,0 0 0,1 0 1,-1 0-1,0 0 1,0 1-1,0-1 1,0 0-1,0 0 0,0 0 1,0 0-1,0 0 1,0 0-1,0 0 1,0 0-1,0 1 0,0-1 1,0 0-1,0 0 1,-1 0-1,1 0 1,0 0-1,0 0 0,0 0 1,0 0-1,0 1 1,0-1-1,0 0 1,0 0-1,0 0 0,0 0 1,0 0-1,0 0 1,0 0-1,-1 0 1,1 0-1,0 0 0,0 0 1,0 0-1,0 0 1,0 0-1,0 0 1,0 0-1,0 0 0,-1 0 1,1 1-1,0-1 1,0 0-1,0-1 0,0 1 1,0 0-1,0 0 1,0 0-1,0 0 1,-1 0-1,1 0 0,0 0 1,0 0-1,0 0 1,0 0-1,-2-28 70,-3 10-241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1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 19116,'1'-1'89,"-1"1"1,1 0-1,-1 0 0,1-1 0,-1 1 1,1 0-1,-1 0 0,1 0 1,-1 0-1,1-1 0,-1 1 0,1 0 1,0 0-1,-1 0 0,1 0 0,-1 0 1,1 0-1,-1 0 0,1 1 1,-1-1-1,1 0 0,-1 0 0,1 0 1,0 1-1,-7 9 1159,-26 21-153,24-24-698,-256 265 192,261-269-544,-24 22-1733,27-24 1637,0-1 1,-1 0-1,1 0 1,0 0-1,-1 1 1,1-1-1,-1 0 0,1 0 1,0 0-1,-1 0 1,1 0-1,-1 1 1,1-1-1,-1 0 1,1 0-1,0 0 1,-1 0-1,1 0 0,-1-1 1,1 1-1,-1 0 1,1 0-1,0 0 1,-1 0-1,0-1 1,0 1-10,1-1 0,-1 0 0,1 0 0,-1 0 0,1 0 0,0 0 0,-1 0 0,1 0 0,0 0 0,0 0 0,-1 0 0,1 0 0,0 0 0,0 1 0,0-1 0,0-2 0,1-19-740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2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15947,'4'20'1713,"6"3"-897,5-2-272,5 1 824,7 2-415,6-2-73,6-4-176,4-9-848,3-3-480,0-6 576,-8-3-184,-9-10-136</inkml:trace>
  <inkml:trace contextRef="#ctx0" brushRef="#br0" timeOffset="1">13 58 18028,'16'4'1920,"10"-5"-1360,11-7-272,4 0 961,11-1-1153,0 4-368,2-6 400,1 1-168,2 0-224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3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18084,'1'0'115,"-1"0"1,1 0-1,-1 0 0,0 0 1,1 0-1,-1 0 1,1 0-1,-1 0 0,1 0 1,-1 0-1,0 0 1,1 1-1,-1-1 0,1 0 1,-1 0-1,0 0 0,1 1 1,-1-1-1,0 0 1,1 0-1,-1 1 0,0-1 1,1 0-1,-1 1 1,0-1-1,1 0 0,-1 1 1,0-1-1,0 0 1,0 1-1,1-1 0,-1 0 1,0 1-1,0-1 0,0 1 1,0-1-1,0 1 1,7 21 1180,-5-16-951,12 49 142,-2 0-1,-2 1 0,-3 1 0,1 96 0,-9-106-488,-3 0 1,-1-1 0,-2 1 0,-3-1 0,-1 0-1,-19 47 1,26-80-105,-1-1-1,0 0 1,-1 0 0,-1-1-1,0 0 1,0 0-1,-1 0 1,0-1-1,-1 0 1,-11 9-1,-22 9-249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2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16676,'24'20'1744,"2"-6"-1256,8-8-328,5-1 792,5-5-1152,2 0 472,-1-7-304,-4-6-168</inkml:trace>
  <inkml:trace contextRef="#ctx0" brushRef="#br0" timeOffset="1">70 191 15163,'14'10'1673,"7"-7"-1041,5-3-264,10-3 776,4-1-816,10-6 40,5 1 16,-1-4-328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2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18308,'5'1'325,"1"1"-1,0-1 1,-1 1 0,1-2 0,0 1 0,0-1-1,0 1 1,8-2 0,7 1 343,-17 0-572,86 6 1379,-77-4-1370,0 0-1,-1 1 1,1 0-1,21 9 1,-32-12-107,-1 1 1,1 0-1,0 0 0,0 0 1,-1 0-1,1 0 0,-1 0 1,1 0-1,-1 0 0,1 1 1,-1-1-1,0 1 0,1-1 1,-1 1-1,0-1 0,0 1 1,0 0-1,0-1 0,-1 1 1,1 0-1,0 0 0,-1 0 1,1-1-1,-1 1 0,0 0 1,1 0-1,-1 0 0,0 0 1,0 0-1,0 0 0,0 0 1,-1 0-1,1 0 0,-1 0 1,1-1-1,-1 1 0,1 0 1,-1 0-1,-2 2 0,-3 8-28,-1-1-1,0 0 1,-1 0-1,-16 16 1,11-12 14,-3 3-6,10-12 22,0 0 0,1 0 0,0 1 0,-7 11 0,12-17-1,0-1 1,0 1-1,-1-1 1,1 1-1,0-1 1,0 1-1,0-1 1,-1 1-1,1-1 1,0 1-1,0 0 1,0-1-1,0 1 1,0-1-1,0 1 1,0-1-1,0 1 1,0 0-1,1-1 1,-1 1-1,0-1 1,0 1-1,0-1 1,1 1-1,-1-1 1,0 1-1,1-1 1,-1 1-1,0-1 1,1 1-1,-1-1 1,0 0-1,1 1 1,-1-1-1,1 1 1,-1-1-1,1 0 1,-1 0-1,1 1 1,-1-1-1,1 0 1,-1 0-1,1 0 1,-1 1-1,1-1 1,0 0-1,32 3-235,-27-3 154,27 0-274,-3 0-145,40 5 1,-62-4 404,-1 1 0,1-1 0,-1 1 0,0 1 0,1-1 0,-1 1 1,0 0-1,0 1 0,-1 0 0,10 6 0,-15-9 113,1 0 1,-1 0 0,0 0-1,1 1 1,-1-1 0,0 0-1,0 1 1,0-1 0,0 1-1,0-1 1,0 1-1,0 0 1,-1-1 0,1 1-1,0 0 1,-1 0 0,1-1-1,-1 1 1,0 0 0,0 0-1,0 0 1,0-1-1,0 1 1,0 0 0,0 0-1,0 0 1,-1-1 0,1 1-1,-1 0 1,1 0 0,-1-1-1,0 1 1,0 0-1,1-1 1,-1 1 0,0-1-1,-1 1 1,1-1 0,-2 2-1,-3 3 198,0 0 0,0 0 0,-1-1 0,0 0 1,0 0-1,0 0 0,-9 3 0,6-3-50,1 0 0,-1-1 1,0-1-1,0 0 1,0 0-1,0-1 0,0 0 1,-1 0-1,1-1 0,-16-1 1,25 0-140,0 0 0,1 0-1,-1 0 1,0 0 0,1 0 0,-1-1 0,1 1 0,-1 0 0,0 0 0,1-1 0,-1 1-1,1 0 1,-1 0 0,1-1 0,-1 1 0,1-1 0,-1 1 0,1 0 0,-1-1 0,1 1-1,0-1 1,-1 1 0,1-1 0,-1 0 0,1 1 0,0-1 0,0 0-19,0 0 0,0-1 0,0 1 0,0 0 0,1 0 0,-1 0 0,0 0 0,1 0 0,-1 0 0,1 0 0,-1 0 0,1 0 0,-1 0 0,1 1 0,0-1 0,-1 0 0,2-1 0,20-19 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2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18668,'40'8'1990,"38"9"271,-71-15-2123,0 1-1,0-1 0,0 2 0,-1-1 0,1 1 0,-1 0 0,1 0 0,5 6 0,-10-9-126,0 1 0,0 0-1,0 1 1,-1-1 0,1 0-1,0 0 1,-1 1 0,0-1 0,0 1-1,1-1 1,-1 1 0,-1 0-1,1-1 1,0 1 0,-1 0 0,1 3-1,-1-2 1,0 1 0,-1-1-1,1 1 1,-1-1 0,0 1-1,0-1 1,-1 0 0,1 0-1,-3 6 1,-6 6 61,1 0-1,-2-1 1,-24 27 0,26-30 20,-8 7 44,-19 23 159,33-38-245,0 0 1,1 0 0,-1 0 0,1 0-1,0 0 1,0 1 0,1-1-1,-3 7 1,4-10-44,0 0 0,0 0 0,0 0 0,0 0 0,0 0 0,0 0 0,1 0 0,-1 0 0,0 0 0,0 0 0,1 0 0,-1 0 0,1 0 0,-1 0 0,1 0 0,-1 0 0,1 0 0,-1-1 0,1 1 0,0 0 0,-1 0 0,1-1 0,0 1 0,0 0 0,0-1 0,0 1 0,0-1 0,-1 1 0,1-1 1,0 1-1,2 0 0,32 6-409,-15-5 208,1-1-1,-1-1 1,1 0 0,-1-2-1,26-4 1,12-10-126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2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105 300 18804,'8'23'1720,"0"0"-1079,2-11-273,4 1 952,5 4-696,7 1-72,3-4-112,5-4-568,2-3-304,3-7-624,-1-4 1408,-3-10-552,-7-2-96,-2-4-208</inkml:trace>
  <inkml:trace contextRef="#ctx0" brushRef="#br0" timeOffset="1">511 307 17412,'-9'17'1464,"-5"3"-944,0 6-232,-3 3 560,-1 2-167,3 1-153,-3-2-104,7 0-128,4-4-72,0-3-400,2-2-376,1-7 496,-3-2-80,-6-5-88</inkml:trace>
  <inkml:trace contextRef="#ctx0" brushRef="#br0" timeOffset="2">1 132 20020,'14'-10'1761,"15"-7"-1153,9-2-288,14 0 680,7 4-136,10 0-336,1 4-168,0 4-392,-1 1-416,-6 2 1321,-7 1-857,-12 0 0,-7 0-16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2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18596,'7'6'1864,"11"-4"-1392,7-4-207,8-1 743,9 0-584,4-1-312,7 4-744,-3 1 1288,-7-1-720,-4 2-64,-18-5-80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2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16660,'7'4'1488,"16"-1"-992,7-5-224,12-1 328,5-2-416,15-5 120,4 0 8,7 1-344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2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18444,'34'-4'1151,"-2"-1"-154,42 0 0,-64 5-886,0 0 0,1 1-1,-1 1 1,0-1 0,0 2 0,0-1 0,0 2-1,11 4 1,-19-7-106,0-1 0,0 1 0,0 0 0,-1 0 0,1 1 0,0-1 0,0 0-1,-1 0 1,1 1 0,-1-1 0,1 1 0,-1 0 0,0-1 0,1 1 0,-1 0 0,0 0 0,0 0 0,0 0-1,0 2 1,0-2 2,-1 0-1,0 0 1,0 0-1,0 0 1,0 0-1,-1 0 0,1 0 1,0-1-1,-1 1 1,0 0-1,1 0 1,-1 0-1,0 0 0,0 0 1,0-1-1,-2 3 1,-3 5 42,-1-1 1,0-1 0,-1 0-1,0 0 1,0 0-1,-10 6 1,-23 12 218,26-17-48,0 1 0,-17 15 0,32-24-211,0 0-1,0 0 0,0 0 1,-1 0-1,1 0 1,0 0-1,0 0 1,0 1-1,-1-1 0,1 0 1,0 0-1,0 0 1,0 0-1,0 1 0,0-1 1,0 0-1,-1 0 1,1 0-1,0 1 1,0-1-1,0 0 0,0 0 1,0 0-1,0 1 1,0-1-1,0 0 0,0 0 1,0 1-1,0-1 1,0 0-1,0 0 1,0 0-1,0 1 0,0-1 1,0 0-1,0 0 1,0 1-1,0-1 1,1 0-1,-1 0 0,0 0 1,0 0-1,0 1 1,13 3 64,25-3-281,-30-1 180,7 1-99,1 0 0,-1 0-1,0 2 1,23 6 0,-34-8 85,1 0 0,-1 1 0,0-1 0,0 1 0,0 0 0,0 1 0,0-1 0,-1 1 0,1-1 0,-1 1 1,1 0-1,-1 0 0,0 1 0,0-1 0,-1 1 0,1-1 0,-1 1 0,1 0 0,2 8 0,-4-10 41,-1 1-1,1 0 1,-1-1 0,0 1-1,0 0 1,0 0 0,0-1-1,0 1 1,-1 0-1,1-1 1,-1 1 0,0 0-1,1-1 1,-1 1 0,-1-1-1,1 1 1,0-1-1,-1 1 1,1-1 0,-1 0-1,1 0 1,-1 0-1,0 0 1,0 0 0,0 0-1,0 0 1,-4 1 0,-4 5 153,-1-1 1,0-1 0,0 0 0,-18 7 0,8-5 88,0-2 1,0 0 0,-1-1-1,1-1 1,-37 2-1,38-8-604,20 2 357,0 0 1,-1 0-1,1 1 1,0-1-1,-1 0 1,1 0-1,0 0 1,-1-1-1,1 1 1,0 0-1,0 0 1,-1 0-1,1 0 0,0 0 1,-1 0-1,1 0 1,0 0-1,0-1 1,-1 1-1,1 0 1,0 0-1,0 0 1,-1 0-1,1-1 1,0 1-1,0 0 1,0 0-1,-1-1 0,1 1 1,0 0-1,0 0 1,0-1-1,0 1 1,0 0-1,0-1 1,0 1-1,-1 0 1,1 0-1,0-1 1,0 1-1,0 0 1,0-1-1,0 1 0,0 0 1,0-1-1,1 1 1,-1 0-1,0 0 1,0-1-1,0 1 1,0 0-1,0-1 1,0 1-1,0 0 1,1 0-1,-1-1 1,11-7-241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2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17372,'-28'12'814,"-1"2"0,2 1 1,-27 19-1,43-26-606,0 0 0,1 1-1,0 0 1,0 1 0,1 0 0,1 0 0,-1 1 0,2 0 0,-10 17 0,15-24-156,0 0 0,0 0 1,1 1-1,0-1 1,-1 0-1,1 1 1,1-1-1,-1 1 1,1-1-1,0 1 1,0-1-1,0 1 0,0-1 1,1 1-1,0-1 1,2 9-1,-1-8-29,0 0 0,1-1-1,0 1 1,0 0 0,0-1 0,0 0-1,1 0 1,0 0 0,-1 0 0,2 0-1,-1-1 1,7 5 0,-2-3-18,1 1-1,-1-1 1,1-1 0,1 0 0,-1 0 0,1-1 0,-1-1-1,1 0 1,0 0 0,0-1 0,0 0 0,0-1 0,13-1-1,-22 1-2,0 0-1,0-1 0,0 1 0,0-1 0,0 1 0,0-1 0,0 0 0,0 0 0,-1 0 0,1 0 0,0 0 0,0 0 0,-1 0 0,1 0 0,-1-1 0,1 1 0,1-3 1,-3 4-3,0-1 1,1 1 0,-1-1-1,0 1 1,0-1 0,0 1-1,0-1 1,0 1 0,1-1 0,-1 1-1,0-1 1,0 0 0,0 1-1,0-1 1,-1 1 0,1-1 0,0 1-1,0-1 1,0 1 0,0-1-1,0 1 1,-1-1 0,1 1 0,-1-1-1,0-1-6,0 1 1,0 0-1,-1 0 0,1 0 0,0-1 1,-1 1-1,1 1 0,-1-1 0,1 0 1,-1 0-1,-2 0 0,-7-3-145,1 1 0,-1 1 1,0 0-1,0 1 0,0 0 0,-22 1 0,15 3-73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1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38 18820,'0'-1'118,"0"-1"0,0 1 0,0-1 0,0 1 0,-1 0 0,1-1 0,0 1 1,-1 0-1,1-1 0,-1 1 0,1 0 0,-1-1 0,0 1 0,1 0 0,-1 0 0,0 0 0,0 0 0,0 0 0,0 0 0,0 0 0,0 0 0,0 0 1,-2-1-1,0 1 32,1 0 0,-1-1 0,0 1 0,0 0 0,0 1 1,-1-1-1,1 1 0,0-1 0,0 1 0,-4 0 0,-3 0 63,1 1-1,-1 1 0,0-1 0,0 2 0,-18 5 1,15-2-151,0 1 0,1 0 1,0 1-1,0 0 1,0 1-1,1 0 1,-12 12-1,16-13-36,0 0-1,0 0 1,1 0 0,0 1-1,0 0 1,1 0 0,0 0-1,1 1 1,0-1-1,-4 17 1,7-24-19,1 0 0,-1 0 0,1 0-1,0 0 1,-1-1 0,1 1 0,0 0 0,0 0 0,0 0 0,0 0-1,0 0 1,1 0 0,-1 0 0,1 0 0,-1 0 0,1-1 0,-1 1-1,1 0 1,0 0 0,0-1 0,0 1 0,0 0 0,0-1 0,1 1-1,-1-1 1,0 1 0,1-1 0,-1 0 0,1 0 0,-1 1 0,1-1-1,0 0 1,-1 0 0,1-1 0,0 1 0,0 0 0,3 0-1,1 1 6,0-2-1,1 1 1,-1-1-1,0 0 0,0 0 1,1-1-1,-1 1 0,0-2 1,0 1-1,10-4 1,-3 0 43,1 0 0,-1-2 1,-1 1-1,1-2 0,-1 0 1,0 0-1,-1-1 0,0-1 1,0 0-1,-1 0 0,0-1 1,-1 0-1,0-1 0,-1 0 1,12-22-1,-19 32-36,-1 1 1,1 0-1,0-1 1,-1 1-1,1 0 0,-1-1 1,0 1-1,1-1 0,-1 1 1,0-1-1,0 1 1,0 0-1,0-1 0,0 1 1,0-1-1,0 1 0,-1-1 1,1 1-1,0-1 1,-1 1-1,0 0 0,0-2 1,1 3-11,-1-1 1,1 1 0,0-1-1,-1 1 1,1 0 0,-1 0-1,1-1 1,0 1-1,-1 0 1,1 0 0,-1-1-1,1 1 1,-1 0 0,1 0-1,-1 0 1,1 0-1,-1 0 1,1 0 0,-1 0-1,1 0 1,-1 0 0,0 0-1,0 0 1,0 1-2,-1-1 0,0 1 0,1-1 0,-1 1 0,1 0 0,-1 0-1,1 0 1,-1 0 0,1 0 0,-2 2 0,-6 5-3,1 0 0,1 1 0,-12 16-1,17-22-4,-1 1-1,1-1 1,0 1-1,0 0 1,1-1-1,-1 1 1,1 0-1,0 0 1,0 0-1,0 0 1,1 0-1,-1 0 1,1 8-1,0-11 2,0 0 1,1 0-1,-1 0 0,1 0 1,-1 0-1,1 0 0,0 0 1,-1 0-1,1-1 0,0 1 0,-1 0 1,1 0-1,0-1 0,0 1 1,0 0-1,0-1 0,0 1 0,0 0 1,0-1-1,0 0 0,0 1 1,0-1-1,0 0 0,0 1 0,0-1 1,0 0-1,0 0 0,0 0 1,2 0-1,34-2 62,-35 2-61,17-5 34,-1 0-1,1 0 0,-1-2 1,0 0-1,0-1 0,-1-1 1,-1-1-1,1 0 0,21-18 1,-38 27-38,0 1 0,1 0 1,-1-1-1,0 1 1,1 0-1,-1 0 1,1-1-1,-1 1 1,0 0-1,1 0 0,-1 0 1,1 0-1,-1 0 1,1 0-1,-1-1 1,1 1-1,-1 0 0,0 0 1,1 0-1,-1 0 1,1 0-1,-1 1 1,1-1-1,-1 0 1,1 0-1,-1 0 0,0 0 1,1 0-1,-1 1 1,1-1-1,-1 0 1,0 0-1,1 1 0,-1-1 1,0 0-1,1 0 1,-1 1-1,0-1 1,1 0-1,-1 1 0,0-1 1,0 1-1,1-1 1,-1 0-1,0 1 1,0-1-1,0 1 1,0-1-1,0 1 0,0-1 1,1 0-1,-1 1 1,0-1-1,0 1 1,0 0-1,4 36-76,-2-20 44,-2-16 33,1 1 1,0-1 0,-1 0-1,1 0 1,0 0 0,0 1 0,0-1-1,-1 0 1,1 0 0,0 0-1,1 0 1,-1-1 0,0 1-1,0 0 1,0 0 0,0-1 0,1 1-1,-1 0 1,0-1 0,1 1-1,-1-1 1,0 0 0,1 1-1,-1-1 1,0 0 0,1 0 0,-1 0-1,1 0 1,-1 0 0,0 0-1,1 0 1,-1-1 0,3 0-1,7-1 8,-1-1-1,1 0 0,12-6 1,-14 6-6,33-17 26,-33 15-18,0 0-1,0 1 0,0 0 0,1 0 0,-1 1 0,19-3 0,-28 6-8,0 0 1,0 0-1,0 0 1,0 0 0,0 0-1,1 0 1,-1 0-1,0 0 1,0 0 0,0 0-1,0 0 1,0 0-1,0 0 1,0 0 0,0 0-1,0 0 1,0 0-1,0 0 1,1 0 0,-1 0-1,0 0 1,0 0-1,0 0 1,0 1 0,0-1-1,0 0 1,0 0-1,0 0 1,0 0 0,0 0-1,0 0 1,0 0-1,0 0 1,0 0 0,0 0-1,0 0 1,0 0-1,0 1 1,0-1 0,0 0-1,0 0 1,0 0-1,0 0 1,0 0 0,0 0-1,0 0 1,0 0-1,0 0 1,0 0 0,0 1-1,0-1 1,0 0-1,0 0 1,0 0 0,0 0-1,0 0 1,0 0-1,0 0 1,0 0 0,0 0-1,-6 9 42,-18 16 54,8-9-12,16-15-93,-13 15 194,14-11-152,9-9-319,64-35-2488,-50 28 2167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1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105 216 18908,'-18'29'3551,"7"-11"-2850,-12 22 452,-25 54-1,47-93-1123,1 0 0,-1 0 0,1 0 0,-1 0 0,1 0 0,0 1 0,-1-1 0,1 0-1,0 0 1,0 0 0,0 0 0,0 0 0,0 1 0,0-1 0,0 0 0,0 0 0,0 0-1,0 0 1,1 0 0,0 3 0,0-4-11,0 1 0,0-1 0,-1 0 0,1 1 0,0-1 0,0 0 0,0 0 0,0 1 0,0-1 0,0 0 0,0 0 0,0 0 0,0 0 0,0 0 0,0 0 0,0-1 0,0 1 0,0 0 0,0 0 0,0-1 0,-1 1 0,1 0 0,0-1 0,0 1 0,1-2 0,6-2 16,1-1 0,-1 0 0,0-1 0,0 0 0,-1 0 0,0 0 0,0-1 0,8-11 0,4-6 68,19-34 0,-23 36-45,-2 0 0,-1-2 1,17-44-1,-28 58-27,-5 10-14,-8 12-22,-3 11 12,0 1-1,1 0 0,2 1 1,1 1-1,-11 34 0,21-58-3,0-1 0,1 1 0,-1 0 0,1-1 0,0 1 0,-1 0 0,1 0 0,0 0 0,0-1 0,0 1 0,0 0 0,1 0 0,-1 0-1,0-1 1,1 1 0,-1 0 0,1 0 0,-1-1 0,3 4 0,-2-4 0,1 0-1,-1 0 1,1 0-1,-1 0 0,1 0 1,0 0-1,-1 0 1,1 0-1,0-1 1,0 1-1,-1-1 1,1 1-1,0-1 0,0 0 1,0 0-1,0 1 1,-1-2-1,1 1 1,3 0-1,5-1-2,1 0 0,0-1 0,-1-1 0,0 0 0,1 0 0,-1 0 0,0-2 0,-1 1 0,1-1 0,-1-1 0,13-8 0,-21 12 6,-4 3-26,-5 9-45,7-9 59,1 0 1,0 0 0,0 0 0,0 0 0,0-1 0,0 1 0,0 0-1,0 0 1,0 0 0,1 0 0,-1 0 0,0 0 0,0 0 0,1-1-1,-1 1 1,1 0 0,-1 0 0,1 0 0,-1-1 0,1 1 0,-1 0-1,1-1 1,-1 1 0,1 0 0,0-1 0,0 1 0,-1-1 0,1 1-1,0-1 1,0 1 0,-1-1 0,1 0 0,0 1 0,0-1 0,0 0 0,0 0-1,1 1 1,41 8-69,-36-8 58,-2-1 13,57 8-25,-56-7 52,0-1 0,0 0 0,-1 0 0,1-1 0,0 0 0,0 0 1,-1 0-1,9-3 0,-12 3-10,-1 0 0,1 0 0,-1-1 0,0 1 0,1 0 0,-1-1 0,0 1 0,0-1 1,0 1-1,0-1 0,0 1 0,0-1 0,0 0 0,0 1 0,0-4 0,8-32 90,-6 23-78,-3 13-36,0-1 0,0 1 0,1-1 0,-1 1-1,0-1 1,1 1 0,0-1 0,-1 1 0,1 0-1,0-1 1,-1 1 0,1 0 0,0 0 0,0 0 0,0-1-1,0 1 1,0 0 0,1 0 0,-1 0 0,0 1-1,0-1 1,1 0 0,-1 0 0,0 1 0,1-1 0,-1 1-1,0-1 1,1 1 0,-1-1 0,1 1 0,-1 0 0,1 0-1,-1 0 1,4 0 0,6-2-157,6-1-115,-1-2-1,0 0 1,0 0-1,0-1 1,0-1-1,-1-1 1,0 0-1,18-15 1,-22 15 196,-1 0 0,0-1 0,0-1 0,-1 0 0,0 0 0,-1 0 0,0-1 0,0-1 0,-2 1 0,11-24 0,-15 30 155,0-1 0,-1 1-1,1 0 1,0-10 0,-2 15-52,0-1-1,0 1 0,0-1 0,0 1 0,0-1 0,0 1 1,0-1-1,0 0 0,0 1 0,0-1 0,0 1 1,0-1-1,0 1 0,0-1 0,0 0 0,0 1 1,-1-1-1,1 1 0,0-1 0,0 1 0,-1-1 0,1 1 1,0 0-1,-1-1 0,1 1 0,-1-1 0,1 1 1,-1 0-1,1-1 0,0 1 0,-1 0 0,1-1 1,-1 1-1,1 0 0,-1 0 0,0-1 0,1 1 0,-1 0 1,1 0-1,-1 0 0,1 0 0,-1 0 0,1 0 1,-1 0-1,0 0 0,1 0 0,-1 0 0,1 0 0,-1 0 1,1 0-1,-1 0 0,1 1 0,-1-1 0,0 1 1,-3 0 48,1 1 1,0 0 0,0 0 0,0 0 0,0 0 0,1 1 0,-1-1 0,1 1 0,-1 0 0,1 0-1,0-1 1,0 1 0,0 1 0,-1 2 0,-21 50 458,19-44-433,2 1 0,-1 0 0,1 0 0,1 0-1,0 1 1,1-1 0,1 0 0,1 17 0,0-20-106,0 0 0,2 0 0,-1 0 1,1 0-1,0-1 0,1 0 0,0 1 0,1-1 0,0 0 0,0-1 1,10 12-1,-30-39-602,2-1 0,-17-30 1,25 41 685,1 0 0,0-1 0,0 1 0,1-1 0,0 0 0,0 0 0,1-1 0,1 1 0,-1-13 0,2 22-39,0-1 0,0 1 0,0 0 0,0-1 0,1 1 0,-1 0 0,0-1 0,1 1 0,-1 0 0,1-1 0,-1 1 0,1 0 0,0 0 0,0 0 0,-1 0 0,1 0 0,0 0 0,0 0 0,0 0 0,0 0 0,2-2 0,-1 2-48,0 0 1,1 1 0,-1-1 0,0 0 0,1 1-1,-1-1 1,0 1 0,1-1 0,-1 1 0,0 0-1,4 1 1,3 0-215,0 0 0,0 1 0,0 0 0,0 1 1,10 4-1,-11-6-153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3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38 14851,'2'-3'414,"-1"1"-214,0 0 0,0 0 0,0 0 0,0 0 0,0-1 0,0 1 0,-1 0 0,1 0 0,-1 0 0,1-1 0,-1 1 0,0 0 0,0-4 0,-19 36 3196,-106 216-499,104-192-2591,1 0 1,-20 102-1,26-78-490,3 1 0,4 0 0,3 0 0,11 127 0,-7-195-184,2-1 0,0 0-1,0 1 1,7 18 0,-8-27 266,0 1 1,0-1-1,1 1 0,-1-1 0,1 0 1,-1 0-1,1 0 0,0 1 1,0-1-1,0-1 0,0 1 0,0 0 1,0 0-1,1-1 0,-1 0 1,0 1-1,1-1 0,-1 0 0,1 0 1,0 0-1,-1 0 0,1-1 1,4 1-1,22 0-593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1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17172,'16'5'2048,"4"-5"-1280,13 0-256,1 0 817,8 4-377,3-3-496,7-2-72,0-8 24,-7-8-304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1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 17572,'1'0'172,"-1"0"0,0-1 0,0 1 0,1 0 0,-1 0 0,0 0 0,0 0 0,1 0 0,-1 0 0,1-1 688,-1 1-689,0-1 1,0 1 0,0 0 0,1 0 0,-1 0 0,0-1 0,0 1 0,0 0 0,0 0 0,0-1 0,0 1 0,0 0 0,0 0 0,0-1 0,0 1 0,0 0 0,0-1 0,-8-1 1741,-16 6-1374,7 2-428,2 1 1,-1 1-1,-16 10 1,25-13-118,0-1 1,1 1 0,-1 0 0,1 1 0,1 0-1,-1 0 1,1 0 0,-8 12 0,12-16-5,0-1 0,0 0 0,1 1 0,-1-1 0,0 1 0,1-1 1,-1 0-1,1 1 0,0-1 0,-1 1 0,1-1 0,0 1 0,0-1 0,0 1 1,0 0-1,0-1 0,1 1 0,-1 1 0,1-2-1,-1 0-1,1 0 0,0 0 1,0 0-1,-1 0 1,1 0-1,0 0 0,0 0 1,0 0-1,0 0 1,0-1-1,0 1 0,0 0 1,0-1-1,0 1 0,1-1 1,0 1-1,7 2-55,0-1 0,1-1 0,-1 0 0,18 0 0,-10 0 21,8-1-33,24 3-31,-46-3 99,0 1 0,0-1 0,0 1 0,-1 0-1,1-1 1,0 2 0,0-1 0,0 0 0,-1 0 0,1 1 0,-1 0 0,4 2 0,-6-4 8,1 1 0,-1-1 0,0 1 0,1-1 0,-1 1 1,0 0-1,1-1 0,-1 1 0,0 0 0,0-1 0,0 1 1,1 0-1,-1-1 0,0 1 0,0 0 0,0-1 0,0 1 0,0 0 1,0-1-1,-1 1 0,1 0 0,0-1 0,0 1 0,0 0 1,-1-1-1,1 1 0,0 0 0,-1-1 0,1 1 0,0-1 0,-1 1 1,1-1-1,-1 1 0,1-1 0,-1 1 0,1-1 0,-2 2 1,-24 17-15,24-18 22,-104 52 591,97-48-572,214-111-6910,-94 46 5319,-110 59 1643,0 1 0,-1-1-1,1 1 1,0-1 0,0 1-1,0 0 1,0-1 0,0 1 0,0 0-1,0 0 1,0 0 0,0-1-1,0 1 1,0 0 0,0 0-1,0 0 1,0 1 0,1-1 0,-1 0-20,-1 1 0,0-1 0,1 1 1,-1-1-1,0 0 0,1 1 0,-1-1 1,0 1-1,0-1 0,0 1 0,1-1 1,-1 1-1,0-1 0,0 1 0,0-1 1,0 1-1,0 0 0,0-1 0,0 1 1,0-1-1,0 1 0,0-1 0,0 1 1,0 0-1,-2 8 532,-1 0 0,0-1 0,-5 12 0,1-3 207,5-9-416,0 0-1,1 0 0,0 0 1,-1 13-1,2-20-371,0 0-1,0 0 1,0 0-1,0 0 0,0 0 1,0 0-1,0 0 1,0 0-1,0 0 1,1 0-1,-1-1 1,0 1-1,1 0 1,-1 0-1,1 0 0,-1 0 1,1 0-1,-1 0 1,1-1-1,0 1 1,-1 0-1,1 0 1,0-1-1,-1 1 1,1 0-1,0-1 0,0 1 1,0-1-1,0 1 1,-1-1-1,1 0 1,0 1-1,0-1 1,0 0-1,0 1 1,0-1-1,0 0 1,0 0-1,0 0 0,0 0 1,0 0-1,0 0 1,0 0-1,0 0 1,0-1-1,0 1 1,2-1-1,0 0-216,0-1 0,0 1-1,0-1 1,0 0 0,0 0 0,-1 0 0,1 0-1,-1 0 1,1 0 0,-1-1 0,0 0-1,0 1 1,0-1 0,0 0 0,0 0 0,-1 0-1,1 0 1,1-5 0,1-15-692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1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17756,'4'9'1352,"2"1"-1048,5 4-184,2-4-176,4 5 320,8 0-192,0 0-80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1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92 250 15803,'-10'7'982,"0"0"-1,0 1 1,-17 16-1,24-21-768,-1 1 0,1-1 0,0 1 0,0 0-1,0 1 1,1-1 0,-1 0 0,1 1-1,0-1 1,0 1 0,1 0 0,-2 6-1,3-11-197,0 1 0,0 0 0,0-1 0,0 1-1,0 0 1,0 0 0,0-1 0,0 1-1,0 0 1,1-1 0,-1 1 0,0 0 0,1-1-1,-1 1 1,0 0 0,1-1 0,-1 1-1,1-1 1,-1 1 0,1-1 0,-1 1 0,1-1-1,-1 1 1,1-1 0,0 1 0,-1-1-1,1 0 1,0 1 0,-1-1 0,1 0-1,0 0 1,-1 1 0,1-1 0,0 0 0,0 0-1,-1 0 1,1 0 0,0 0 0,-1 0-1,1 0 1,1 0 0,3 0 39,-1-1 0,1 1 0,-1-1 1,1 0-1,5-2 0,6-3 94,-1-1-1,0 0 1,-1-1 0,0-1 0,0 0-1,-1-1 1,22-21 0,-17 13 8,-1-1 0,0 0 1,-2-2-1,18-30 0,-2-7 69,-29 52-200,1 0 0,-1 0 0,0-1 0,-1 1-1,1 0 1,-1-1 0,0-10 0,-1 15-22,0 1 0,0 0 0,0-1-1,0 1 1,0 0 0,0-1 0,-1 1-1,1 0 1,0 0 0,-1-1 0,1 1-1,-1 0 1,1 0 0,-1 0 0,1-1 0,-1 1-1,0 0 1,0 0 0,0 0 0,0 0-1,0 0 1,0 0 0,0 1 0,0-1 0,0 0-1,0 0 1,0 1 0,0-1 0,0 1-1,-1-1 1,1 1 0,0-1 0,0 1 0,-1 0-1,1 0 1,0-1 0,-1 1 0,1 0-1,-3 1 1,-1-1 2,0 1-1,0 0 1,0 0 0,1 0-1,-1 1 1,0 0 0,1 0-1,-1 0 1,-4 3 0,-6 4-1,1 1 1,1 1 0,0-1 0,0 2 0,1 0 0,1 0-1,0 1 1,1 1 0,0 0 0,-11 20 0,21-33-11,-1 1 0,0-1-1,0 1 1,0-1 0,1 1 0,-1-1 0,1 1-1,-1 0 1,1-1 0,0 1 0,-1 0 0,1-1-1,0 1 1,0 0 0,0-1 0,1 1 0,-1 0 0,0-1-1,0 1 1,1 0 0,-1-1 0,1 1 0,0-1-1,-1 1 1,1-1 0,0 1 0,0-1 0,0 0 0,0 1-1,0-1 1,0 0 0,0 0 0,1 1 0,-1-1-1,0 0 1,1 0 0,-1-1 0,1 1 0,-1 0-1,1 0 1,-1-1 0,1 1 0,-1-1 0,1 1 0,0-1-1,1 1 1,18 3-167,30 4 0,-29-6 54,35 10 0,-51-11 83,0 1 1,0 0 0,0 1-1,-1 0 1,1-1-1,-1 2 1,0-1 0,0 1-1,0-1 1,6 7 0,-9-8 42,-1-1 0,0 1 0,0 0 0,0-1 0,0 1 1,0 0-1,0 0 0,0 0 0,-1-1 0,1 1 0,-1 0 0,1 0 1,-1 0-1,0 0 0,0 0 0,0 0 0,0 0 0,0 0 0,0 0 1,0 0-1,-1 0 0,1 0 0,-1 0 0,-1 3 0,1 4-43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2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322 325 14891,'0'-2'135,"0"1"0,0 0 0,0 0 1,0-1-1,0 1 0,0 0 0,-1 0 0,1-1 0,0 1 0,-1 0 0,1 0 0,-1 0 0,1 0 0,-1 0 0,0 0 1,1 0-1,-1 0 0,0 0 0,0 0 0,0 0 0,0 0 0,-1-1 0,0 1 35,0 0 0,0 1 1,0-1-1,-1 0 0,1 1 0,0-1 0,0 1 0,0-1 1,-1 1-1,1 0 0,-3 0 0,-6 1 139,1 1 1,0 0-1,0 0 1,-13 5-1,5-1-173,0 1 1,0 1-1,1 1 0,0 0 0,0 1 0,1 1 0,0 0 0,1 1 1,0 1-1,-14 17 0,29-30-134,-17 24 199,17-24-194,-1 0-1,1 1 0,0-1 1,-1 0-1,1 1 1,0-1-1,0 1 0,-1-1 1,1 1-1,0-1 1,0 0-1,0 1 0,-1-1 1,1 1-1,0-1 1,0 1-1,0-1 0,0 1 1,0-1-1,0 1 1,0-1-1,0 1 0,0-1 1,0 1-1,0-1 1,1 1-1,-1-1 0,0 1 1,0-1-1,0 1 1,1-1-1,-1 0 0,0 1 1,0-1-1,1 1 1,-1-1-1,0 0 0,1 1 1,-1-1-1,0 0 1,1 1-1,-1-1 0,1 0 1,-1 0-1,1 1 1,-1-1-1,1 0 0,-1 0 1,0 0-1,1 1 1,-1-1-1,1 0 0,-1 0 1,1 0-1,-1 0 1,2 0-1,5-1 15,0 0 0,0 0 0,0 0 0,0-1 0,0 0 0,-1 0 0,1-1 0,0 0 1,-1 0-1,0 0 0,9-7 0,6-4 23,-2-2-1,21-19 1,-5 1 94,-1-2 0,46-63 0,-67 80-6,-1 0 0,-1 0 0,0-1 0,-2 0 1,0-1-1,-1 0 0,10-44 0,-19 60 178,-5 14-147,-8 22 3,-17 46-19,4 2-1,-32 150 1,58-221-136,0 0-1,1 0 1,-1 0 0,2 0-1,0 8 1,-1-15-11,1 1-1,-1 0 1,1-1 0,-1 1-1,1-1 1,-1 1 0,1-1-1,0 1 1,-1-1 0,1 1-1,0-1 1,0 0 0,2 2-1,-2-2-8,0-1-1,0 1 0,0-1 1,-1 1-1,1-1 1,0 0-1,0 1 0,0-1 1,0 0-1,0 0 0,0 0 1,0 0-1,0 0 1,0 0-1,0 0 0,0 0 1,0 0-1,0 0 0,0-1 1,0 1-1,0 0 1,0-1-1,0 1 0,1-1 1,0 0-177,0-1 0,0 1 0,0 0 0,0-1 0,-1 1 1,1-1-1,-1 1 0,1-1 0,-1 0 0,1 0 0,-1 1 0,0-1 0,0 0 1,2-4-1,6-10-772,-2 9 183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2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80 118 12875,'3'-1'556,"1"1"0,-1-1 0,0 0 0,1 1 0,-1-2 1,0 1-1,1 0 0,-1-1 0,0 1 0,0-1 0,0 0 0,4-3 1,-5 3-331,0 1 1,0-1 0,0 0 0,-1 0 0,1 1 0,0-1-1,-1 0 1,1-1 0,-1 1 0,0 0 0,0 0 0,0-1 0,0 1-1,0 0 1,0-1 0,-1 1 0,1-6 0,-1 8-203,0-1 1,0 1 0,0-1-1,0 1 1,0-1 0,0 1-1,0-1 1,0 1-1,-1-1 1,1 1 0,0 0-1,0-1 1,-1 1-1,1-1 1,0 1 0,0-1-1,-1 1 1,1 0 0,-1-1-1,1 1 1,0 0-1,-1-1 1,1 1 0,-1 0-1,1 0 1,-1-1-1,1 1 1,-1 0 0,1 0-1,-1 0 1,1 0 0,-1 0-1,1 0 1,-1-1-1,1 1 1,-1 0 0,1 1-1,-1-1 1,1 0-1,-1 0 1,1 0 0,-1 0-1,1 0 1,-1 0 0,1 0-1,0 1 1,-1-1-1,1 0 1,-1 1 0,-26 12 341,16-4-274,0 0-1,1 1 0,1 0 1,-16 20-1,20-23-84,0 0-1,0 0 1,1 0-1,0 1 1,1-1-1,0 1 0,0 0 1,0 0-1,-1 10 1,4-17-7,0 0 1,0 0-1,0 0 1,0 0-1,0 0 1,0 0-1,1 0 1,-1 0-1,0 0 0,0-1 1,1 1-1,-1 0 1,1 0-1,-1 0 1,1 0-1,-1-1 1,1 1-1,-1 0 1,1-1-1,0 1 0,-1 0 1,1-1-1,0 1 1,-1-1-1,1 1 1,0-1-1,0 1 1,0-1-1,0 1 1,-1-1-1,1 0 1,0 0-1,0 1 0,0-1 1,0 0-1,0 0 1,0 0-1,0 0 1,0 0-1,0 0 1,0 0-1,-1 0 1,3-1-1,6 0 5,-1 0 1,1 0 0,12-5-1,-18 6-3,84-28 34,28-8 0,-99 33-30,0 0 0,0 0 1,0 2-1,0 0 0,21 1 0,-13 7-22,-23-7 19,-1 0 0,1 0 0,-1 1 0,1-1 0,-1 0 0,0 0 0,1 1 0,-1-1 0,1 0-1,-1 0 1,0 1 0,1-1 0,-1 0 0,0 1 0,1-1 0,-1 0 0,0 1 0,0-1 0,1 1 0,-1-1 0,0 0 0,0 1 0,0-1 0,0 1 0,1-1 0,-1 1 0,0-1-1,0 1 1,0-1 0,0 1 0,0-1 0,0 0 0,0 1 0,0-1 0,0 1 0,-1-1 0,1 1 0,0-1 0,0 1 0,0-1 0,0 0 0,-1 1 0,1-1 0,0 1 0,0-1 0,-1 0-1,1 1 1,-1 0 0,1-1 21,-1 1-1,0-1 0,1 1 0,-1 0 1,0-1-1,1 1 0,-1-1 0,0 0 1,1 1-1,-1-1 0,0 1 0,0-1 1,0 0-1,1 0 0,-1 1 0,0-1 0,0 0 1,0 0-1,0 0 0,0 0 0,1 0 1,-1 0-1,0 0 0,-1-1 0,0 1 32,-1-1-1,1 0 1,0 0-1,0 0 0,0-1 1,0 1-1,0 0 1,1-1-1,-3-1 0,-3-4 145,1 0-1,0-1 1,-7-10-1,-1-3 37,2 0-1,0-1 1,-12-33-1,24 55-237,0 0-1,0 0 1,1 0 0,-1 1 0,0-1-1,1 0 1,-1 0 0,0 0 0,0 0-1,1 0 1,-1 0 0,0 0 0,1 0-1,-1 0 1,0 0 0,1 0 0,-1 0-1,0 0 1,1 0 0,-1 0 0,0 0-1,0 0 1,1 0 0,-1 0 0,0 0-1,1 0 1,-1-1 0,0 1-1,0 0 1,1 0 0,-1 0 0,0-1-1,0 1 1,1 0 0,-1 0 0,0-1-1,0 1 1,0 0 0,0 0 0,1-1-1,-1 1 1,0 0 0,0 0 0,0-1-1,0 1 1,0 0 0,0-1 0,0 1-1,0 0 1,0-1 0,0 1 0,0 0-1,0-1 1,0 1 0,0 0 0,0 0-1,0-1 1,0 1 0,0 0-1,0-1 1,0 1 0,0 0 0,-1 0-1,1-1 1,0 1 0,0 0 0,0 0-1,-1-1 1,30 17-885,-17-9 198,6 2 56,1 0 0,0-2 1,23 6-1,-5-6-164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16155,'1'0'118,"1"-1"0,-1 1 0,0 0 0,0 0 0,0 0 0,1 1 0,-1-1 0,0 0 0,0 0 0,0 0 0,0 1 0,1-1 0,-1 1 0,0-1 0,0 1 0,0-1 0,0 1 0,0 0 0,0-1 0,0 1 0,0 0 0,-1 0-1,3 2 1,-2-1 33,0 0 0,0 0 0,0 0 0,0 1 0,-1-1 0,1 0 0,-1 1-1,1-1 1,-1 1 0,0-1 0,0 4 0,-1 9 243,-1 0 0,-1-1 0,-5 20 0,4-21-245,-36 117 930,-1 2 219,39-114-1025,2-18-274,0 1 0,0-1 0,0 0 0,0 0 0,0 0 1,0 0-1,0 0 0,0 0 0,0 0 0,0 0 0,0 0 0,0 0 0,0 0 1,0 0-1,1 0 0,-1 0 0,0 1 0,0-1 0,0 0 0,0 0 1,0 0-1,0 0 0,0 0 0,0 0 0,0 0 0,1 0 0,-1 0 0,0 0 1,0 0-1,0 0 0,0 0 0,0 0 0,0 0 0,0 0 0,0 0 0,1-1 1,-1 1-1,0 0 0,0 0 0,0 0 0,0 0 0,0 0 0,0 0 0,0 0 1,0 0-1,0 0 0,0 0 0,0 0 0,0 0 0,0 0 0,1-1 0,-1 1 1,0 0-1,0 0 0,0 0 0,0 0 0,0 0 0,0 0 0,0 0 0,0 0 1,0 0-1,0-1 0,0 1 0,0 0 0,0 0 0,0 0 0,0 0 0,0 0 1,13-33-611,-5-11 56,-1 0 0,-3-1 0,-2-49-1,3-24 1089,-5 118-521,0 0 0,0-1 0,0 1 0,0 0 0,0 0 0,0 0 0,0 0 0,-1 0 0,1-1 0,0 1 0,0 0 0,0 0 0,0 0 0,0 0 0,0 0 0,0-1 0,0 1 0,0 0 0,0 0 0,0 0 0,0 0 0,0-1 0,0 1 0,0 0 0,0 0 0,0 0 0,1 0 0,-1 0 0,0-1 0,0 1-1,0 0 1,0 0 0,0 0 0,0 0 0,0 0 0,0 0 0,0 0 0,1-1 0,-1 1 0,0 0 0,0 0 0,0 0 0,0 0 0,0 0 0,1 0 0,-1 0 0,0 0 0,0 0 0,0 0 0,0 0 0,0 0 0,1 0 0,-1 0 0,0 0 0,0 0 0,5 11 286,3 22 17,0 6-76,18 84 85,-21-105-228,1-1 1,0 0-1,2 0 1,16 29 0,-23-44-59,1 1 0,-1-1 1,1 0-1,0 0 1,0 1-1,0-1 0,0 0 1,0-1-1,0 1 0,0 0 1,1-1-1,-1 1 0,1-1 1,-1 1-1,1-1 0,-1 0 1,1 0-1,0 0 1,-1-1-1,1 1 0,0-1 1,0 1-1,0-1 0,-1 0 1,1 0-1,0 0 0,0-1 1,0 1-1,-1-1 1,1 1-1,0-1 0,0 0 1,-1 0-1,1 0 0,-1 0 1,1-1-1,3-1 0,2-3 69,0 1 1,-1-2-1,1 1 0,-1-1 0,0 0 0,-1 0 0,0 0 0,0-1 0,10-17 0,-5 3 10,-1-1 0,-1 0 0,-1 0-1,-1-1 1,-1 0 0,-1 0 0,-2 0-1,2-40 1,-5 63-113,-2-29 100,-3 16-39,5 14-63,0 0 0,0 0 1,-1-1-1,1 1 0,0 0 1,0 0-1,-1 0 0,1-1 0,0 1 1,0 0-1,-1 0 0,1 0 0,0 0 1,-1 0-1,1 0 0,0-1 0,0 1 1,-1 0-1,1 0 0,0 0 0,-1 0 1,1 0-1,0 0 0,-1 0 1,1 0-1,0 0 0,-1 0 0,1 1 1,0-1-1,-1 0 0,1 0 0,0 0 1,0 0-1,-1 1 0,-1 0-15,0 1 1,0 0-1,1 0 0,-1 0 0,1 0 0,-1 1 1,1-1-1,0 0 0,0 1 0,0-1 0,0 0 0,0 1 1,0-1-1,1 1 0,-1 4 0,-5 45-782,6-49 716,-1 2-81,0 42-1620,2-44 1635,-1 1 1,0-1 0,1 0-1,0 1 1,-1-1 0,1 0-1,1 1 1,-1-1 0,0 0-1,1 0 1,1 3 0,9 4-722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17604,'-4'16'1341,"-9"45"1359,12-58-2504,1 1-1,-1-1 0,1 1 1,0-1-1,0 1 1,1-1-1,-1 1 1,1-1-1,0 1 0,-1-1 1,2 0-1,-1 1 1,3 5-1,-3-8-144,-1 0 0,1 0 0,0 0 0,0 0 0,0 0 0,0 0 0,0-1 0,0 1 0,0 0 0,0 0 0,0-1 0,0 1 0,1-1 0,-1 1 0,0-1 0,0 0 0,1 1-1,-1-1 1,0 0 0,0 0 0,3 0 0,-1 0-4,1 0 0,-1-1-1,0 0 1,0 1 0,0-1-1,0-1 1,0 1 0,5-3-1,1-1 7,-1-1 0,0 0-1,0 0 1,13-14 0,-11 9-9,0 0 1,-1-1-1,-1 0 1,0 0-1,-1-1 1,0 0-1,9-25 1,-29 76 102,-7 29 152,18-61-260,1 0 0,0 1 0,1-1 0,-1 1 0,1-1 0,0 0 0,1 1 0,1 8 0,-2-14-77,1 0 0,-1 0-1,0 0 1,0-1 0,1 1-1,-1 0 1,0 0 0,1 0 0,-1-1-1,1 1 1,-1 0 0,1 0-1,-1-1 1,1 1 0,0 0 0,-1-1-1,1 1 1,0-1 0,-1 1-1,1-1 1,0 1 0,0-1 0,-1 1-1,1-1 1,0 0 0,0 0-1,0 1 1,0-1 0,0 0-1,-1 0 1,1 0 0,0 0 0,0 0-1,0 0 1,0 0 0,0 0-1,0 0 1,0 0 0,-1-1 0,1 1-1,0 0 1,0 0 0,0-1-1,0 1 1,-1-1 0,1 1 0,1-2-1,2 0-261,1-1-1,-1 0 1,0 0-1,-1 0 1,1 0-1,0-1 0,3-5 1,7-13-451,-1-3-222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31 15779,'-1'-31'3258,"-4"125"2864,-28 144-4113,32-235-1991,0 2 22,0-1 0,1 1 0,-1-1-1,1 1 1,0-1 0,1 8 0,-1-11-33,1 0-1,-1 0 1,1 0 0,-1 0 0,1 0 0,-1 0 0,1-1 0,-1 1 0,1 0 0,0 0-1,-1 0 1,1-1 0,0 1 0,0 0 0,-1-1 0,1 1 0,0-1 0,0 1 0,0-1 0,0 0-1,0 1 1,0-1 0,0 0 0,0 1 0,0-1 0,0 0 0,0 0 0,0 0 0,0 0-1,0 0 1,0 0 0,0 0 0,0 0 0,1-1 0,13-1 27,1-1-1,-1 0 1,0-2 0,0 0 0,16-7-1,-17 6-27,-1 0-1,2 2 0,-1-1 1,0 2-1,30-4 1,-42 7-9,-1-1 1,1 1-1,-1 0 0,1 0 1,-1 0-1,1 1 1,-1-1-1,1 0 1,-1 0-1,0 1 1,1-1-1,-1 1 0,1 0 1,-1-1-1,0 1 1,0 0-1,1-1 1,-1 1-1,2 2 0,-2-2 2,-1 0 0,1 0-1,-1 0 1,0 1 0,1-1-1,-1 0 1,0 0-1,1 0 1,-1 0 0,0 1-1,0-1 1,0 0-1,0 0 1,0 1 0,0-1-1,-1 0 1,1 0-1,-1 3 1,-3 5 4,0 1 1,0-1-1,-2 1 0,-8 12 1,5-8 19,8-12-10,-1 0-1,1 0 1,0 1-1,0-1 0,0 0 1,0 1-1,0 0 1,-1 3-1,2-6-8,0 0 0,1 0-1,-1 1 1,0-1 0,0 0 0,0 1 0,0-1-1,0 0 1,0 0 0,0 1 0,0-1-1,1 0 1,-1 0 0,0 1 0,0-1 0,0 0-1,0 0 1,1 0 0,-1 1 0,0-1-1,0 0 1,1 0 0,-1 0 0,0 0 0,0 1-1,1-1 1,-1 0 0,1 0 0,15 0 100,5-3-597,0 0 0,0-2 0,30-10 1,-51 15 463,1-1-1,-1 1 1,0 0 0,1 0 0,-1 0 0,1 0 0,-1 0 0,0 0 0,1-1 0,-1 1 0,1 0-1,-1 0 1,0-1 0,1 1 0,-1 0 0,0-1 0,1 1 0,-1 0 0,0-1 0,0 1-1,1 0 1,-1-1 0,0 1 0,0-1 0,0 1 0,1 0 0,-1-1 0,0 1 0,0-1 0,0 1-1,0-1 1,0 1 0,0 0 0,0-1 0,0 1 0,0-1 0,0 1 0,0-1 0,0 1 0,0-1-1,0 1 1,-1 0 0,1-1 0,-1-1-22,0 1 0,0 0 0,-1-1 1,1 1-1,0 0 0,-1 0 0,1 0 0,-1 0 0,1 0 0,-1 0 0,-2-1 1,-24-7-528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 18284,'-2'-1'1856,"6"-4"-1112,7 1-271,6 0 919,3-1-184,4-2-664,6 0-472,2 3-896,-1-2 840,-5-4-200,-3 1-168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3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2 495 15347,'-1'3'3844,"8"-12"-2113,12-18-116,141-236 2075,-59 94-2715,-80 139-686,-21 30-287,0 0 1,0 0-1,0 0 0,0 1 1,0-1-1,-1 0 0,1 0 0,0 0 1,0 0-1,0 0 0,0 0 1,0 0-1,0 0 0,0 1 0,0-1 1,0 0-1,0 0 0,0 0 1,0 0-1,1 0 0,-1 0 0,0 0 1,0 0-1,0 0 0,0 1 1,0-1-1,0 0 0,0 0 0,0 0 1,0 0-1,0 0 0,0 0 1,0 0-1,0 0 0,0 0 0,1 0 1,-1 0-1,0 0 0,0 0 1,0 1-1,0-1 0,0 0 0,0 0 1,0 0-1,0 0 0,0 0 1,1 0-1,-1 0 0,0 0 0,0 0 1,0 0-1,0 0 0,0 0 0,0 0 1,0 0-1,0 0 0,1 0 1,-1-1-1,0 1 0,0 0 0,0 0 1,0 0-1,-2 10 0,-10 29-15,-35 121 77,42-137-69,1 0 0,1-1 0,1 1 0,1 0 0,2 28 0,6-22-862,-6-28 753,-1 0-1,1 0 1,-1 1-1,1-1 1,0 0 0,-1 0-1,1 0 1,0 0-1,0 0 1,0 0-1,0 0 1,0 0 0,0 0-1,0 0 1,0-1-1,0 1 1,0 0-1,1-1 1,0 1 0,0 0-488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17468,'1'1'216,"-1"0"1,0 0 0,1 0-1,-1 0 1,1 0-1,-1 0 1,1 0 0,0 0-1,-1-1 1,1 1-1,0 0 1,-1-1-1,3 2 1,-3-2-109,1 1-1,-1-1 1,0 0-1,1 0 1,-1 0-1,0 0 1,1 0-1,-1 0 1,0 0-1,1 0 1,-1 0-1,0 0 1,1 0-1,-1-1 1,0 1-1,0 0 1,1 0-1,-1 0 1,0 0-1,1 0 1,-1-1-1,0 1 1,0 0-1,1 0 1,-1 0 0,0-1-1,1 1 1,1-3 230,0 0 0,-1 0 0,1 0 0,-1 0 1,1 0-1,-1 0 0,1-4 0,2-5-133,-1 1 0,-1-1 1,0 0-1,1-18 0,-7 33-247,-1 6 28,2 0-4,0 0 0,1 1 1,0-1-1,0 1 0,0 17 0,2-25 17,-1-1 0,1 1 0,0 0 0,1-1 0,-1 1-1,0 0 1,0-1 0,1 1 0,-1-1 0,1 1 0,-1 0-1,1-1 1,0 0 0,-1 1 0,1-1 0,0 1 0,0-1 0,0 0-1,0 1 1,0-1 0,1 0 0,-1 0 0,0 0 0,0 0 0,1 0-1,-1 0 1,1 0 0,-1-1 0,1 1 0,-1 0 0,1-1-1,-1 1 1,1-1 0,-1 0 0,1 1 0,0-1 0,-1 0 0,1 0-1,0 0 1,-1 0 0,1 0 0,1-1 0,10-1 10,0-1-1,0-1 1,0 0 0,-1 0 0,14-8 0,35-11 54,-41 22-36,-20 1-26,0 0 0,1 0 0,-1 1 0,1-1 0,-1 0 0,0 0 0,1 0 0,-1 1 0,0-1 0,1 0 0,-1 1 0,0-1 0,1 0 0,-1 1 0,0-1 1,0 0-1,1 1 0,-1-1 0,0 1 0,0-1 0,0 0 0,0 1 0,1-1 0,-1 1 0,0 3 12,0-1 0,-1 1 0,1-1 0,-1 0 0,1 1-1,-1-1 1,-2 6 0,2-7 12,0 1 1,0-1-1,0 0 0,1 1 0,-1-1 0,1 1 1,-1-1-1,1 1 0,0 0 0,0-1 0,0 1 1,1 4-1,0-7-12,-1 1 0,1-1 0,0 1 1,-1-1-1,1 1 0,0-1 0,-1 1 0,1-1 1,0 0-1,0 1 0,-1-1 0,1 0 0,0 0 1,0 0-1,0 1 0,-1-1 0,1 0 0,0 0 0,0 0 1,0 0-1,0-1 0,-1 1 0,1 0 0,1-1 1,24-6 146,-23 6-135,52-22 267,-44 17-261,0 0 0,0 1 0,1 1 0,0 0 0,0 0 0,0 2 0,21-3 0,-32 4-45,0 1 1,0 0-1,0 1 0,0-1 1,0 0-1,0 0 0,1 0 1,-1 1-1,0-1 0,0 0 1,0 1-1,0-1 1,0 1-1,0-1 0,0 1 1,-1 0-1,1-1 0,0 1 1,0 0-1,0 0 0,-1 0 1,1-1-1,0 1 1,-1 0-1,1 0 0,0 0 1,-1 0-1,1 0 0,-1 0 1,0 0-1,1 0 0,-1 1 1,0-1-1,0 0 1,0 0-1,0 0 0,0 0 1,0 0-1,0 0 0,0 0 1,0 0-1,-1 3 0,1-3-48,0 1-1,-1 0 0,1 0 1,-1 0-1,1 0 1,-1 0-1,0 0 0,0-1 1,0 1-1,0 0 0,0-1 1,0 1-1,0-1 0,-1 1 1,1-1-1,-1 1 1,1-1-1,-1 0 0,1 0 1,-1 0-1,0 0 0,1 0 1,-4 1-1,-9-2-270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 18636,'10'-14'3503,"-17"37"-1337,-3 6-1519,8-17-519,-9 55 105,10-63-229,1 1 0,0-1 0,0 0 0,0 1 0,0-1 0,1 0 0,0 1 0,0-1-1,0 0 1,1 0 0,-1 0 0,4 7 0,-3-9 6,-1 0 1,1-1-1,0 1 0,0 0 0,0-1 0,0 0 1,0 1-1,0-1 0,0 0 0,1 0 1,-1 0-1,0 0 0,0 0 0,1-1 0,-1 1 1,1-1-1,-1 1 0,1-1 0,-1 0 1,0 0-1,1 0 0,-1-1 0,1 1 0,-1 0 1,1-1-1,4-1 0,2-1 53,1 0 0,0-1 0,-1 0 0,0-1 0,11-6 0,-5 0 105,0 1 1,-1-2 0,16-15-1,-26 23-98,1-1 0,-2 1-1,1-1 1,0 0-1,-1 0 1,0 0 0,0 0-1,0-1 1,-1 1 0,0-1-1,0 1 1,0-1 0,1-8-1,-3 14-62,0 0-1,0 0 0,0 0 1,0 0-1,0 0 0,-1 1 1,1-1-1,0 0 0,0 0 1,0 0-1,0 0 0,0 0 1,-1 0-1,1 0 0,0 0 1,0 0-1,0 0 0,0 1 1,0-1-1,-1 0 0,1 0 1,0 0-1,0 0 0,0 0 1,0 0-1,-1 0 0,1 0 1,0 0-1,0 0 0,0 0 1,0 0-1,-1-1 0,1 1 1,0 0-1,0 0 0,0 0 1,0 0-1,-1 0 0,1 0 1,0 0-1,0 0 0,0 0 1,0-1-1,0 1 0,0 0 1,0 0-1,-1 0 0,1 0 1,0 0-1,0 0 0,0-1 1,0 1-1,0 0 0,0 0 1,0 0-1,0 0 0,0-1 1,0 1-1,0 0 0,0 0 1,0 0-1,0-1 0,-10 12 61,3-1-52,0 1 0,1 0 0,0 0 0,1 0 0,0 0-1,1 1 1,0 0 0,-2 13 0,6-24-11,0 1-1,-1-1 0,1 0 1,0 0-1,0 0 0,0 0 1,0 0-1,1 0 1,-1 1-1,0-1 0,0 0 1,1 0-1,-1 0 0,0 0 1,1 0-1,-1 0 0,1 0 1,0 0-1,-1 0 0,1 0 1,0 0-1,-1-1 0,1 1 1,2 1-1,-1 0-76,0-1 0,0 0 0,1 0 0,-1 0 0,1-1-1,-1 1 1,1 0 0,-1-1 0,1 1 0,4-1 0,6 0-425,1-1 1,-1-1-1,18-3 0,-26 4 389,21-4-334,-1 3-164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18732,'0'0'74,"0"-1"1,1 1-1,-1 0 1,1 0-1,-1 0 0,0 0 1,1-1-1,-1 1 0,1 0 1,-1 0-1,0 0 1,1 0-1,-1 0 0,1 0 1,-1 0-1,0 0 1,1 0-1,-1 0 0,1 1 1,-1-1-1,0 0 1,1 0-1,-1 0 0,1 0 1,-1 0-1,0 1 0,1-1 1,-1 0-1,0 0 1,0 1-1,1-1 0,-1 0 1,1 1-1,1 16 1623,-9 18-107,-8-1-1528,-2 0 1,-1-2-1,-23 32 0,90-121-1623,-25 28 1010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17548,'-37'49'4171,"21"-23"-3327,2 0 0,-16 39 0,26-54-736,0-1 0,1 1 0,0 0 0,1 0 1,0 1-1,1-1 0,0 0 0,1 0 0,1 19 0,-1-28-128,1 0 0,-1-1 0,0 1 0,1 0 0,-1 0 0,1 0 0,0-1 0,0 1 0,0 0 0,0-1 0,0 1 0,0-1 0,0 1-1,0-1 1,0 0 0,1 1 0,-1-1 0,1 0 0,-1 0 0,1 0 0,-1 0 0,1 0 0,0 0 0,2 1 0,-3-2-48,0 0 0,0 0 0,0 0-1,0 1 1,-1-1 0,1-1 0,0 1 0,0 0 0,0 0 0,0 0-1,-1 0 1,1-1 0,0 1 0,0 0 0,0-1 0,-1 1-1,1 0 1,0-1 0,-1 1 0,1-1 0,0 0 0,0 0-34,1-1 1,-1 1 0,-1-1-1,1 1 1,0-1 0,0 1-1,-1-1 1,1 1-1,0-1 1,-1 0 0,0 1-1,1-1 1,-1 0 0,0-2-1,0-14-510,-5 0-223</inkml:trace>
  <inkml:trace contextRef="#ctx0" brushRef="#br0" timeOffset="1">3 161 19092,'-2'0'2865,"12"0"-2393,4 0 1216,12 0-592,5 0-351,9 0-1114,-1-3-351,-5 3 680,-2-4-104,0 1-240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95 15443,'19'-40'3657,"-18"38"-3408,0-1 0,0 1-1,-1-1 1,1 1-1,-1-1 1,1 0-1,-1 1 1,0-1-1,0 1 1,0-1 0,-1 0-1,1 1 1,-1-1-1,0-3 1,0 5-184,1 1-1,0-1 1,-1 1 0,1-1 0,-1 0 0,1 1-1,-1-1 1,1 1 0,-1-1 0,1 1 0,-1-1-1,1 1 1,-1-1 0,1 1 0,-1 0 0,0-1-1,1 1 1,-1 0 0,0 0 0,1-1 0,-1 1-1,0 0 1,1 0 0,-1 0 0,0 0 0,0 0-1,1 0 1,-1 0 0,0 0 0,1 0 0,-1 0 0,0 0-1,1 1 1,-1-1 0,0 0 0,1 0 0,-1 1-1,0-1 1,1 0 0,-1 1 0,-1 0 0,-1 2 88,-1-1-1,0 1 1,0 0 0,1 0 0,-5 5 0,2 0-82,0 0 0,0 0-1,1 1 1,-1 0 0,-3 9-1,7-13-73,0 0-1,0 1 0,1-1 1,-1 0-1,1 0 0,0 1 1,1-1-1,-1 1 1,1-1-1,1 11 0,-1-15 3,0 0-1,1 1 0,-1-1 0,1 0 0,-1 0 0,1 0 0,-1 0 1,1 0-1,0 1 0,-1-1 0,1 0 0,0 0 0,0-1 0,0 1 1,0 0-1,0 0 0,0 0 0,0 0 0,0-1 0,0 1 0,0-1 1,0 1-1,0-1 0,1 1 0,-1-1 0,0 0 0,0 1 0,1-1 1,-1 0-1,0 0 0,0 0 0,1 0 0,-1 0 0,2 0 0,3-1-1,0 0-1,-1 0 0,1 0 0,0-1 0,-1 1 0,8-4 0,3-3 16,-1-1-1,1-1 1,-1 0-1,-1 0 1,0-2-1,0 0 1,-2 0 0,1-1-1,-1-1 1,16-25-1,-28 39-11,1-1 0,-1 1 0,1-1-1,-1 1 1,1-1 0,-1 1 0,1-1 0,-1 0 0,0 1 0,1-1-1,-1 0 1,0 1 0,0-1 0,1 0 0,-1 1 0,0-1-1,0 0 1,0 0 0,0 1 0,0-1 0,0-1 0,-11 17-28,6-3-18,-1 1-1,-5 23 1,10-31 39,0-1 0,0 1 0,0 0 0,1-1 0,-1 1 0,1 0 0,1-1 0,-1 1 0,1 0 0,-1-1 0,1 1 0,2 4 0,-2-7 7,-1-1 1,1 1 0,0-1-1,0 1 1,0-1 0,0 0-1,0 1 1,0-1 0,0 0-1,1 0 1,-1 0 0,0 0-1,0 0 1,1 0-1,-1 0 1,1 0 0,-1-1-1,1 1 1,1 0 0,1 0 11,-1-1 0,0 1 1,1-1-1,-1 0 0,1 0 0,-1 0 1,0 0-1,7-2 0,2-1 65,-1-1-1,0 0 1,-1 0 0,17-9-1,-15 6 20,0-1 0,-1 1 0,0-2 0,0 0 0,-1 0-1,0-1 1,0 0 0,-1 0 0,-1-1 0,0 0-1,0-1 1,8-17 0,-35 57-107,19-28 11,-26 62-76,25-58 75,-1 0 0,1 1 0,0 0 1,0-1-1,0 1 0,1 0 0,0 0 0,0-1 0,0 1 0,0 0 1,2 8-1,-1-11 3,-1-1-1,0 0 1,1 0 0,-1 0 0,1 0 0,0 0 0,-1 0 0,1 0 0,0 0-1,-1 0 1,1 0 0,0 0 0,0 0 0,0-1 0,0 1 0,0 0-1,0-1 1,0 1 0,0 0 0,0-1 0,0 1 0,0-1 0,0 0-1,2 1 1,-1-1-1,0 0-1,0 0 1,1 0-1,-1-1 0,0 1 1,0 0-1,0-1 1,0 0-1,0 1 1,0-1-1,0 0 0,3-2 1,1 0-157,-1-1 1,0 0-1,1 0 1,-1-1-1,-1 1 1,1-1-1,7-10 0,-7 8-40,1 6-82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19084,'-22'67'2421,"14"-45"-1722,-9 34 1,12-29-349,1 1 1,2 0-1,0 40 1,3-49-274,1 0 0,0 0 1,1 0-1,1 0 1,12 34-1,-15-51-62,-1-1 1,1 0-1,-1 1 1,1-1-1,0 0 1,-1 1-1,1-1 1,0 0-1,0 0 1,0 0-1,0 0 1,0 0-1,0 0 1,0 0-1,0 0 1,0 0-1,0 0 1,2 0-1,-3-1-7,1 0 1,-1 0-1,0 0 0,1 0 1,-1 0-1,0 0 0,0 0 0,1 0 1,-1 0-1,0 0 0,0-1 1,1 1-1,-1 0 0,0 0 1,0 0-1,1 0 0,-1-1 1,0 1-1,0 0 0,0 0 0,1-1 1,-1 1-1,0 0 0,0 0 1,0-1-1,0 1 0,1 0 1,-1-1-1,2-17 192,-3 7-189,0 0-1,-2 0 1,1 1-1,-1-1 1,-1 1-1,0 0 1,0 0-1,-1 0 1,-1 0-1,1 1 1,-1 0-1,-1 0 1,-9-10-1,0 9-108,16 10 95,0 0 1,0 0 0,0 0 0,0 1 0,0-1-1,0 0 1,0 0 0,0 1 0,0-1-1,0 0 1,0 0 0,0 0 0,0 1-1,0-1 1,0 0 0,0 0 0,0 0 0,0 1-1,0-1 1,0 0 0,0 0 0,0 0-1,0 1 1,-1-1 0,1 0 0,0 0 0,0 0-1,0 0 1,0 1 0,0-1 0,-1 0-1,1 0 1,0 0 0,0 0 0,0 0-1,-1 0 1,1 1 0,0-1 0,0 0 0,0 0-1,-1 0 1,1 0 0,0 0 0,0 0-1,0 0 1,-1 0 0,1 0 0,0 0-1,0 0 1,0 0 0,-1 0 0,1 0 0,0 0-1,0 0 1,-1-1 0,1 1 0,0 0-1,0 0 1,0 0 0,0 0 0,-1 0 0,1 0-1,0 0 1,0-1 0,0 1 0,0 0-1,-1 0 1,2 1 6,0 0 0,0 0 0,0 0-1,0 0 1,0 0 0,0 0 0,0 0 0,0 0-1,0 0 1,0-1 0,0 1 0,1 0 0,-1-1 0,0 1-1,0-1 1,1 1 0,-1-1 0,0 0 0,1 1-1,-1-1 1,1 0 0,-1 0 0,3 0 0,32-1 446,25-7-210,86-22-1,-142 29-440,0 0-1,0-1 1,1 0-1,-1 0 1,0 0-1,0 0 1,-1-1-1,8-5 1,-8-3-415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16532,'39'-66'8659,"18"-52"-7146,-57 117-1603,0 1 0,0 0-1,0-1 1,1 1-1,-1 0 1,0-1 0,0 1-1,1-1 1,-1 1-1,0 0 1,0-1 0,1 1-1,-1 0 1,0 0-1,1-1 1,-1 1 0,0 0-1,1 0 1,-1-1-1,1 1 1,-1 0 0,0 0-1,1 0 1,-1 0-1,1 0 1,-1 0 0,1 0-1,-1 0 1,0-1-1,1 2 1,-1-1 0,1 0-1,-1 0 1,1 0-1,-1 0 1,1 0 0,5 3-753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15379,'24'-12'2272,"-6"4"-1555,1-1 1,-2-2-1,1 1 1,22-20-1,-23 15-362,-1-1 0,-1 0 1,0-1-1,12-20 0,-22 30-233,0 0-1,-1 0 1,-1 0 0,1 0-1,-1-1 1,0 0-1,-1 1 1,1-1 0,-2 0-1,1-1 1,-1 1 0,0 0-1,-1 0 1,0-11 0,0 18-95,0-1 1,0 1-1,-1 0 1,1-1 0,0 1-1,-1 0 1,1-1-1,0 1 1,-1 0-1,0-1 1,1 1 0,-1 0-1,0 0 1,1 0-1,-1-1 1,0 1-1,0 0 1,0 0 0,0 0-1,0 0 1,0 1-1,0-1 1,-1 0-1,0 0 1,0 0-6,0 1 0,0 0-1,0 0 1,0-1 0,0 2 0,0-1 0,0 0-1,1 0 1,-1 1 0,0-1 0,0 0 0,0 1-1,0 0 1,1 0 0,-3 1 0,-4 2 2,0 1 1,1 0 0,0 0 0,0 1-1,0 0 1,-6 7 0,-1 4-32,1 1 0,0 1 1,2 0-1,-12 23 0,18-33 1,1 1-1,1-1 0,0 1 0,0-1 0,1 1 0,0 0 0,0 0 0,1 0 0,0 0 0,1 0 0,2 15 1,-2-23 5,0 0 0,1 0 1,-1-1-1,1 1 0,0 0 1,-1-1-1,1 1 0,0 0 1,0-1-1,0 1 0,0-1 1,0 1-1,0-1 0,0 0 1,1 1-1,-1-1 0,1 0 1,-1 0-1,0 0 1,1 0-1,0 0 0,-1 0 1,1-1-1,0 1 0,-1 0 1,1-1-1,0 0 0,-1 1 1,1-1-1,0 0 0,0 0 1,0 1-1,-1-2 0,1 1 1,0 0-1,0 0 0,0 0 1,-1-1-1,4 0 1,4-1-1,-1-1 1,1 0-1,-1 0 1,0-1-1,0 0 1,14-9-1,-3-2 16,-1-1 1,-1 0-1,-1-1 0,0-1 1,-1-1-1,-1 0 0,-1 0 0,16-31 1,-29 49-18,0 1 1,0-1 0,1 0-1,-1 1 1,0-1 0,1 0-1,-1 1 1,0-1 0,1 0-1,-1 1 1,1-1 0,-1 1-1,1-1 1,-1 1 0,1-1-1,0 1 1,-1 0 0,1-1-1,-1 1 1,1-1 0,0 1-1,0 0 1,0 0-1,-1 1 0,0-1 0,1 1 0,-1-1 0,0 1 0,1 0 0,-1-1 0,0 1 0,0 0 0,1-1 0,-1 1 0,0 0 0,0-1 0,0 1 0,0 0 0,0-1 0,0 1 0,0 0 0,-4 45-52,4-42 53,-1 5-2,-3 52-42,3-56 50,2 1 0,-1-1 1,1 0-1,0 1 0,0-1 0,0 0 0,0 0 0,1 0 0,2 5 1,-2-8 8,-1 0 1,0-1-1,0 1 1,1 0-1,-1-1 1,1 1 0,0-1-1,-1 0 1,1 0-1,0 1 1,0-1-1,0 0 1,-1-1 0,1 1-1,0 0 1,0 0-1,0-1 1,1 1-1,-1-1 1,0 0 0,0 0-1,0 0 1,0 0-1,0 0 1,0 0 0,0 0-1,0-1 1,0 1-1,1-1 1,-1 1-1,3-2 1,6-2 61,0-1 0,0 0-1,0-1 1,10-7 0,28-21 208,-35 22-206,2 1 1,0 1-1,19-10 1,-34 20-79,-1-1 0,1 1 0,-1 0 0,1 0 0,-1 0 0,0 0 0,1-1 0,-1 1 0,1 0 0,-1 0 0,1 0 0,-1 0 0,1 0 0,-1 0 1,1 0-1,-1 0 0,1 0 0,-1 1 0,0-1 0,1 0 0,-1 0 0,1 0 0,-1 0 0,1 1 0,-1-1 0,0 0 0,1 1 0,-1-1 1,0 0-1,1 0 0,-1 1 0,0-1 0,1 1 0,-1-1 0,0 0 0,0 1 0,1-1 0,-1 1 0,0-1 0,0 0 0,0 1 0,0-1 0,1 1 1,-1-1-1,0 1 0,0-1 0,0 1 0,1 34-27,-1-31 23,0 0-1,0-1 0,0 1 1,0 0-1,0-1 1,1 1-1,1 3 0,-2-6 6,1 0-1,-1-1 0,1 1 0,-1-1 0,1 1 0,0 0 0,-1-1 0,1 1 0,0-1 1,-1 0-1,1 1 0,0-1 0,0 0 0,0 1 0,-1-1 0,1 0 0,0 0 0,0 1 1,0-1-1,-1 0 0,1 0 0,0 0 0,0 0 0,0 0 0,0 0 0,0-1 1,-1 1-1,1 0 0,0 0 0,0-1 0,0 1 0,-1 0 0,1-1 0,1 0 0,24-16 5,-15 8 2,30-25 32,-38 32-38,-1 0-1,1 1 1,0-1-1,0 0 1,0 1-1,0 0 1,0 0-1,0 0 1,1 0-1,-1 0 1,0 1-1,4-1 1,-6 1-4,0 0 1,0 1-1,0-1 1,0 1-1,0-1 0,-1 1 1,1-1-1,0 1 1,0 0-1,0-1 1,-1 1-1,1 0 0,0-1 1,-1 1-1,1 0 1,-1 0-1,1 0 1,-1 0-1,1 0 0,-1 0 1,0-1-1,1 1 1,-1 0-1,0 0 1,0 0-1,1 0 1,-1 0-1,0 0 0,0 2 1,-1 31-65,0-22-142,-1 1 0,-1 0-1,0-1 1,-1 0 0,-5 13 0,9-24 175,-1-1 0,1 1 0,0-1 1,0 0-1,0 1 0,0-1 0,0 0 1,-1 1-1,1-1 0,0 0 0,0 0 0,-1 1 1,1-1-1,0 0 0,0 1 0,-1-1 0,1 0 1,0 0-1,-1 0 0,1 1 0,0-1 0,-1 0 1,1 0-1,0 0 0,-1 0 0,1 0 0,0 0 1,-1 0-1,0 0 0,1 0 0,-1 0-1,1-1 1,-1 1 0,1-1 0,0 0-1,-1 1 1,1-1 0,-1 1-1,1-1 1,0 0 0,0 1 0,-1-1-1,1 0 1,0 1 0,0-1-1,0 0 1,0-1 0,-3-16-481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16347,'0'13'1681,"4"1"-1233,3-4-464,3 0 800,7-6-512,2-4 0,5 0-368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61 205 18908,'3'-6'515,"0"1"0,0-1 1,0 1-1,0 0 0,6-5 0,5-9 528,-5 4-285,-1 0 0,7-17-1,-12 26-606,-1 0 0,0 0 0,-1 1 0,1-1 0,-1 0 1,0 0-1,-1-1 0,0 1 0,0-7 0,0 12-128,0 0 1,0 1-1,0-1 1,0 0-1,0 0 1,0 1 0,0-1-1,0 0 1,0 0-1,-1 1 1,1-1-1,0 0 1,-1 0-1,1 1 1,0-1-1,-1 0 1,1 1-1,-1-1 1,1 1 0,-1-1-1,1 0 1,-1 1-1,0-1 1,1 1-1,-1 0 1,0-1-1,1 1 1,-1-1-1,0 1 1,-1-1-1,1 2 1,-1-1-1,0 0 1,1 0-1,-1 1 1,1-1-1,-1 1 1,1 0-1,-1-1 1,1 1-1,0 0 1,-1 0-1,1 0 1,-3 2-1,-3 3 14,0 1-1,0 1 1,-9 12-1,3-1-37,1 0-1,-9 22 1,17-32-7,0 1 1,0-1 0,1 1 0,1 0 0,0 0-1,-2 19 1,4-28 5,-1 0 1,1 1-1,0-1 0,0 0 0,0 1 0,0-1 0,1 0 1,-1 1-1,0-1 0,0 0 0,1 1 0,-1-1 0,1 0 0,-1 0 1,1 0-1,0 1 0,-1-1 0,1 0 0,0 0 0,0 0 1,0 0-1,0 0 0,0 0 0,0 0 0,0-1 0,0 1 0,0 0 1,0 0-1,0-1 0,1 1 0,-1-1 0,0 1 0,0-1 1,1 0-1,-1 1 0,0-1 0,0 0 0,1 0 0,1 0 1,5 0-4,1-1 0,-1 0 0,1 0 1,-1-1-1,10-3 0,-1 0 10,-5 2-11,5-1-2,30-4-1,-43 8 3,-1-1-1,0 1 1,0 0 0,1 0-1,-1 0 1,0 1 0,0-1-1,1 1 1,-1-1 0,0 1-1,0 0 1,0 1 0,0-1-1,0 0 1,0 1 0,3 2-1,2 12-79,0-3 75,-8-12 20,1-1-1,-1 0 1,0 0 0,1 0 0,-1 0 0,0 1 0,1-1 0,-1 0-1,1 0 1,-1 0 0,0 0 0,1 0 0,-1 0 0,1 0 0,-1 0-1,1 0 1,-1 0 0,0-1 0,1 1 0,-1 0 0,0 0 0,1 0-1,-1 0 1,1-1 0,-1 1 0,0 0 0,1 0 0,-1 0 0,0-1-1,0 1 1,1 0 0,-1-1 0,0 1 0,0 0 0,1-1 0,4-5 69,-1 0 1,0 0 0,0 0 0,0-1-1,-1 0 1,0 1 0,0-1 0,-1 0-1,3-8 1,-3 5-61,1 1 1,1-1-1,0 1 0,8-13 1,-11 21-109,0-1 0,0 1 0,0-1 0,1 1 0,-1 0 1,1-1-1,-1 1 0,1 0 0,-1 0 0,1 0 0,0 1 1,-1-1-1,1 0 0,0 0 0,0 1 0,0-1 1,0 1-1,2-1 0,37 2-1104,-2 0 735,6-12-224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3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16812,'0'9'2080,"4"-5"-984,6-2-392,6-5 1361,5-4-353,12-5-528,6-2-255,4-3-305,1-2-152,1-3-232,-2 2-184,-4 3-544,-6 1-336,-9 3-665,-4-1 1193,-7 6-256,-3-1-216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20068,'0'13'2201,"1"3"-1553,-2 6-256,-1 6 1544,-1 6-1287,1 1-137,-1 3-288,0 2-40,1-4-80,2-3-40,0-7-120,0-6-168,2-4-753,-2-6-335,0-9 1056,-2 2-192,-1-4-232</inkml:trace>
  <inkml:trace contextRef="#ctx0" brushRef="#br0" timeOffset="1">1 332 18460,'4'9'1760,"7"-4"-952,7-2-319,9-3 911,4-3-272,11-2-296,4-3-160,-2-2-175,-1-1-249,-7-2-760,-3-3-497,-14-5 857,-9 1-160,-16-5-208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18356,'15'0'2256,"6"-2"-1407,5-9-265,11 1 1176,5-2-736,5 1-95,-3 1-497,2 0-328,-9 3-905,-5 5-383,-15 1 904,-14-1-200,6-6-200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18596,'1'8'760,"-1"0"1,1 0-1,1-1 0,-1 1 1,5 10-1,-5-14-571,1 1 1,0-2-1,-1 1 0,1 0 0,1 0 1,-1-1-1,0 1 0,1-1 1,0 1-1,0-1 0,5 4 0,-6-6-148,1 0 0,-1 0 0,1 0-1,0 0 1,-1 0 0,1-1 0,0 1-1,0-1 1,-1 0 0,1 0 0,0 0-1,0 0 1,-1 0 0,1-1 0,0 1-1,0-1 1,-1 1 0,6-3 0,5-3 63,1 1 1,15-11 0,-21 12-55,30-21 119,-29 18-145,-1 1-1,1 1 1,1-1 0,-1 1 0,1 1 0,-1 0-1,12-3 1,-21 7-26,1-1 0,-1 1 1,1 0-1,-1 0 0,0 0 0,1 0 0,-1 0 0,1 0 1,-1 1-1,0-1 0,1 0 0,-1 0 0,0 0 0,1 0 1,-1 0-1,1 1 0,-1-1 0,0 0 0,1 0 0,-1 0 1,0 1-1,0-1 0,1 0 0,-1 1 0,0-1 0,0 0 1,1 0-1,-1 1 0,0-1 0,0 1 0,0-1 0,1 0 1,-1 1-1,2 19-45,-9 19-1,-8 28-880,15-67 901,0 0 0,0 0 1,0 0-1,0 1 1,0-1-1,0 0 1,0 0-1,0 0 0,0 0 1,0 0-1,1 0 1,-1 1-1,0-1 1,0 0-1,0 0 0,0 0 1,0 0-1,0 0 1,0 0-1,0 0 1,1 0-1,-1 0 0,0 1 1,0-1-1,0 0 1,0 0-1,0 0 1,0 0-1,1 0 0,-1 0 1,0 0-1,0 0 1,0 0-1,0 0 1,0 0-1,1 0 1,-1 0-1,0 0 0,0 0 1,0 0-1,0 0 1,0 0-1,0 0 1,1-1-1,-1 1 0,0 0 1,0 0-1,0 0 1,0 0-1,0 0 1,0 0-1,0 0 0,1 0 1,-1 0-1,0-1 1,0 1-1,0 0 1,8-5-93,-8 5 54,12-9-415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87 201 18364,'-1'-1'166,"-1"0"0,1 1 0,-1 0 0,1-1 0,-1 1 0,0 0 0,1 0 0,-1 0 0,1 0 0,-1 0-1,0 0 1,1 0 0,-1 0 0,1 1 0,-1-1 0,1 1 0,-1-1 0,1 1 0,-1 0 0,1-1 0,-1 1 0,1 0 0,0 0 0,-2 1 0,-2 2 146,0 0 1,0-1-1,0 2 1,1-1-1,-5 6 1,7-8-290,0 1-1,1-1 1,-1 1 0,1 0 0,0 0 0,0 0 0,0 0-1,0 0 1,0 0 0,0 0 0,1 0 0,0 0-1,0 6 1,0-8-22,0 0-1,0 0 1,0 0 0,0 0-1,1 0 1,-1 0 0,0 0-1,1 0 1,-1 0 0,1-1-1,-1 1 1,1 0 0,0 0-1,-1 0 1,1 0 0,0-1-1,-1 1 1,1 0 0,0-1-1,0 1 1,0 0 0,0-1-1,0 1 1,0-1-1,0 0 1,0 1 0,-1-1-1,2 0 1,-1 1 0,0-1-1,0 0 1,0 0 0,0 0-1,0 0 1,0 0 0,0 0-1,0 0 1,0 0 0,0-1-1,0 1 1,0 0 0,0 0-1,1-1 1,6-2 11,0 0 0,0 0-1,-1 0 1,1-1 0,-1 0 0,0-1 0,0 1 0,0-1-1,6-7 1,5-4 92,28-35-1,-27 27 10,-2-2-1,0 1 1,-2-2 0,21-50-1,-33 67-45,-6 10-12,-10 16-13,0 10 56,1 0-1,0 1 0,3 1 1,0 0-1,-7 40 0,15-63-72,0 0 0,0 0 0,1 0 0,0 0 0,0 0 0,0 0 0,0 0 0,1 0 0,0 0 0,0 0 0,1 0 0,2 6 0,-3-8-16,0-1 0,0 0 0,1 0 1,-1 0-1,1 0 0,0 0 0,0-1 0,0 1 1,0 0-1,0-1 0,0 1 0,0-1 1,0 0-1,0 0 0,1 0 0,-1 0 1,0 0-1,1 0 0,-1-1 0,1 1 0,-1-1 1,1 1-1,-1-1 0,1 0 0,-1 0 1,4-1-1,4 0-44,0 0 0,0-1 1,0-1-1,-1 0 0,1 0 0,-1-1 1,0 0-1,0 0 0,0-1 1,0 0-1,11-10 0,4-4-297,-2-2 0,29-31 0,-61 81 483,-7 37 0,16-64-144,1 1-1,0-1 1,-1 0 0,1 1 0,0-1 0,0 0-1,1 1 1,-1-1 0,0 0 0,1 1 0,-1-1-1,1 0 1,0 0 0,0 0 0,0 1 0,2 2-1,-2-3 14,1-1 0,-1 1 0,1-1 0,0 0 0,0 0 0,0 1 0,-1-1 0,1 0 0,0-1 0,1 1 0,-1 0 0,0 0 0,0-1 0,0 0 0,0 1 0,0-1 0,0 0 0,4 0 0,15-1-24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62 18516,'2'9'577,"-1"1"0,0-1 0,0 1 1,-1-1-1,-1 19 0,-1 2 494,-14 249 2018,3-103-2238,13-156-711,0-20-137,0 0-1,0 0 1,0 0 0,0 0-1,0-1 1,0 1 0,0 0-1,0 0 1,0 0 0,0 0-1,0 0 1,0 0 0,0 0 0,0 0-1,0 0 1,0 0 0,0 0-1,0-1 1,0 1 0,1 0-1,-1 0 1,0 0 0,0 0 0,0 0-1,0 0 1,0 0 0,0 0-1,0 0 1,0 0 0,0 0-1,0 0 1,0 0 0,0 0-1,1 0 1,-1 0 0,0 0 0,0 0-1,0 0 1,0 0 0,0 0-1,0 0 1,0 0 0,0 0-1,0 0 1,0 0 0,1 0-1,-1 0 1,0 0 0,0 0 0,0 0-1,0 0 1,0 0 0,0 0-1,0 0 1,0 0 0,0 0-1,0 0 1,0 1 0,0-1-1,0 0 1,0 0 0,1 0 0,-1 0-1,8-35 118,-5 8-157,-1-1 1,-2 0-1,0 0 1,-2 0-1,-1 1 1,-2-1-1,-10-37 1,17 67-210,0 2 225,1 1 1,0-2-1,0 1 1,0 0-1,0 0 0,1-1 1,5 5-1,-5-6 14,0 0-1,0 0 1,0 0-1,1 0 1,-1-1-1,1 0 1,-1 0-1,1 0 1,-1 0-1,1-1 1,-1 0-1,1 0 1,6 0 0,-4-2-62,1 1 1,-1-1-1,1 0 1,-1 0 0,0-1-1,0 0 1,11-7-1,-7 4-222,-1-1 0,0-1 0,0 0 0,-1 0 0,0-1-1,0 0 1,-1-1 0,0 0 0,11-19 0,-11 13-352,0-1 0,-2-1 1,0 1-1,0-1 0,-2 0 0,0 0 1,-1-1-1,-1 1 0,-1-1 1,-1 1-1,0-1 0,-5-29 0,5 48 647,1 0-1,-1 0 1,0-1-1,0 1 1,0 0-1,0 0 1,0-1-1,-1 1 1,1 0-1,0 0 1,0-1-1,0 1 0,0 0 1,0 0-1,0 0 1,0-1-1,0 1 1,-1 0-1,1 0 1,0-1-1,0 1 1,0 0-1,0 0 0,-1 0 1,1 0-1,0-1 1,0 1-1,0 0 1,-1 0-1,1 0 1,0 0-1,0 0 1,-1 0-1,1 0 0,-8 6 323,-4 17 413,-58 172 3572,61-166-3718,2 0 0,2 1 0,0-1 0,0 60 0,9-44-126,-4-42-512,0-1-1,1 1 1,-1-1 0,1 1-1,0-1 1,0 1 0,0-1-1,0 1 1,1-1 0,-1 0-1,1 1 1,-1-1 0,1 0-1,2 2 1,-6-27-2222,-8-36-274,5 37 2138,2-1 1,-1-27-1,4 50 430,0 0 0,0-1 1,0 1-1,0 0 0,0-1 0,0 1 0,0 0 1,0-1-1,0 1 0,0 0 0,0 0 0,0-1 1,1 1-1,-1 0 0,0-1 0,0 1 0,0 0 1,0 0-1,1-1 0,-1 1 0,0 0 0,0 0 1,1 0-1,-1-1 0,0 1 0,0 0 0,1 0 1,-1 0-1,0 0 0,1 0 0,-1-1 0,0 1 1,1 0-1,-1 0 0,0 0 0,1 0 0,-1 0 1,0 0-1,0 0 0,1 0 0,-1 0 0,0 0 1,1 0-1,-1 1 0,0-1 0,1 0 0,-1 0 1,0 0-1,1 0 0,-1 0 0,0 0 0,0 1 1,1-1-1,-1 0 0,0 1 0,17 9 1036,-8-3-865,1 0-1,-1-2 1,1 1-1,0-1 1,0 0 0,0-1-1,0 0 1,1-1 0,0 0-1,0-1 1,0 0 0,0 0-1,20-1 1,-24-1-120,1 0 1,-1-1-1,0 0 1,0-1-1,0 1 1,0-1-1,0-1 1,0 1-1,0-1 1,-1 0-1,1-1 0,-1 0 1,0 0-1,0 0 1,0 0-1,-1-1 1,1 0-1,-1-1 1,0 1-1,-1-1 1,1 0-1,3-7 1,-5 7 56,0 0 1,0 0 0,-1 0 0,3-9 0,-5 14-110,1 0-1,-1 0 1,0-1-1,1 1 0,-1 0 1,0 0-1,0-1 1,0 1-1,0 0 0,0 0 1,0-1-1,0 1 1,-1 0-1,1 0 0,0-1 1,-1 1-1,1 0 0,-1 0 1,1 0-1,-1-1 1,1 1-1,-1 0 0,0 0 1,0 0-1,1 0 1,-1 0-1,0 0 0,-2-1 1,2 2-16,-1 0 1,1-1-1,-1 1 1,1 0-1,-1 0 1,1 0 0,-1 0-1,1 0 1,-1 0-1,1 1 1,-1-1-1,1 0 1,0 1-1,-1-1 1,1 1-1,-1-1 1,1 1-1,0 0 1,-1 0-1,1-1 1,0 1-1,0 0 1,0 0 0,-1 1-1,-30 30 5,29-28-2,3-4-13,-33 42 4,30-38-1,1 0 0,-1 0 0,1 0 0,0 0 0,1 1 0,-1-1 0,1 0 0,0 1 0,-1 5 0,2-9-2,0 0 0,0 0 1,0 0-1,0 0 0,0 0 0,0 0 0,1 0 0,-1 0 0,0 0 0,1 0 1,-1 0-1,0 0 0,1 0 0,0 0 0,-1-1 0,1 1 0,-1 0 0,1 0 1,0 0-1,-1-1 0,1 1 0,0-1 0,0 1 0,0 0 0,0-1 0,-1 1 1,1-1-1,0 0 0,0 1 0,0-1 0,0 0 0,0 1 0,0-1 0,0 0 1,0 0-1,0 0 0,1 0 0,7 1 13,-1-1 0,0 0 0,14-3 1,-14 2-1,20-1 3,-2-2 4,1 2-1,-1 1 1,32 3 0,-57-2-16,0 0 1,-1 0 0,1 0 0,-1-1 0,1 1-1,-1 0 1,1 0 0,-1-1 0,1 1 0,-1 0-1,1-1 1,-1 1 0,1 0 0,-1-1 0,0 1-1,1-1 1,-1 1 0,0 0 0,1-1 0,-1 1-1,0-1 1,1 1 0,-1-1 0,0 1 0,0-1-1,0 0 1,1 1 0,-1-1 0,0 1 0,0-2-1,4-20 66,-4 18-48,16-126 394,-8 145-469,21 29 0,-24-37 23,0-1-1,1-1 0,0 1 0,0-1 1,0 0-1,1 0 0,0 0 0,0-1 1,0 0-1,0-1 0,1 1 1,-1-2-1,15 5 0,-18-6 29,-1-1-1,1 1 1,0 0-1,-1-1 1,1 0-1,0 0 1,0 0-1,-1-1 1,1 1-1,0-1 1,-1 0-1,1 0 1,-1 0-1,1 0 1,-1-1-1,0 1 1,1-1-1,-1 0 1,0 0-1,0 0 1,0 0-1,0-1 1,0 1-1,-1-1 1,1 0-1,-1 0 1,0 0-1,0 0 1,0 0-1,0 0 1,0 0-1,1-4 1,-17 22-62,10-7 36,-15 32-82,18-37 105,0 0 1,0 0-1,1 0 0,-1 0 0,1 0 1,-1 0-1,1 0 0,0 1 0,0-1 1,1 6-1,-1-8 9,0-1-1,1 1 1,-1 0 0,0 0-1,0-1 1,1 1 0,-1 0 0,1-1-1,-1 1 1,1-1 0,-1 1-1,1 0 1,-1-1 0,1 1 0,-1-1-1,1 1 1,0-1 0,-1 0-1,1 1 1,0-1 0,-1 0 0,1 1-1,0-1 1,0 0 0,-1 0-1,1 0 1,0 1 0,0-1 0,-1 0-1,1 0 1,0 0 0,0 0-1,-1 0 1,1-1 0,0 1 0,0 0-1,-1 0 1,2-1 0,28-12 130,-9-1-65,0-1-1,0-1 1,-2-1 0,33-36 0,-40 43-168,-6 11-143,-4 20-780,-1 3-560,-1-24 1504,0 1 0,0-1 0,0 1 0,1-1 1,-1 1-1,0-1 0,0 1 0,0-1 0,1 1 0,-1-1 0,0 1 0,0-1 0,1 1 0,-1-1 0,0 1 1,1-1-1,-1 0 0,1 1 0,-1-1 0,0 1 0,1-1 0,-1 0 0,1 0 0,-1 1 0,1-1 0,-1 0 1,1 0-1,-1 0 0,1 1 0,0-1 0,2 0-72,1-1-1,-1 1 1,0-1-1,0 1 1,0-1 0,0 0-1,0 0 1,0-1-1,0 1 1,0-1 0,0 1-1,0-1 1,4-4 0,35-32-3348,-29 25 1895,34-32 1886,-46 44-150,-1 1 1,0 0-1,0 0 0,1-1 0,-1 1 0,0 0 0,0 0 0,1 0 0,-1 0 0,0-1 0,0 1 0,1 0 0,-1 0 0,0 0 0,1 0 0,-1 0 0,0 0 0,1 0 0,-1 0 0,0 0 0,1 0 0,-1 0 0,0 0 0,1 0 0,-1 0 0,0 0 0,1 0 0,-1 0 1,0 0-1,1 0 0,-1 0 0,0 0 0,0 1 0,1-1 0,-1 0 0,0 0 0,1 0 0,-1 1 0,0-1 0,0 0 0,0 0 0,1 1 0,-1-1 0,5 21 3221,-8 24-1028,-15 6-1465,13-37-773,0 0-1,1 0 0,-4 21 0,8-35-87,0 1 1,0 0-1,0 0 0,0 0 0,1-1 0,-1 1 1,0 0-1,0 0 0,0-1 0,1 1 0,-1 0 1,0 0-1,1-1 0,-1 1 0,1 0 0,-1-1 1,0 1-1,1-1 0,0 1 0,-1-1 0,1 1 1,-1-1-1,1 1 0,0-1 0,-1 1 0,1-1 1,0 0-1,-1 1 0,1-1 0,0 0 0,0 1 1,-1-1-1,1 0 0,0 0 0,0 0 0,-1 0 1,3 0-1,34-1-172,-31 0 57,14 0-456,-1-2 0,0 0 0,29-9 0,-34 6 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19428,'-12'-3'1945,"8"2"-1233,3-3-336,6 1 1016,7 1-296,6 1-968,5 1-712,3-2 552,7 2-136,10-10-160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21036,'1'-1'1905,"6"1"-1273,3 0-240,8 0 944,4 0-383,9-2-393,0 1-288,8-5-648,1 1-641,-6-3 905,-2-6-184,-9-2-96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18428,'-7'23'3953,"-9"53"-2938,6-4-842,2 0 0,3 75-1,5-144-131,0 0 0,1 0-1,-1 0 1,0 0 0,1-1-1,0 1 1,0 0 0,0 0-1,0-1 1,1 4 0,-1-6-20,-1 1 1,0-1 0,1 1 0,-1-1 0,0 1-1,1-1 1,-1 0 0,1 1 0,-1-1 0,1 0 0,-1 1-1,1-1 1,-1 0 0,1 0 0,-1 0 0,1 1-1,-1-1 1,1 0 0,-1 0 0,1 0 0,0 0 0,1 0 9,-1 0 0,0-1 1,0 1-1,0-1 0,1 1 1,-1-1-1,0 1 0,0-1 0,0 1 1,0-1-1,0 0 0,0 0 1,1-1-1,25-27 379,-1-1 1,-1-1-1,-2-1 0,23-41 0,-17 26-206,-11 19-136,-6 11-43,0 0 0,-2-1 0,0 0 0,-1 0 0,13-39 0,-22 57-50,-1 1 0,1-1 1,0 0-1,0 0 0,0 0 1,0 0-1,0 0 0,0 0 0,0 1 1,0-1-1,0 0 0,-1 0 1,1 0-1,0 0 0,0 0 1,0 0-1,0 0 0,0 0 1,0 0-1,-1 0 0,1 0 1,0 1-1,0-1 0,0 0 1,0 0-1,-1 0 0,1 0 0,0 0 1,0 0-1,0 0 0,0 0 1,0 0-1,-1 0 0,1 0 1,0-1-1,0 1 0,0 0 1,0 0-1,0 0 0,-1 0 1,1 0-1,0 0 0,0 0 1,0 0-1,0 0 0,0 0 1,0-1-1,0 1 0,-1 0 0,1 0 1,0 0-1,0 0 0,0 0 1,0 0-1,0-1 0,0 1 1,0 0-1,0 0 0,0 0 1,0 0-1,0 0 0,0-1 1,0 1-1,0 0 0,0 0 1,0 0-1,-11 8-290,-3 5-60,-2 1-141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14467,'1'21'2161,"2"-4"-1137,0 1-312,1-1 1408,3-3-807,1 0-137,3-1-536,3-1-376,4-5-800,3-4-408,2-3 752,0-7-208,1-6-176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48 15747,'-7'5'338,"1"0"-1,0 0 1,0 0-1,0 0 1,0 1-1,1 0 0,0 0 1,0 1-1,1 0 1,0-1-1,-4 9 1,3-4-2,0 0 1,1 0 0,0 0 0,1 1 0,0-1-1,-1 21 1,3-29-295,1-1 0,-1 1 0,1-1 0,0 1 0,0-1-1,0 1 1,1-1 0,-1 1 0,1-1 0,-1 1 0,1-1 0,0 0 0,0 1 0,0-1-1,0 0 1,0 0 0,0 0 0,1 1 0,-1-1 0,1-1 0,-1 1 0,1 0 0,0 0 0,0 0-1,0-1 1,0 1 0,0-1 0,0 0 0,0 0 0,0 1 0,1-1 0,-1-1 0,0 1-1,1 0 1,-1-1 0,1 1 0,-1-1 0,1 1 0,-1-1 0,3 0 0,5 0 56,-1-1 0,0 0 1,1 0-1,-1-1 0,0 0 0,0 0 1,0-1-1,0-1 0,12-6 1,-9 4-32,-1-1 1,-1 0-1,1-1 1,-1 0-1,-1-1 1,0 0 0,0 0-1,0-1 1,-1 0-1,-1-1 1,0 0-1,0 0 1,-1 0 0,7-19-1,-13 29-68,0 1-1,1-1 1,-1 0-1,1 0 1,-1 1-1,0-1 0,0 0 1,1 0-1,-1 0 1,0 1-1,0-1 1,0 0-1,0 0 1,0 0-1,0 0 1,0 1-1,0-1 1,-1 0-1,1 0 1,0 0-1,0 1 0,-1-1 1,1 0-1,0 0 1,-1 1-1,1-1 1,-1-1-1,0 2-1,0 0 0,0 1 0,0-1-1,0 0 1,0 0 0,0 1 0,0-1-1,0 1 1,0-1 0,0 1 0,0-1-1,0 1 1,1-1 0,-1 1 0,0 0 0,0-1-1,1 1 1,-1 0 0,0 0 0,1-1-1,-1 1 1,0 2 0,-11 12-15,1 1 1,0 0-1,1 1 1,1 0-1,1 0 1,0 1-1,-10 37 1,18-54 18,0 0 0,-1-1-1,1 1 1,0 0 0,0 0 0,0 0 0,0 0 0,0 0 0,0 0-1,0 0 1,0 0 0,0 0 0,0 0 0,0 0 0,0 0 0,1-1-1,-1 1 1,0 0 0,1 0 0,-1 0 0,1 0 0,-1 0 0,1-1-1,-1 1 1,1 0 0,0-1 0,-1 1 0,1 0 0,1 0 0,0 0 3,0-1 0,0 1 0,-1-1 1,1 0-1,0 0 0,0 0 0,0 0 1,0 0-1,0 0 0,0-1 0,-1 1 0,1 0 1,0-1-1,3-1 0,2-1 12,1-1 0,-1 0-1,0 0 1,0 0 0,-1-1-1,1 0 1,8-9 0,37-45 82,-29 22-54,-12 18-60,-8 15-26,-4 8-32,-22 54 7,16-45 65,2 1 0,-1-1-1,1 1 1,1 1-1,-4 24 1,8-39 1,0 1 0,0-1 0,0 1 0,0 0 0,0-1 0,0 1-1,0 0 1,0-1 0,0 1 0,0 0 0,0-1 0,1 1 0,-1-1 0,0 1 0,0 0 0,1-1 0,-1 1 0,0-1 0,1 1 0,-1-1 0,0 1 0,1-1 0,-1 1 0,1-1 0,-1 1 0,1-1-1,-1 1 1,1-1 0,-1 0 0,2 1 0,-1-1 1,1 0 0,0 1-1,-1-1 1,1 0 0,-1 0-1,1 0 1,0-1 0,-1 1-1,1 0 1,-1 0 0,1-1-1,1 0 1,3-1 10,0-1-1,0 0 1,-1 0 0,1 0-1,7-7 1,12-15 118,40-52 1,-4 4-27,-57 68-97,3-3-2,0 0 1,1 0 0,0 0 0,0 1-1,1 0 1,0 1 0,0 0 0,18-9 0,-27 15-5,1 0 0,-1 0 0,1-1 0,0 1 0,-1 0 0,1 0 0,0 0 1,0-1-1,-1 1 0,1 0 0,0 0 0,-1 0 0,1 0 0,0 0 1,0 1-1,-1-1 0,1 0 0,0 0 0,-1 0 0,1 1 0,0-1 0,-1 0 1,1 0-1,-1 1 0,1-1 0,0 1 0,-1-1 0,1 1 0,-1-1 0,1 1 1,0 0-1,0 1 0,-1 0 0,1-1 0,0 1 0,-1 0 0,1 0 0,-1 0 0,0 0 0,0 0 1,1 0-1,-1 0 0,-1 3 0,0 8-12,-1 0 1,-6 21 0,8-32 6,-31 85-28,20-62 31,-13 50 0,24-74 5,0 0-1,0 0 0,-1-1 1,1 1-1,0 0 0,0 0 1,0 0-1,0-1 1,0 1-1,0 0 0,0 0 1,0 0-1,0-1 0,1 1 1,-1 0-1,0 0 0,0-1 1,1 1-1,0 1 1,-1-2 11,0 0 0,1 0 1,-1 0-1,0 1 0,1-1 1,-1 0-1,1 0 1,-1 0-1,0 0 0,1 0 1,-1 0-1,1 0 0,-1 0 1,0 0-1,1 0 0,-1 0 1,1 0-1,-1 0 1,0 0-1,1 0 0,-1-1 1,0 1-1,1 0 0,-1 0 1,1-1-1,2 0 87,-1-1 0,1 0 0,-1 1 0,1-1-1,-1-1 1,0 1 0,0 0 0,3-4 0,4-12 40,-1 1 1,-1-1 0,-1 0-1,0-1 1,-2 0-1,0 1 1,0-2-1,-2 1 1,0-36-1,0 40-135,8 19-58,2 3 7,-4-3 19,-2-1-2,1 1-1,-1-1 1,0 1 0,0 1-1,8 6 1,-12-8 6,0 0 0,0-1 0,0 1 0,-1 0 0,1 0 0,-1 0 0,1 0 0,-1 1 1,0-1-1,-1 0 0,1 0 0,0 1 0,-1-1 0,0 6 0,4 70-348,-4-78 372,0-1 0,1 0-1,-1 1 1,1-1-1,-1 0 1,0 0 0,1 0-1,-1 1 1,1-1 0,-1 0-1,0 0 1,1 0 0,-1 0-1,1 0 1,-1 0-1,1 0 1,-1 0 0,0 0-1,1 0 1,-1 0 0,1 0-1,-1 0 1,1 0 0,-1 0-1,0-1 1,1 1 0,-1 0-1,1 0 1,-1 0-1,0-1 1,1 1 0,-1 0-1,0-1 1,1 1 0,-1 0-1,0 0 1,1-1 0,15-11 16,-15 11-12,1 1 0,0-1 0,-1 0 0,1 0 0,0 1 0,0-1 0,-1 1 0,1 0 0,0 0 0,0-1 0,-1 1 0,1 0 0,0 0 0,0 1 0,0-1 0,0 0 0,-1 0 0,1 1 0,0-1 0,-1 1 0,1 0 0,0 0 0,2 1 0,14 3 8,-14-5-7,1 0-1,-1 0 1,0 0-1,0-1 1,1 1-1,-1-1 1,0 0 0,0-1-1,0 1 1,0-1-1,0 1 1,6-4-1,-3 0 6,0 0 0,-1 0 0,1-1 0,-1 1 0,11-14 0,-5 4 26,-1-2-1,0 1 0,-1-2 0,12-30 0,-8 6 65,-14 40-97,1 1 0,-1 0 0,0 0 0,1-1 0,-1 1 0,0 0 0,0-1 0,0 1 0,0 0 0,0 0 0,0-1 0,0 1 0,0 0 0,-1-1 1,1 1-1,0 0 0,-1 0 0,1-1 0,-1 1 0,1 0 0,-1 0 0,0 0 0,0 0 0,1 0 0,-1 0 0,0 0 0,0 0 0,-2-2 0,2 3-5,0 0-1,-1 0 0,1 0 0,0 0 0,-1 0 0,1 1 0,0-1 0,0 0 1,-1 0-1,1 1 0,0-1 0,0 1 0,0-1 0,-1 1 0,1 0 0,0 0 1,0-1-1,0 1 0,0 0 0,0 0 0,0 0 0,0 0 0,1 0 0,-2 2 1,-19 26-10,13-14 14,1-1 1,0 1-1,1 0 1,-7 26-1,11-33 0,0 0 0,1 0 0,0 0 0,0 0 0,1 0 0,0 0-1,1 0 1,-1 0 0,2 0 0,-1 0 0,3 9 0,-3-14-20,0-1 0,0 0 0,1 1 0,-1-1 0,0 0 0,1 0 0,-1 0-1,1 0 1,0 0 0,-1 0 0,1-1 0,0 1 0,0-1 0,0 1 0,0-1 0,1 0 0,-1 1 0,0-1 0,1 0-1,-1 0 1,0-1 0,1 1 0,-1-1 0,1 1 0,-1-1 0,4 1 0,4-2-173,-1 1 0,0-1 0,0 0 0,0-1-1,16-4 1,-6 1-84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3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21589,'17'1'2717,"-16"0"-2646,-1-1 0,0 0 1,0 0-1,1 0 0,-1 0 0,0 1 0,0-1 0,0 0 0,1 0 0,-1 1 1,0-1-1,0 0 0,0 0 0,0 1 0,0-1 0,1 0 0,-1 1 0,0-1 1,0 0-1,0 0 0,0 1 0,0-1 0,0 0 0,0 1 0,0-1 0,0 0 1,0 1-1,0-1 0,0 1 0,-2 2 196,1 0 1,-1 1-1,1-1 1,-1 0-1,0 0 1,-3 4-1,0 0-436,-11 18 254,0-4-61,2 1-1,0 0 0,2 1 1,0 1-1,-8 26 1,19-49-23,1 0 1,-1 0-1,1 0 0,0 0 1,0 0-1,0 0 1,-1 0-1,1 0 0,0 0 1,0 0-1,0 0 1,0 0-1,1 0 0,-1 0 1,0 0-1,0 0 1,1 0-1,-1 0 0,0 0 1,1 1-1,0-2 0,0 1 1,-1-1-1,1 1 0,0-1 1,-1 0-1,1 1 0,0-1 1,-1 0-1,1 0 0,0 1 1,0-1-1,-1 0 0,1 0 1,0 0-1,-1 0 0,1 0 1,0 0-1,0 0 0,-1 0 1,2-1-1,6-1 1,-1 0 0,0-1 1,-1 1-1,9-6 0,-14 8-4,190-108-3608,-186 105 3341,1-1-1,-1 1 0,0-1 1,6-7-1,-3 0-578</inkml:trace>
  <inkml:trace contextRef="#ctx0" brushRef="#br0" timeOffset="1">274 55 17996,'-7'13'2272,"0"4"-1399,-8 9-273,-2 4 1384,3 10-704,-1 3-231,1 7-433,3 0-128,2 1-376,3-4-256,5-8-840,1-4-233,1-5 937,4-2-248,-4-10-200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 18540,'0'0'109,"1"0"0,-1 0 0,0 0 0,1-1 0,-1 1 0,0 0 0,0-1-1,1 1 1,-1 0 0,0-1 0,0 1 0,1 0 0,-1-1 0,0 1 0,0 0 0,0-1 0,0 1 0,0 0 0,1-1 0,-1 1 0,0-1 0,0 1 0,0 0-1,0-1 1,0 1 0,0-1 0,-1 1-45,1 0-1,-1 1 0,1-1 0,-1 0 0,1 1 1,-1-1-1,1 0 0,0 1 0,-1-1 0,1 0 1,0 1-1,-1-1 0,1 1 0,0-1 0,-1 1 1,1-1-1,0 1 0,0-1 0,0 1 0,0-1 1,-1 1-1,1-1 0,0 1 0,-11 28 1252,-19 60-192,28-80-1112,-1 0 0,2 1 0,-1-1 0,1 1 0,1-1 0,0 1 0,1 11 0,-1-20 0,0 1 1,1-1-1,-1 0 1,0 0-1,1 1 0,-1-1 1,0 0-1,1 1 0,0-1 1,-1 0-1,1 0 0,0 0 1,-1 0-1,1 0 1,0 0-1,0 0 0,0 0 1,0 0-1,0 0 0,0 0 1,0 0-1,0-1 0,1 1 1,-1-1-1,0 1 0,0 0 1,1-1-1,-1 0 1,0 1-1,0-1 0,1 0 1,-1 0-1,0 0 0,1 0 1,-1 0-1,0 0 0,1 0 1,-1 0-1,0 0 0,1-1 1,-1 1-1,2-1 1,4-1 52,-1 0 1,1-1-1,-1 0 1,1 0-1,-1-1 1,9-6-1,1-3 68,-1 0 0,0-2-1,-1 1 1,0-2 0,-1 0-1,-1-1 1,-1 0 0,0 0-1,-1-1 1,8-22 0,-27 105-95,7-52-50,-1 0-5,1 0-1,0 0 1,1 1 0,0-1-1,1 0 1,3 23 0,-3-34 20,0-1 0,0 0 0,1 1 0,-1-1 0,0 0 0,1 1 0,-1-1 1,1 0-1,-1 0 0,1 1 0,0-1 0,0 0 0,-1 0 0,1 0 0,0 0 0,0 0 1,0 0-1,0 0 0,0 0 0,0 0 0,0 0 0,1-1 0,-1 1 0,0 0 1,0-1-1,0 1 0,1-1 0,-1 1 0,0-1 0,1 0 0,-1 0 0,0 1 0,1-1 1,-1 0-1,1 0 0,-1 0 0,0 0 0,1-1 0,-1 1 0,0 0 0,1-1 1,-1 1-1,3-1 0,2-2 19,0 0 0,0 0 0,0-1 1,-1 1-1,1-1 0,-1-1 0,9-8 0,-6 4 3,1 0 1,-2-1-1,1 0 0,-2-1 0,1 0 0,-1 0 0,-1 0 0,0 0 0,-1-1 0,0 0 0,0 0 0,-1 0 1,-1-1-1,1-12 0,-3 24-27,0 1 1,0-1-1,0 1 1,0 0-1,0-1 1,0 1-1,0 0 1,0-1-1,0 1 1,0 0-1,0-1 1,0 1-1,0-1 1,0 1 0,0 0-1,0-1 1,0 1-1,-1 0 1,1-1-1,0 1 1,0 0-1,0-1 1,-1 1-1,1 0 1,0 0-1,0-1 1,-1 1-1,1 0 1,0 0-1,0-1 1,-1 1-1,1 0 1,-11 7-54,-9 20-59,19-25 89,-4 5 322,-7 11-2187,7-19 646,0-12 524,2-7 37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22085,'-1'-4'1776,"1"-3"-1376,0 2-168,1 5 528,1 3-416,-1 4-936,1 2-448,-2-2 808,0-1-216,1-2-152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16388,'5'24'4900,"-7"19"-2404,1-26-1868,-3 29 355,1-19-516,2 0 1,2 35 0,-1-61-529,0 0 0,0 0 0,0 0 0,0 0 1,0 0-1,0 0 0,1 0 0,-1 0 0,0 0 0,1 0 1,-1 0-1,0 0 0,1 0 0,-1-1 0,1 1 0,-1 0 1,1 0-1,0 0 0,-1-1 0,1 1 0,0 0 0,0-1 1,0 1-1,1 1 0,-1-2-48,1 0 0,-1 0 0,0 0 0,1 0 0,-1 0 0,0-1 0,1 1 0,-1 0 0,0-1 0,1 1 0,-1-1 0,0 1-1,0-1 1,1 1 0,-1-1 0,0 0 0,2-1 0,5-5-576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187 236 18188,'1'0'103,"0"-1"0,-1 1 1,1-1-1,-1 0 0,1 1 1,-1-1-1,1 0 0,-1 1 0,1-1 1,-1 0-1,0 1 0,1-1 1,-1 0-1,0 0 0,0 0 0,0 1 1,1-1-1,-1 0 0,0 0 1,0 0-1,0 0 0,0 1 0,0-1 1,-1 0-1,1 0 0,0 0 1,0 1-1,0-1 0,-1 0 0,1 0 1,0 1-1,-1-1 0,1 0 0,-1 0 1,1 1-1,-1-1 0,1 1 1,-1-1-1,1 0 0,-1 1 0,-1-1 1,1 0 15,-1 0 0,1 0 0,-1 1 0,1-1 0,-1 1 0,1-1-1,-1 1 1,0-1 0,1 1 0,-1 0 0,0 0 0,1 0 0,-1 0 0,0 0 0,1 0 0,-1 1 0,0-1 0,1 0 0,-1 1 0,-1 0 0,-8 5-79,0 1 1,0 0-1,1 0 0,0 1 1,1 0-1,0 1 0,0 0 0,1 0 1,0 1-1,0 0 0,1 0 1,0 1-1,1 0 0,1 1 1,-1-1-1,2 1 0,-6 20 1,10-31-42,-1 1 0,1-1 1,0 1-1,-1-1 1,1 1-1,0-1 1,0 1-1,0-1 1,0 1-1,0-1 1,1 1-1,-1-1 1,0 1-1,1-1 1,-1 1-1,1-1 1,0 0-1,-1 1 1,1-1-1,0 0 1,0 1-1,0-1 1,0 0-1,0 0 1,0 0-1,0 0 1,0 0-1,0 0 1,0 0-1,1 0 1,-1 0-1,0 0 1,1-1-1,-1 1 1,1-1-1,-1 1 1,1-1-1,-1 1 1,1-1-1,-1 0 1,1 0-1,-1 0 1,1 0-1,-1 0 1,2 0-1,5 0 5,0-1-1,-1 0 0,1-1 1,-1 1-1,1-1 1,-1-1-1,12-5 0,-1-2 44,0-2-1,0 0 1,-1-1-1,-1 0 1,0-1-1,-1-1 1,0-1-1,-1 0 1,-1-1-1,-1 0 1,0-1-1,-2-1 1,0 0-1,0 0 1,-2 0-1,-1-1 0,0-1 1,7-38-1,-14 54-43,1 0 0,-1-1 0,0 1 0,0 0-1,0-1 1,-1 1 0,0 0 0,-1-6-1,1 10-4,1 0-1,0 0 0,-1 0 0,0 0 1,1 0-1,-1 0 0,1 0 0,-1 0 1,0 1-1,0-1 0,0 0 0,1 0 1,-1 1-1,0-1 0,0 0 0,0 1 1,0-1-1,0 1 0,0-1 0,0 1 1,0-1-1,-1 1 0,1 0 0,0 0 1,0 0-1,0-1 0,0 1 0,0 0 0,0 0 1,-1 0-1,1 1 0,0-1 0,0 0 1,0 0-1,0 1 0,0-1 0,0 0 1,0 1-1,0-1 0,0 1 0,-2 1 1,-6 3-21,0 0 0,0 1 0,0 0 0,1 0 0,-1 1 1,2 0-1,-1 1 0,1 0 0,-10 14 0,6-8 6,2 1 0,0 0 0,0 1 0,1 0 0,-5 18 0,12-31 11,-1 0 0,1 1 1,1-1-1,-1 1 0,0-1 0,1 1 0,0-1 1,0 1-1,0-1 0,0 1 0,0-1 1,1 1-1,0-1 0,1 6 0,-1-7-9,1 0 1,-1 1-1,1-1 0,-1 0 0,1 0 0,0 0 1,0 0-1,0 0 0,0-1 0,0 1 0,0 0 1,0-1-1,1 0 0,-1 1 0,0-1 0,1 0 1,-1 0-1,1-1 0,0 1 0,2 0 1,31 5-215,-26-5 148,0 1 0,1 0 0,-1 0 0,19 8 0,-26-8 58,-1-1 0,0 0-1,1 1 1,-1-1-1,0 1 1,0-1 0,0 1-1,0 0 1,-1 0 0,1 0-1,0 0 1,-1 0-1,1 1 1,-1-1 0,0 0-1,0 1 1,0-1 0,0 1-1,0-1 1,0 1-1,-1-1 1,1 1 0,-1 0-1,0 3 1,1 30-2382,-1-36 2388,0 0 1,0 0-1,0 0 0,0 0 0,0 0 0,0 0 0,0 0 0,0 0 0,0 0 0,0 1 0,0-1 0,1 0 0,-1 0 0,0 0 0,0 0 0,0 0 0,0 0 0,0 0 0,0 0 0,0 0 0,0 0 0,0 0 0,0 0 1,1 0-1,-1 0 0,0 0 0,0 0 0,0 0 0,0 0 0,0 0 0,0 0 0,0-1 0,0 1 0,0 0 0,0 0 0,1 0 0,-1 0 0,0 0 0,0 0 0,0 0 0,0 0 0,0 0 0,0 0 0,0 0 1,0 0-1,0 0 0,0 0 0,0-1 0,0 1 0,0 0 0,0 0 0,0 0 0,0 0 0,0 0 0,0 0 0,0 0 0,0 0 0,0-1 0,7-8-646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229 151 16412,'-9'11'495,"0"1"1,1 0-1,1 1 1,0 0-1,1 0 1,-8 23 0,-19 86 1249,33-122-1741,-10 49 484,3 0 1,2 1-1,2-1 0,2 1 1,7 58-1,-6-107-486,1 12-976,-2-16-1033,-5-23 93,-29-72-847,-6 2 3751,11 28 2329,26 51-1709,4 17-1548,0 0 1,1-1-1,-1 1 0,0 0 0,0-1 1,0 1-1,0 0 0,0-1 0,0 1 0,0 0 1,1-1-1,-1 1 0,0 0 0,0 0 0,1-1 1,-1 1-1,0 0 0,0 0 0,1-1 1,-1 1-1,0 0 0,0 0 0,1 0 0,-1 0 1,0 0-1,1-1 0,2 1 209,0 0 0,0 0 0,0 0 0,-1 0 0,1 1 0,0-1 0,5 2 0,5 1-326,11 1 18,1 0 1,0-2 0,-1 0 0,33-3 0,-49 0-107,0 0 0,1 0 0,-1-1 0,0 0-1,0 0 1,0-1 0,0 0 0,0-1 0,-1 0 0,0 0 0,0 0 0,0-1 0,0 0 0,0 0 0,-1-1 0,8-9 0,12-21-481</inkml:trace>
  <inkml:trace contextRef="#ctx0" brushRef="#br0" timeOffset="1">465 0 17772,'-1'3'2088,"1"11"-968,1 5-399,-1 4 1687,0 3-920,3 5-551,-3 1-217,4 2-752,-2-1-600,-1-3 608,-1-4-184,0-6-168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9:4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18348,'-3'22'2136,"2"-10"-1247,-1-4-361,2-6 1072,5-7-1000,3-5-344,2-5-432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0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388 110 15003,'9'-7'731,"32"-22"1213,-39 26-1750,1 1 0,-1 0-1,0-1 1,0 1 0,0-1 0,0 1 0,-1-1 0,1 0 0,-1 0 0,0 0 0,1 0 0,-1 0-1,0-3 1,-1 5-93,1 0 0,-1 0 0,0 0-1,0 0 1,0 0 0,0 0 0,0 0 0,0 0-1,-1 0 1,1 0 0,0 1 0,0-1-1,-1 0 1,1 0 0,-1 0 0,1 0 0,0 0-1,-1 1 1,1-1 0,-1 0 0,0 0-1,1 1 1,-2-2 0,0 1 38,0-1 0,0 1 0,0 0 0,0 0 0,0 1 0,-1-1 1,1 0-1,0 1 0,-4-1 0,-3 0 80,0 1 0,0 0 0,1 0 0,-14 3 0,4 1-178,0 1 0,1 1 0,-1 1 0,1 0 0,1 2 0,-1-1 0,1 2-1,1 0 1,0 1 0,0 1 0,1 0 0,1 1 0,-23 28 0,20-22-44,2 1 0,0 0 0,1 1 0,2 1 0,0 0 0,1 0 0,1 1 0,1 0 0,1 1 0,-4 27 1,10-41 1,0 0 0,0 1 0,1-1 0,0 0 0,1 0 0,0 1 0,1-1 0,0 0 1,1 0-1,0 0 0,0-1 0,1 1 0,7 13 0,-7-17 5,0 0 0,0 0-1,1 0 1,0-1 0,0 0 0,0 0-1,0 0 1,1-1 0,0 1 0,0-1-1,0-1 1,0 1 0,1-1 0,-1 0-1,1 0 1,0-1 0,0 0 0,0 0-1,14 1 1,-10-3 14,-1 1-1,1-2 0,0 1 1,0-1-1,0-1 0,-1 0 1,1-1-1,-1 0 1,0 0-1,1-1 0,-2-1 1,1 1-1,0-2 0,-1 1 1,0-1-1,0-1 0,-1 1 1,0-1-1,0-1 1,0 0-1,-1 0 0,0 0 1,-1-1-1,0 0 0,0 0 1,-1-1-1,0 0 1,-1 0-1,0 0 0,0 0 1,-1 0-1,-1-1 0,0 1 1,0-1-1,-1 0 1,0 0-1,-1 0 0,0 1 1,-3-18-1,3 25-15,-1 0 1,0 0-1,1 0 0,-1 1 1,0-1-1,-1 0 1,1 1-1,0-1 0,-1 1 1,1-1-1,-1 1 0,0 0 1,0 0-1,0 0 0,0 0 1,-3-3-1,4 5-2,0-1 0,0 1 0,1-1 0,-1 1 0,0 0 0,0-1 0,0 1 0,0 0 0,-1 0 0,1-1 0,0 1 0,0 0 0,0 0 0,0 0 0,0 0 0,0 0 0,0 1 0,-2-1 0,2 1-2,-1 0 0,0 0 0,1 0 0,-1 0 0,1 0 0,-1 0 0,1 0 0,-1 1 0,1-1 0,0 0 0,0 1-1,0-1 1,0 1 0,-1 1 0,-2 6-4,0 1 0,0-1 0,1 1 0,1 0 0,0 0 0,0 0-1,1 0 1,0 0 0,1 0 0,0 0 0,0 0 0,1 0 0,1 0-1,-1 0 1,2 0 0,-1-1 0,1 1 0,1-1 0,6 14 0,7 3 6,-11-18-290,-1-1 1,0 1-1,-1 0 0,0 0 1,0 1-1,-1 0 1,5 15-1,-6-5-699,-2-15 801,0 0 0,1-1 0,0 1 0,-1 0 0,1 0 0,1 0 0,-1 0 0,0-1 0,1 1 1,3 5-1,3 0-549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0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14747,'-5'14'2369,"-3"9"-1257,-5 14-408,1 6 2353,-2 10-2049,0 2-48,1 5-280,6 0-168,-2-6-408,3-3-144,1-16-576,0-6-280,4-9-368,-2-5-481,-6-15 1201,-3-10-376,-3-13-192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0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15091,'1'-7'275,"1"0"-1,0 0 0,0 1 1,1-1-1,0 1 1,0-1-1,0 1 1,1 0-1,0 0 0,9-9 1,-10 11-81,1 1 0,0 0 0,1 0 0,-1 0 0,0 1 0,1-1 0,0 1 0,-1 0 0,1 1 0,0-1 0,0 1 0,0 0 0,0 0 0,0 0 0,0 1 1,5 0-1,1 0 51,-1 0 0,0 1 0,1 1 0,-1-1 0,0 2 0,0-1 0,0 1 0,0 1 0,-1 0 0,1 0 0,12 9 0,-18-10-214,0-1-1,0 1 0,0 0 1,-1 1-1,1-1 0,-1 0 1,0 1-1,0 0 0,0 0 1,-1 0-1,1 0 0,-1 0 1,0 0-1,0 1 0,0-1 1,-1 1-1,1 0 0,-1-1 1,-1 1-1,1 0 0,0-1 0,-1 1 1,0 0-1,0 0 0,-1 0 1,-1 7-1,-1 0 38,0-1-1,-1 0 1,0 0 0,-1 0-1,-1-1 1,-8 14 0,-47 59 408,17-26-108,36-46-278,1 0 0,0 1 1,1 0-1,-10 24 1,15-33-90,0 1 0,1-1 0,-1 1 1,1-1-1,-1 1 0,1-1 0,0 1 1,0-1-1,0 1 0,2 5 0,-1-7-25,-1 0 1,1 0-1,0 0 0,0 0 0,0 0 0,1 0 0,-1 0 0,0-1 0,1 1 1,-1 0-1,1-1 0,-1 1 0,1-1 0,0 0 0,-1 1 0,1-1 0,0 0 1,3 1-1,3 1-195,0 0 0,0-1 0,0 0 0,0 0 0,1-1 0,-1 0 0,0 0 0,1-1 0,-1 0 0,13-2 0,7-3-511,48-13 0,-19 1-38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0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31 17900,'-3'-3'210,"0"0"-1,0 0 1,-1 0 0,1 1-1,-1 0 1,0 0 0,1 0 0,-1 0-1,0 0 1,0 1 0,0 0-1,0-1 1,-1 1 0,1 1 0,0-1-1,0 1 1,-7 0 0,6 0-65,-1 1 1,0 0 0,1 0 0,-1 1-1,1-1 1,-1 1 0,1 0 0,0 1-1,0-1 1,0 1 0,0 0-1,-5 5 1,6-5-138,0 0-1,-1 1 0,1-1 0,1 1 1,-1 0-1,1 1 0,-1-1 0,1 0 1,0 1-1,1 0 0,-1 0 0,1 0 1,0 0-1,0 0 0,1 0 0,-1 0 1,1 1-1,0-1 0,1 0 0,-1 1 1,1-1-1,0 1 0,1-1 0,-1 1 1,1-1-1,0 0 0,0 1 1,3 7-1,0-6-79,-1-1 1,1 1-1,0-1 0,1 0 1,0 0-1,0-1 1,0 1-1,0-1 0,1 0 1,0 0-1,7 4 1,9 4-207,0-2 0,25 10-1,-25-11 153,0 0-1,21 14 0,-41-23 154,0 0 0,0 0 0,-1 1-1,1-1 1,-1 0 0,1 1 0,-1-1 0,1 1 0,-1-1 0,0 1-1,0 0 1,1-1 0,-1 1 0,0 0 0,-1 0 0,1 0-1,0 0 1,-1 0 0,2 3 0,-2-3 35,-1 0-1,1 0 1,0 0-1,-1 0 1,1 0-1,-1 0 1,0 0-1,1 0 1,-1 0-1,0-1 1,0 1-1,0 0 1,0 0-1,-1-1 1,1 1-1,-2 1 1,-7 6 337,0-1 0,0 0 0,-1-1 0,-22 12 0,29-17-323,-11 7-4,0-1-1,-1-1 1,0-1 0,0 0 0,0-1-1,-1 0 1,1-2 0,-1 0-1,0 0 1,0-2 0,-32-1-1,47 0-97,1 0 1,-1 0-1,1 0 0,0 0 0,-1-1 0,1 1 0,-1 0 0,1-1 1,-1 1-1,1-1 0,0 0 0,-1 1 0,1-1 0,0 0 0,0 0 0,0 0 1,-1 0-1,1 0 0,0 0 0,0 0 0,0 0 0,-1-2 0,3-13-394</inkml:trace>
  <inkml:trace contextRef="#ctx0" brushRef="#br0" timeOffset="1">961 127 21861,'-2'5'1704,"-3"15"-1208,-4 11-248,-2 13 656,-1 5-255,5 4-321,-2 0-104,7-9-384,2-5-312,7-15-705,1-11 1001,7-10-216,-1-7-120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4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16147,'0'-1'67,"0"1"-1,0 0 0,0 0 0,0 0 1,0-1-1,0 1 0,0 0 0,0 0 0,0 0 1,0 0-1,0-1 0,1 1 0,-1 0 1,0 0-1,0 0 0,0 0 0,0 0 0,0-1 1,0 1-1,1 0 0,-1 0 0,0 0 1,0 0-1,0 0 0,0 0 0,1 0 0,-1 0 1,0 0-1,0-1 0,0 1 0,1 0 1,-1 0-1,0 0 0,0 0 0,0 0 0,1 0 1,-1 0-1,0 0 0,0 0 0,0 1 0,1-1 1,-1 0-1,0 0 0,0 0 0,0 0 1,0 0-1,1 0 0,-1 0 0,0 1 0,4 13 1894,-2 28-167,-2-37-1596,-9 171 2384,2 49-1575,7-219-1067,0-3-16,0 0-1,0 1 0,1-1 1,-1 1-1,1-1 1,-1 1-1,1-1 0,0 0 1,0 1-1,0-1 1,3 4-1,-3-8-60,-1 1 1,0-1-1,1 0 0,-1 0 1,1 0-1,-1 0 1,0 1-1,0-1 0,0 0 1,1 0-1,-1 0 1,0 0-1,0 0 0,0 0 1,-1-1-1,1-5-61,-2 0 1,1 0-1,-1 0 0,0 0 1,-5-10-1,-7-17-629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20324,'-10'10'1577,"7"3"-1225,3-1-112,8 1 168,6 2-728,5-7 376,2-1-120,6-4-200</inkml:trace>
  <inkml:trace contextRef="#ctx0" brushRef="#br0" timeOffset="1">304 187 16011,'-1'3'311,"1"0"-1,-1 0 0,-1 0 1,1-1-1,0 1 0,-1 0 1,1-1-1,-1 1 0,0-1 1,0 1-1,0-1 0,0 0 1,0 0-1,-1 0 0,1 0 1,0 0-1,-1 0 0,0-1 1,1 1-1,-4 0 0,1 1 67,0 0-1,1 0 0,-1 1 1,1-1-1,-6 6 1,10-8-415,0-1 0,-1 1-1,1 0 1,0-1 0,-1 1 0,1 0 0,0 0 0,0-1 0,0 1 0,-1 0 0,1 0 0,0-1 0,0 1 0,0 0 0,0 0 0,0-1 0,0 1 0,1 0-1,-1 0 1,0-1 0,0 1 0,0 0 0,1-1 0,-1 1 0,0 0 0,1-1 0,-1 1 0,1 0 0,-1-1 0,1 1 0,-1-1 0,1 1 0,-1-1 0,1 1-1,-1-1 1,1 1 0,0-1 0,1 1 0,26 14-1529,8-3 397,57 27 0,-93-39 1200,1 0 0,-1 1 1,1-1-1,0 0 0,-1 0 1,1 1-1,-1-1 0,1 0 1,0 1-1,-1-1 0,1 1 1,-1-1-1,1 0 0,-1 1 1,0-1-1,1 1 0,-1 0 0,1-1 1,-1 1-1,0-1 0,0 1 1,1-1-1,-1 1 0,0 0 1,0-1-1,0 1 0,1 0 1,-1-1-1,0 1 0,0 0 1,0-1-1,0 1 0,0 0 1,0-1-1,-1 1 0,1-1 0,0 1 1,0 0-1,0-1 0,-1 1 1,1 0-1,0-1 0,0 1 1,-1-1-1,1 1 0,-1-1 1,1 1-1,0-1 0,-1 1 1,1-1-1,-1 1 0,1-1 1,-1 0-1,0 1 0,1-1 0,-1 0 1,1 1-1,-2-1 0,-5 5 247,0 0-1,-1-1 1,-10 4-1,15-7-207,-38 18 497,-1-2 1,-72 19-1,113-36-590,1 0 0,0 0 0,0 0-1,0 0 1,-1 0 0,1 0 0,0 1-1,0-1 1,-1 0 0,1 0 0,0 0 0,-1 0-1,1 0 1,0 0 0,0 0 0,-1 0 0,1 0-1,0 0 1,0 0 0,-1-1 0,1 1 0,0 0-1,0 0 1,-1 0 0,1 0 0,0 0 0,0 0-1,0-1 1,-1 1 0,1 0 0,0 0 0,0 0-1,0 0 1,-1-1 0,6-8-708,18-15-395,-18 19 899,71-68-932,-28 22 313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0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16540,'-6'5'625,"1"0"0,1 0 0,-1 0 0,1 0 0,-7 12 0,3 1-384,1 2 1,0-1 0,2 0 0,0 1 0,2 0 0,0 0-1,0 26 1,3-12-212,1-1-1,2 0 1,11 55-1,-12-80-111,8 29-144,-10-35 142,1-1 0,-1 1 1,1-1-1,0 1 0,-1-1 1,1 1-1,0-1 0,0 1 0,0-1 1,0 0-1,0 1 0,1-1 0,-1 0 1,0 0-1,1 0 0,-1 0 1,0 0-1,3 1 0,-4-2 52,1 0 0,-1 0 0,0 0 0,0 0-1,0-1 1,1 1 0,-1 0 0,0 0 0,0 0 0,0 0 0,1 0 0,-1 0 0,0 0-1,0 0 1,0-1 0,1 1 0,-1 0 0,0 0 0,0 0 0,0 0 0,0-1-1,0 1 1,1 0 0,-1 0 0,0 0 0,0-1 0,0 1 0,0 0 0,0 0 0,0 0-1,0-1 1,0 1 0,0 0 0,0 0 0,0-1 0,0 1 0,0 0 0,0 0 0,0 0-1,0-1 1,0 1 0,0 0 0,0 0 0,0-1 0,0 1 0,0 0 0,0 0-1,-1 0 1,1-1 0,0 1 0,-4-15-750,-8-13 527,-20-32 1,22 42 1146,0-1 1,1 0-1,1 0 0,-11-38 0,18 56-819,1 0-1,0-1 1,-1 1 0,1 0-1,0-1 1,0 1-1,0-1 1,0 1-1,0-1 1,0 1-1,0 0 1,0-1 0,0 1-1,1-1 1,-1 1-1,1 0 1,-1-1-1,1 1 1,-1 0-1,1-1 1,0 1 0,0 0-1,0 0 1,-1 0-1,1 0 1,0 0-1,0 0 1,1 0-1,-1 0 1,0 0 0,0 0-1,0 1 1,1-1-1,-1 0 1,0 1-1,1-1 1,-1 1 0,0-1-1,3 1 1,5-2-52,1 2 0,-1-1 0,1 2 0,-1-1 0,12 3 0,13-1-178,10-6 41,2-5-58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45 335 14571,'7'-3'879,"0"-1"0,-1 0 0,1-1 0,-1 0 0,10-8 0,-14 11-572,0-1 0,0 1 1,0 0-1,0-1 1,-1 1-1,1-1 0,-1 0 1,1 1-1,-1-1 1,0 0-1,0 0 1,0 0-1,0 0 0,-1 0 1,1 0-1,-1-6 1,0 9-233,0-1 0,0 0 0,0 0 0,0 1 0,0-1 0,0 0 1,0 0-1,0 1 0,0-1 0,-1 0 0,1 0 0,0 1 0,0-1 0,-1 0 0,1 1 1,-1-1-1,1 1 0,0-1 0,-1 0 0,1 1 0,-1-1 0,0 1 0,1-1 1,-1 1-1,1 0 0,-1-1 0,0 1 0,-1-1 0,1 1-4,-1 0-1,1-1 0,-1 2 1,1-1-1,-1 0 1,1 0-1,-1 0 1,1 1-1,0-1 0,-1 1 1,1-1-1,-1 1 1,-1 0-1,-2 2 17,-1 1-1,1-1 1,0 1-1,0 0 1,-8 8-1,7-5-71,1 1 0,0 0 0,1 0 0,0 0 0,0 0 0,0 1-1,1-1 1,-3 17 0,5-22-19,1 1-1,-1 0 0,1-1 1,0 1-1,0 0 0,0 0 1,1-1-1,-1 1 0,1 0 1,2 5-1,-2-7 3,0 0 0,0 0 0,0 0 0,0 0 0,1 0 0,-1 0 0,1-1 0,-1 1 0,1 0 0,0-1 0,0 1 0,-1-1 0,1 0 0,0 0 0,0 0 0,0 0 0,0 0 0,4 1 0,1 0-15,1-1-1,-1 0 0,0 0 0,1-1 0,-1 0 1,0 0-1,1-1 0,-1 0 0,0 0 0,1 0 1,-1-1-1,0 0 0,0-1 0,-1 0 0,1 0 1,7-5-1,11-6-65,-1-1-1,39-34 1,-38 29 45,-2-2 0,0-1-1,-1-1 1,-1 0-1,-2-2 1,0 0 0,-2-1-1,22-46 1,-38 71 38,0-1 0,1 0 0,-1 0 0,1 0 0,-1 0 0,0 0 0,0 0 0,-1-1 0,1 1 0,0 0 0,-1 0 0,0-1 0,0 1 0,0-1 0,0 1 0,-2-5 0,2 8 0,0-1 1,0 1-1,-1-1 0,1 1 1,0-1-1,-1 1 1,1-1-1,0 1 0,-1-1 1,1 1-1,-1 0 0,1-1 1,0 1-1,-1 0 0,1-1 1,-1 1-1,1 0 1,-1-1-1,0 1 0,1 0 1,-1 0-1,1 0 0,-1 0 1,1 0-1,-1 0 1,1-1-1,-1 1 0,0 0 1,1 1-1,-1-1 0,1 0 1,-1 0-1,1 0 0,-1 0 1,0 0-1,1 0 1,-1 1-1,1-1 0,-1 0 1,1 0-1,-1 1 0,1-1 1,0 0-1,-1 1 0,1-1 1,-1 1-1,1-1 1,-1 1-1,-21 24 22,14-13-17,1 0 0,0 0 0,1 1 0,0 0 0,1 0 1,0 0-1,1 1 0,-4 27 0,7-34 3,1-1 0,-1 1 0,1 0 0,0-1-1,1 1 1,-1 0 0,1-1 0,1 1 0,-1-1 0,1 1 0,0-1 0,1 0 0,-1 1 0,1-1 0,1-1 0,-1 1-1,1 0 1,0-1 0,0 0 0,1 0 0,5 5 0,-7-7-2,1 0 0,0 0 0,0-1 0,0 0-1,0 0 1,0 0 0,0 0 0,1-1 0,-1 1 0,0-1 0,1 0 0,-1-1 0,1 1-1,-1-1 1,1 0 0,0 0 0,-1 0 0,1-1 0,-1 1 0,1-1 0,-1 0-1,1 0 1,5-3 0,-1 0 1,-1 0-1,1-1 0,-1 0 1,0 0-1,-1 0 0,1-1 0,-1 0 1,0-1-1,-1 1 0,8-11 1,15-26-45,-27 40 16,-1 0 0,1 0 0,-1 0-1,0 0 1,0 0 0,0 0 0,0-1-1,0 1 1,-1 0 0,1-1 0,-1 1-1,0-7 1,-3 11-163,-1 6 85,-2 11-20,4-10 91,1-1 1,0 1-1,1-1 1,0 0-1,0 1 1,0-1 0,1 1-1,0-1 1,1 0-1,4 14 1,-5-18 26,0 1 0,1 0 1,0-1-1,0 0 0,0 1 0,0-1 1,1 0-1,-1 0 0,1 0 0,0 0 0,0 0 1,0-1-1,0 1 0,0-1 0,1 0 1,-1 0-1,1 0 0,-1-1 0,1 1 1,0-1-1,0 1 0,4 0 0,4-1 5,0 0-1,0-1 1,0 0-1,0-1 1,-1 0-1,1 0 0,0-2 1,-1 1-1,1-2 1,-1 1-1,0-2 1,17-8-1,-14 6 1,0-1-1,-1 0 0,0-1 0,-1 0 1,0-1-1,0 0 0,-1-1 0,-1-1 1,12-14-1,-20 22-5,1 0 1,-1 0 0,0 0-1,0 0 1,-1 0 0,1-1-1,-1 1 1,0-1 0,0 1-1,0-1 1,0-6-1,-1 10 1,0 0-1,0 0 1,-1-1 0,1 1-1,0 0 1,0 0-1,-1 0 1,1 1-1,0-1 1,-1 0-1,1 0 1,-1 0-1,1 0 1,-1 0 0,0 0-1,1 1 1,-1-1-1,0 0 1,1 0-1,-1 1 1,-1-2-1,0 2 0,1-1 0,-1 1 0,0-1 0,0 1 0,0-1 0,1 1 0,-1 0 0,0 0 0,0 0 0,0 0 0,1 0 0,-1 1 0,0-1 0,0 1 0,0-1 0,-2 2 0,-2 0 4,0 1 0,1 0 0,-1 0 0,1 0 0,0 0 0,0 1 0,0 0 0,0 0 0,1 1 0,0-1 0,0 1 0,0 0 0,0 0 0,1 0 0,-1 1 0,1-1 0,1 1 0,-3 6-1,3-8 8,1 1-1,-1-1 1,1 0-1,0 1 1,0-1-1,1 1 0,-1-1 1,1 1-1,0-1 1,0 1-1,0-1 0,1 1 1,0-1-1,0 0 1,0 1-1,0-1 0,1 0 1,-1 0-1,1 1 1,0-1-1,0-1 1,1 1-1,-1 0 0,1 0 1,5 4-1,-4-4-78,1 0 1,-1 0-1,1-1 0,0 1 0,0-1 1,1-1-1,-1 1 0,1-1 0,-1 0 1,1 0-1,0 0 0,-1-1 0,1 0 0,0 0 1,0 0-1,0-1 0,0 0 0,0 0 1,0-1-1,0 1 0,0-1 0,0-1 1,-1 1-1,1-1 0,0 0 0,-1 0 1,1 0-1,-1-1 0,0 0 0,0 0 0,8-6 1,18-25-368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 21741,'-17'-3'1616,"9"6"-1264,6 4-512,13 6 808,2-2-88,17 2-512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20612,'-2'-1'258,"0"-1"-1,0 0 1,0 1-1,0-1 1,-1 1 0,1 0-1,0 0 1,0 0-1,-1 0 1,1 0-1,-1 0 1,1 1-1,-1-1 1,1 1-1,-1-1 1,1 1-1,-4 0 1,1 1-49,0-1 0,0 1-1,0 0 1,0 0 0,0 1 0,0 0 0,0 0 0,-5 3 0,2-1-176,1 0-1,0 0 1,1 1 0,-1 0 0,1 1 0,0-1-1,0 1 1,1 0 0,-1 1 0,-6 10 0,11-14-42,-1-1 0,1 0 1,0 1-1,0-1 1,1 1-1,-1-1 1,1 1-1,-1-1 1,1 1-1,0-1 0,0 1 1,0-1-1,0 1 1,0-1-1,0 1 1,1 0-1,1 3 1,-1-2-15,1-1 1,0 0-1,0 0 1,0 1-1,0-1 1,0-1-1,1 1 1,-1 0 0,1-1-1,0 1 1,3 2-1,9 4-97,0-1 0,0 0 0,1 0 0,21 6-1,-20-8 24,-10-3 53,0-1 1,-1 1-1,0 0 1,1 1-1,-1 0 1,8 6 0,-12-8 35,-1-1 1,1 1 0,-1 0 0,0-1-1,0 1 1,0 0 0,1 0 0,-2 0-1,1 0 1,0 0 0,0 0 0,-1 0-1,1 0 1,-1 0 0,1 0 0,-1 0-1,0 0 1,0 0 0,0 0 0,0 1-1,0-1 1,0 0 0,-1 0 0,1 0-1,-1 0 1,-1 3 0,-2 5 3,-1 0 1,0 0-1,-1 0 1,0-1-1,0 0 1,-1 0-1,-9 9 1,-61 55 10,64-62-3,1 0-3,-1 0 1,-1-1-1,0-1 1,-28 15 0,41-23-50,1-1 1,-1 1-1,0-1 1,0 0 0,0 1-1,0-1 1,1 0 0,-1 0-1,0 1 1,0-1 0,0 0-1,0 0 1,0 0 0,0 0-1,0 0 1,0 0 0,0 0-1,1-1 1,-1 1 0,0 0-1,-2-1 1,3 1 24,0-1 1,-1 0-1,1 1 1,0-1-1,-1 1 1,1-1-1,0 0 1,0 1-1,-1-1 1,1 0-1,0 1 0,0-1 1,0 0-1,0 0 1,0 1-1,0-1 1,0 0-1,0 1 1,0-1-1,1 0 1,-1 0-1,2-7-66,1 0-1,0 0 1,6-11-1,15-26-275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18284,'-14'18'691,"0"-1"1,2 2-1,0 0 1,1 0-1,0 1 1,2 0-1,0 1 1,2 0-1,-9 34 1,10-22-518,1-1 1,1 1 0,2 0 0,1 0-1,7 59 1,-5-80-134,-2-10-25,1 0 1,1 1 0,-1-1-1,0 0 1,0 1-1,1-1 1,0 0 0,-1 0-1,1 1 1,0-1-1,0 0 1,0 0 0,2 3-1,-3-5-10,0 0-1,1 1 0,-1-1 1,0 0-1,0 0 1,1 1-1,-1-1 0,0 0 1,0 0-1,1 0 0,-1 0 1,0 1-1,0-1 1,1 0-1,-1 0 0,0 0 1,1 0-1,-1 0 0,0 0 1,1 0-1,-1 0 1,0 0-1,1 0 0,-1 0 1,0 0-1,1 0 0,-1 0 1,0 0-1,1 0 1,-1 0-1,0 0 0,0-1 1,1 1-1,-1 0 0,0 0 1,1 0-1,-1 0 0,0-1 1,0 1-1,1 0 1,-1 0-1,0-1 0,0 1 1,0 0-1,1 0 0,-1-1 1,0 1-1,0 0 1,0 0-1,0-1 0,0 1 1,0 0-1,0-1 0,1 0 1,7-22 145,-7 20-120,13-45 50,-2 0-1,-2 0 1,-2-1 0,1-52 0,-10 88-126,-2 12-21,3 2 57,0 1 1,-1-1-1,1 1 1,0 0-1,0-1 1,0 1 0,0 0-1,0 0 1,0-1-1,1 3 1,0 3-2,1-1-1,0 0 1,0 0 0,1 1-1,0-2 1,0 1 0,0 0 0,0-1-1,1 1 1,0-1 0,0 0 0,1 0-1,-1-1 1,10 8 0,-7-7 6,1 0 0,0 0-1,0-1 1,1 0 0,-1 0 0,1-1 0,0 0 0,0-1 0,17 3 0,-15-4 13,-1 0 0,0-1 0,0 0 0,0 0 0,1-1 0,-1-1 0,0 0 1,19-6-1,-22 5 7,0 1 1,-1-2 0,1 1-1,-1-1 1,0 0-1,0 0 1,0 0 0,0-1-1,-1 0 1,0 0-1,0 0 1,8-13 0,-12 17-12,0 0 1,0-1 0,0 0 0,-1 1 0,1-1 0,-1 1 0,1-1 0,-1 0 0,1 1 0,-1-1 0,0 0 0,0 1 0,0-1 0,0-2 0,0 4-5,0 0 0,0-1 0,0 1 0,0 0 0,0 0 1,0 0-1,0-1 0,0 1 0,0 0 0,-1 0 0,1-1 1,0 1-1,0 0 0,0 0 0,0 0 0,-1 0 1,1-1-1,0 1 0,0 0 0,0 0 0,-1 0 0,1 0 1,0 0-1,0 0 0,0 0 0,-1-1 0,1 1 0,0 0 1,0 0-1,-1 0 0,1 0 0,-1 0 0,-12 8 22,4 0-13,1 1 0,0 1 0,1-1 0,0 1 0,0 0 0,1 1 0,1 0 0,0 0 0,0 0 0,1 1 0,-5 21 0,9-30 1,-1 0-1,1 0 1,-1 0 0,1 0-1,0 0 1,1 0-1,-1 0 1,0 0-1,1 0 1,-1 0 0,1 0-1,0 0 1,0 0-1,3 5 1,-3-7-3,0 1 1,0-1-1,0 0 1,1 1-1,-1-1 1,1 0-1,-1 0 1,1 0-1,-1 0 1,1 0-1,-1 0 0,1-1 1,0 1-1,-1 0 1,1-1-1,0 1 1,0-1-1,0 0 1,-1 0-1,1 0 1,0 1-1,0-2 1,0 1-1,-1 0 0,4-1 1,6-1 20,-1-1 0,0 0 1,-1-1-1,1 0 0,0 0 1,-1-1-1,0 0 0,16-12 0,4-7 55,30-29 0,-40 35-54,-1-2 0,-1 0 0,18-28 0,-37 54-38,-1 1 0,1 0 0,1 0 0,0 0 0,0 0 0,-1 11 0,1-3-192,1 1 0,3 25 0,-3-36 20,1-1 1,0 1-1,1-1 1,-1 1 0,1-1-1,0 1 1,0-1-1,5 8 1,-6-11 139,0 0 0,0 0 0,0 0 0,0 0 0,0 0 1,0 0-1,0 0 0,1 0 0,-1 0 0,0 0 0,0-1 0,1 1 0,-1 0 0,1-1 1,-1 1-1,0-1 0,1 0 0,-1 1 0,1-1 0,-1 0 0,1 0 0,-1 0 0,1 0 1,-1 0-1,1 0 0,-1-1 0,1 1 0,-1 0 0,1-1 0,-1 1 0,2-2 0,22-13-596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18660,'-9'3'1376,"4"6"-2688,5 2 1320,4-2 760,6 1-920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157 242 14659,'3'-2'285,"-1"0"0,-1-1-1,1 1 1,0-1 0,0 1 0,-1-1 0,1 0-1,-1 1 1,0-1 0,0 0 0,0 0 0,0 0-1,-1 0 1,1 0 0,-1 0 0,1 0 0,-1 0-1,0 0 1,0 0 0,-1 0 0,1 0-1,-1 0 1,1 0 0,-2-3 0,1 4-167,1 0 0,-1 1-1,0-1 1,0 0 0,0 1 0,0-1 0,0 1 0,0-1 0,0 1 0,0-1-1,-1 1 1,1 0 0,-1-1 0,1 1 0,-1 0 0,1 0 0,-1 0 0,1 0-1,-1 0 1,0 1 0,0-1 0,1 1 0,-1-1 0,0 1 0,0-1-1,0 1 1,0 0 0,0 0 0,1 0 0,-1 0 0,0 0 0,0 0 0,0 1-1,0-1 1,0 0 0,1 1 0,-1 0 0,0-1 0,-1 2 0,-3 1-63,0 0 0,1 1 0,-1-1 0,1 1 0,0 1 0,0-1 0,0 1 0,1-1 0,0 1 1,0 1-1,0-1 0,0 0 0,-4 10 0,1 0-58,0 0 1,1 1-1,0 0 1,-3 18-1,7-25 1,0 0-1,1 0 0,0 0 1,1 0-1,0 14 0,0-21 2,0 0 0,1 0 1,-1 0-1,0 1 0,1-1 0,-1 0 0,1-1 0,0 1 0,0 0 0,0 0 0,0 0 0,0 0 1,0 0-1,0-1 0,0 1 0,1-1 0,-1 1 0,1-1 0,-1 1 0,1-1 0,-1 0 1,1 0-1,0 1 0,0-1 0,0-1 0,-1 1 0,1 0 0,0 0 0,0-1 0,3 1 0,0 0 3,0-1-1,-1-1 0,1 1 1,0-1-1,0 0 0,0 0 0,0 0 1,0-1-1,-1 1 0,1-1 1,0 0-1,-1-1 0,0 1 0,0-1 1,5-3-1,11-9 26,31-32 0,-37 33-12,20-21 46,-1-1 0,-2-1 0,-2-2 0,44-77 0,-69 109-50,-2 4-5,1-1 1,-2 1-1,1-1 0,0 1 1,-1-1-1,1 0 0,-1 0 0,0 0 1,-1 1-1,2-8 0,-2 11-5,0 0-1,0-1 0,0 1 1,0 0-1,0 0 1,0-1-1,0 1 0,0 0 1,0 0-1,0 0 1,-1-1-1,1 1 0,0 0 1,0 0-1,0-1 0,0 1 1,0 0-1,0 0 1,0 0-1,-1-1 0,1 1 1,0 0-1,0 0 1,0 0-1,0 0 0,-1-1 1,1 1-1,0 0 0,0 0 1,0 0-1,-1 0 1,1 0-1,0 0 0,0 0 1,-1 0-1,1 0 1,0 0-1,0 0 0,-1 0 1,1 0-1,0 0 1,-1 0-1,-12 6 4,-11 17 2,11-4-7,1-1-1,1 2 1,1-1 0,1 2-1,-10 27 1,15-35-2,0 1 0,1-1 0,0 1 0,1 0 0,1 0 0,0 0-1,1 0 1,0 0 0,4 23 0,-2-31 3,-1 0 0,1 0 0,0-1 0,1 1-1,-1-1 1,1 0 0,0 1 0,0-1 0,1 0 0,-1-1 0,7 7-1,-8-9 2,1 1-1,0-1 0,0 0 0,0 0 1,0 0-1,0 0 0,0-1 0,0 1 0,1-1 1,-1 0-1,1 0 0,-1 0 0,1 0 0,-1-1 1,1 1-1,-1-1 0,1 0 0,0 0 0,-1 0 1,5-1-1,0-1 4,1-1-1,-1 0 1,0 0 0,0-1 0,0 0 0,0 0-1,0-1 1,-1 0 0,0-1 0,0 1-1,0-1 1,-1-1 0,0 1 0,9-13 0,-2 0 11,0 0 0,0-1 0,-2-1 0,12-29 0,-19 39-4,-1 6-8,-1-1 1,0 1-1,0 0 1,0-1-1,0 0 1,-1 1-1,0-1 1,0 0-1,-1 0 1,0-6-1,-1 13-2,1-1 1,-1 1-1,0-1 0,0 1 0,0-1 0,0 1 1,1 0-1,-1-1 0,0 1 0,1 0 0,-1 0 1,1 0-1,-1-1 0,0 1 0,1 0 0,0 0 0,-1 1 1,-6 13 6,2-1 1,0 1 0,0 0 0,1 0 0,1 1 0,1-1-1,0 1 1,1 0 0,1-1 0,0 1 0,1 0-1,4 21 1,-3-32-35,0 0 1,-1 0-1,2-1 0,-1 1 0,0-1 0,1 1 1,0-1-1,0 0 0,0 0 0,1 0 0,0-1 0,3 4 1,-5-6-43,-1 0 1,0 0-1,0 0 1,0 0-1,1-1 1,-1 1-1,0 0 1,1-1 0,-1 1-1,1-1 1,-1 1-1,0-1 1,1 0-1,-1 0 1,1 0-1,-1 0 1,1 0-1,-1 0 1,1 0-1,-1 0 1,1 0 0,-1-1-1,1 1 1,-1 0-1,0-1 1,1 0-1,-1 1 1,1-1-1,-1 0 1,0 0-1,0 1 1,0-1-1,1 0 1,-1 0 0,0 0-1,0 0 1,0-1-1,0 1 1,-1 0-1,1 0 1,0-1-1,0 1 1,-1 0-1,1-3 1,12-23-479,-4-6-211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70 13259,'2'-1'381,"0"0"1,0-1 0,0 1-1,0-1 1,-1 1 0,1-1-1,-1 0 1,1 0-1,-1 1 1,1-1 0,-1 0-1,0 0 1,0 0 0,0-1-1,0 1 1,0 0-1,0 0 1,0-4 0,-1 5-287,-1 0 0,1 1 1,-1-1-1,1 0 0,-1 1 1,1-1-1,-1 1 0,1-1 1,-1 1-1,0-1 0,1 1 1,-1-1-1,0 1 0,1 0 0,-1-1 1,0 1-1,1 0 0,-1 0 1,0 0-1,0-1 0,1 1 1,-1 0-1,0 0 0,-1 0 1,-20-2 691,-2 2-334,1 0 1,-1 2-1,1 0 1,-32 9 0,43-8-387,0 0-1,0 1 1,1 0 0,-1 1 0,1 0 0,1 1 0,-1 1-1,1-1 1,0 2 0,-10 8 0,14-9-48,0 0-1,1 0 0,1 0 1,-1 0-1,1 1 1,0 0-1,1 0 1,0 0-1,0 0 1,0 0-1,-1 15 1,2-16-13,1 0 1,1 0-1,-1 0 1,1-1-1,1 1 1,-1 0-1,1 0 1,0 0-1,0-1 1,1 1-1,0 0 1,0-1-1,1 0 0,0 1 1,4 5-1,-6-9-2,1-1-1,0 0 1,0 1-1,0-1 0,0 0 1,0 0-1,0-1 0,1 1 1,-1 0-1,0-1 0,1 1 1,0-1-1,-1 0 0,1 0 1,0 0-1,-1 0 1,1 0-1,4 0 0,-2-1 2,0 0 0,0 0 0,0-1-1,0 1 1,0-1 0,0 0 0,-1-1-1,1 1 1,8-4 0,4-4 13,-2 0 0,1-1 1,-1 0-1,23-22 0,-19 15 10,-1 0 0,-1-1 0,-1-1 0,0-1-1,-2 0 1,0-1 0,-1-1 0,14-34 0,-25 50-14,0 0 0,0 0 0,-1 0 1,1-9-1,-2 13-11,0 1 0,0 0 1,0 0-1,0 0 0,0-1 1,-1 1-1,1 0 1,0 0-1,0 0 0,-1 0 1,1-1-1,-2-1 0,2 3-1,-1 0-1,1-1 1,-1 1-1,1 0 1,-1-1-1,1 1 0,-1 0 1,1-1-1,-1 1 1,1 0-1,-1 0 1,1 0-1,-1 0 0,1-1 1,-1 1-1,1 0 1,-1 0-1,1 0 1,-1 0-1,0 0 0,1 0 1,-1 1-1,1-1 1,-1 0-1,1 0 1,-1 0-1,1 0 0,-2 1 1,-2 1 0,-1 1 1,1-1-1,0 1 0,0 0 1,0 0-1,1 1 1,-1-1-1,1 1 0,0-1 1,0 1-1,0 0 0,-3 6 1,-6 11-1,-11 25 0,21-42-1,-14 34 14,1 1-1,-13 56 1,-9 84 48,-13 48-41,48-221-23,-1 10 26,-2-1 0,0 0 1,-1 0-1,-1-1 0,-10 19 0,16-32-18,1-1-1,0 1 1,-1 0 0,1-1 0,-1 1 0,1-1 0,-1 1 0,1-1 0,-1 1 0,0-1 0,1 1 0,-1-1 0,1 0 0,-1 1 0,0-1 0,1 0-1,-1 1 1,-1-1 0,2 0-1,0 0-1,-1 0 0,1 0 1,0-1-1,0 1 0,-1 0 1,1 0-1,0 0 0,-1 0 1,1-1-1,0 1 0,0 0 1,-1 0-1,1-1 0,0 1 1,0 0-1,-1-1 0,1 1 1,0 0-1,0 0 0,0-1 1,0 1-1,0 0 0,0-1 1,-1 1-1,1-1 0,0-2 21,-1 0 0,1-1 0,-1 1 0,1-1 0,0 1 0,1-6 0,2-9 17,1 1-1,1-1 1,1 1-1,0 1 1,11-22 0,49-78-78,-58 103 19,51-81-287,4 2 0,4 4-1,110-113 1,-171 195 283,23-23-54,-20 22 22,-11 11-18,-8 14 87,0 1 0,1-1 0,1 2 0,0-1-1,2 1 1,0 0 0,2 0 0,0 0 0,-2 27 0,6-41-3,-1 1 0,1-1-1,1 1 1,-1 0 0,1-1 0,2 9 0,-3-14-10,0 1 0,1-1 0,-1 0 0,1 1 0,0-1 0,-1 1 0,1-1 0,0 0 0,0 0 0,0 0 0,0 1 0,0-1 0,0 0 0,0 0 0,0 0 0,1 0 0,-1 0 0,0-1 0,1 1 0,-1 0 0,0-1 0,1 1 0,-1-1 0,1 1 0,-1-1 0,1 0 0,-1 1 0,1-1 0,-1 0 1,1 0-1,2 0 0,3-1 7,0-1 1,0 1-1,0-1 0,-1 0 1,1-1-1,-1 0 1,1 0-1,-1 0 1,8-6-1,52-41 70,-64 48-76,20-16 1,-2-1 0,0-1 1,-1 0-1,-1-2 1,18-28-1,-33 40-54,-12 20-21,3 1 53,0 0 0,1 0 1,0 0-1,0 0 0,2 1 0,-1 0 1,-2 18-1,6-27 15,0 1 1,-1 0-1,1 0 0,0 0 1,1 0-1,-1 0 1,1 0-1,0 0 0,0-1 1,0 1-1,0 0 0,3 3 1,-3-4 2,1-1 0,-1 0 0,1 0 0,0 0 0,0 0 0,0 0 0,0-1 0,0 1 0,0 0 0,0-1 0,1 0 0,-1 0 0,1 1 0,-1-1 0,0-1 0,1 1 0,0 0 1,-1 0-1,6-1 0,2 1 5,0-1 0,0 0 1,0-1-1,1 0 0,-1-1 1,0 0-1,0 0 1,-1-1-1,1-1 0,0 1 1,12-8-1,14-9 22,48-34 1,-70 44-23,-14 10-7,0 0-1,0 0 1,0-1-1,0 1 1,0 0 0,0 0-1,1 0 1,-1-1-1,0 1 1,0 0-1,0 0 1,1 0-1,-1-1 1,0 1-1,0 0 1,1 0 0,-1 0-1,0 0 1,0 0-1,1 0 1,-1 0-1,0 0 1,0-1-1,1 1 1,-1 0 0,0 0-1,1 0 1,-1 0-1,0 0 1,0 0-1,1 1 1,-1-1-1,0 0 1,0 0-1,1 0 1,-1 0 0,0 0-1,0 0 1,1 0-1,-1 0 1,0 1-1,0-1 1,1 0-1,-1 0 1,0 0 0,0 1-1,0-1 1,0 0-1,1 0 1,-1 0-1,0 1 1,0-1-1,0 0 1,0 0-1,0 1 1,0-1 0,1 0-1,-1 0 1,0 1-1,-3 24-12,2-23 15,1 1 0,-1-1 0,1 0 0,-1 1-1,1-1 1,0 1 0,0-1 0,0 0 0,0 1 0,0-1 0,0 1 0,1-1 0,-1 0 0,1 1 0,1 2 0,-1-4-2,1 0 0,-1-1-1,1 1 1,-1 0 0,1-1 0,-1 0 0,1 1 0,0-1 0,-1 0-1,1 0 1,-1 0 0,1 0 0,0 0 0,-1 0 0,1 0 0,-1-1-1,1 1 1,-1-1 0,1 1 0,1-2 0,34-14-456,-34 14 379,27-16-969,-1-2 0,33-29 0,-36 28 311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11650,'-2'34'4124,"-2"42"-1083,0 122-99,8-140-2421,-1-24-390,-1-1 0,-2 0 0,-7 57 0,5-81-59,1 0-1,-2 0 1,1-1 0,-1 1 0,0-1-1,-1 0 1,0 1 0,0-2 0,-1 1-1,0-1 1,0 1 0,-1-1 0,0-1-1,0 1 1,-1-1 0,0 0 0,0-1-1,-13 9 1,18-13-12,0 1 1,-1-1-1,1 0 0,-1 0 0,1 0 0,-1 0 0,1 0 1,-1-1-1,0 1 0,0-1 0,1 0 0,-1 0 0,0 0 1,1 0-1,-1 0 0,-3-1 0,4 0-22,0 0 0,0 1 0,0-1-1,1 0 1,-1-1 0,0 1 0,1 0 0,-1 0 0,0-1-1,1 1 1,0-1 0,-1 1 0,1-1 0,0 0 0,0 1-1,0-1 1,0 0 0,0 0 0,0 0 0,1 0 0,-1 0 0,0 0-1,1-2 1,-2-7 10,0 0-1,1 0 0,1 0 1,0 0-1,0 0 0,1 0 1,1 0-1,-1 0 1,7-18-1,-2 10-87,1 0 1,1 0-1,0 0 1,16-23-1,-14 27-181,1 0 0,1 1 0,0 0-1,0 1 1,26-20 0,-13 15-144,1 0-1,42-21 1,-11 10-43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4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16508,'6'13'1928,"2"-1"-944,5-4-312,7 2 1001,6-1-201,10-5-320,7-2-144,6-2-351,1-3-153,0-1-208,0-1-208,-5 1-800,-7 0 1304,-9 4-616,-6 5-72,-6 4-24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168 167 18372,'0'0'102,"0"-1"-1,0 0 1,0 1 0,0-1 0,0 0 0,0 1-1,0-1 1,0 0 0,0 0 0,0 1-1,0-1 1,0 0 0,-1 1 0,1-1-1,0 1 1,-1-1 0,1 0 0,0 1-1,-1-1 1,1 1 0,-1-1 0,1 1-1,-1-1 1,1 1 0,-1-1 0,1 1 0,-1-1-1,0 1-7,0 0-1,0 0 1,0 0-1,0 0 1,0 0 0,0 0-1,0 0 1,0 1-1,0-1 1,0 0-1,0 0 1,0 1-1,0-1 1,0 1-1,0-1 1,-1 2-1,-4 3 375,-1 0 0,1 0 0,-10 12 0,2 1-80,0 1 0,1 0 0,-14 28 0,20-34-353,1 1 0,0 0 0,1 1 0,1-1 0,0 1 0,-2 19 0,5-30-25,1 0-1,0 0 0,0 0 0,0 0 0,1 0 1,-1 0-1,1 1 0,0-1 0,3 7 0,-4-9-3,1-1 0,0 1 0,0-1 0,0 1-1,0-1 1,1 1 0,-1-1 0,0 0 0,1 1 0,-1-1-1,0 0 1,1 0 0,0 0 0,-1 0 0,1 0-1,0-1 1,-1 1 0,1 0 0,0-1 0,0 1-1,-1-1 1,1 0 0,0 1 0,3-1 0,3-1 10,0 0 1,0 0-1,0-1 1,0 0 0,0 0-1,-1-1 1,1 0-1,-1 0 1,0-1 0,0 0-1,0 0 1,9-8-1,11-9 71,37-37-1,-40 35-45,-2-1 1,0-2 0,-1 1-1,-2-2 1,-1-1-1,-1 0 1,-1-1 0,-2-1-1,19-56 1,-32 83-38,0 1 0,-1 0 0,1 0-1,-1 0 1,1-1 0,-1 1 0,0 0 0,0 0 0,0-1 0,0 1 0,-1-3 0,1 4-3,0 1 0,-1 0 0,1 0 0,0-1 0,0 1 1,0 0-1,-1 0 0,1-1 0,0 1 0,0 0 0,-1 0 0,1 0 1,0 0-1,-1-1 0,1 1 0,0 0 0,-1 0 0,1 0 0,0 0 1,-1 0-1,1 0 0,0 0 0,-1 0 0,1 0 0,0 0 0,-1 0 1,1 0-1,0 0 0,-1 0 0,1 0 0,0 0 0,-1 1 0,1-1 1,0 0-1,0 0 0,-1 0 0,1 0 0,0 1 0,-1-1 0,1 0 1,-4 3 3,0 0 0,0 0 0,0 1 0,1-1 0,0 1 0,-1 0 1,1 0-1,-3 5 0,-4 8 2,1 1 0,1 0 1,-12 37-1,18-50-7,0 0 0,1 1 0,0-1 0,0 1 1,0 0-1,1-1 0,-1 1 0,1-1 0,1 1 0,-1 0 1,1-1-1,0 1 0,0-1 0,1 1 0,0-1 0,0 0 1,0 1-1,5 7 0,-5-10 0,0-1 0,0 1 0,1 0 0,0-1 0,-1 0 1,1 1-1,0-1 0,0 0 0,0 0 0,1-1 0,-1 1 0,0-1 0,1 1 1,-1-1-1,1 0 0,3 0 0,-1 0-1,-1-1 1,1 0-1,0 0 1,0 0-1,-1-1 1,1 0-1,0 0 1,-1 0-1,9-4 1,-3 1-4,-1-1 0,1 0 0,-1-1 0,0 0 0,0-1 0,-1 0 0,0 0 0,0-1 0,10-13 0,-18 21 3,12-18-36,-12 17 32,-1 0 0,0 1 0,1-1 0,-1 1 1,1-1-1,-1 0 0,0 1 0,1-1 0,-1 0 0,0 1 0,0-1 0,0 0 0,1 1 1,-1-1-1,0 0 0,0 0 0,0 1 0,0-1 0,0 0 0,-1 1 0,1-1 0,0 0 1,0 0-1,0 1 0,-1-2 0,1 2 0,-1 0 1,0 1-1,1-1 1,-1 0-1,1 0 1,-1 1-1,0-1 1,1 0-1,-1 1 1,1-1-1,-1 1 0,1-1 1,0 0-1,-1 1 1,1-1-1,-1 1 1,1 0-1,0-1 1,-1 1-1,1-1 1,0 1-1,-1-1 1,1 1-1,0 0 1,0-1-1,0 2 0,-9 17-44,7-14 40,1 0 1,0 0-1,0 0 1,0 1-1,0-1 1,1 0-1,0 1 1,0-1-1,0 0 0,1 1 1,-1-1-1,1 0 1,1 0-1,-1 0 1,1 1-1,0-1 1,0-1-1,0 1 1,1 0-1,-1 0 0,7 7 1,-4-7 4,0 1 1,1-1-1,-1 0 0,1-1 1,0 0-1,1 1 0,-1-2 1,0 1-1,1-1 0,0 0 0,0 0 1,0-1-1,0 0 0,0 0 1,9 0-1,-7-1-9,0 0-1,0-1 1,1 0-1,-1 0 1,0-1-1,0 0 0,0-1 1,-1 0-1,12-4 1,-17 5 11,0 0-1,0 0 1,0-1 0,-1 1 0,1-1 0,0 0-1,-1 0 1,1 0 0,-1 0 0,0 0 0,0 0-1,0-1 1,0 1 0,0-1 0,0 1-1,-1-1 1,1 0 0,-1 0 0,0 1 0,0-1-1,0 0 1,0 0 0,0 0 0,-1-1-1,1 1 1,-1 0 0,0 0 0,0 0 0,0 0-1,-1-5 1,-1-1 19,0 1 0,-1-1-1,0 1 1,0 0 0,-1 0 0,0 1-1,0-1 1,-1 1 0,-11-14 0,-12-20 120,28 41-136,-1 0 0,1 0-1,0-1 1,0 1-1,-1 0 1,1 0 0,0-1-1,0 1 1,0 0 0,-1-1-1,1 1 1,0 0-1,0 0 1,0-1 0,0 1-1,0 0 1,0-1-1,0 1 1,0 0 0,0-1-1,0 1 1,0-1-1,0 1 1,0 0 0,0-1-1,0 1 1,0 0-1,0-1 1,0 1 0,0 0-1,0 0 1,1-1-1,-1 1 1,0 0 0,0-1-1,0 1 1,1 0-1,-1 0 1,0-1 0,0 1-1,1 0 1,-1 0-1,0-1 1,0 1 0,1 0-1,-1 0 1,0 0-1,1 0 1,-1 0 0,0-1-1,1 1 1,-1 0-1,0 0 1,1 0 0,-1 0-1,0 0 1,1 0-1,-1 0 1,0 0 0,1 0-1,25 4-204,-23-3 107,32 6-1453,0-1-1,35 0 1,-32-5 638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15563,'0'-1'105,"1"1"0,0 0 0,-1-1 0,1 1 0,0 0 0,-1 0 0,1-1 0,0 1 0,-1 0 0,1 0 0,0 0-1,-1 0 1,1 0 0,0 0 0,-1 0 0,1 0 0,0 0 0,-1 0 0,1 1 0,0-1 0,-1 0 0,1 0 0,0 1 0,-1-1 0,1 0-1,-1 1 1,1-1 0,0 1 0,-1-1 0,1 0 0,-1 1 0,1-1 0,-1 1 0,0 0 0,1-1 0,-1 1 0,1-1 0,-1 1 0,0 0-1,0-1 1,1 1 0,-1-1 0,0 1 0,0 0 0,0 0 0,0-1 0,0 1 0,1 0 0,0 6 478,-1 0 0,1-1 0,-1 1 0,0 6 0,-16 149 2741,-1 31-2509,20-61-3519,-3-132 2684,0 1 1,0-1 0,0 0-1,0 0 1,0 1-1,0-1 1,0 0 0,0 0-1,0 1 1,0-1-1,0 0 1,0 1 0,0-1-1,0 0 1,0 0 0,0 1-1,0-1 1,0 0-1,0 1 1,0-1 0,0 0-1,0 0 1,-1 1-1,1-1 1,0 0 0,0 0-1,0 0 1,-1 1-1,1-1 1,0 0 0,0 0-1,0 0 1,-1 1 0,1-1-1,0 0 1,0 0-1,-1 0 1,1 0 0,0 0-1,-1 0 1,1 0-1,0 0 1,0 1 0,-1-1-1,1 0 1,0 0 0,-1 0-1,1 0 1,0-1-1,0 1 1,-1 0 0,1 0-1,-1 0 1,-6-5-704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1 513 13043,'17'30'2040,"13"-11"-776,6-8-391,14-5 1911,2-6-1295,5-13-241,-1-1-104,-5-8-600,-2 0-488,-13-7 1096,-9-4-1039,-17-6 15,-8 0-24</inkml:trace>
  <inkml:trace contextRef="#ctx0" brushRef="#br0" timeOffset="1">164 0 16131,'-4'7'2193,"7"0"-1225,15-1-328,4-1 1377,11-3-889,7 3-152,6 2-264,4-3-328,3 2-1008,1-2-2072,-1 0 2368,-4 1-385,0-4-239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17996,'-3'5'274,"0"0"0,0-1 0,1 1 0,0 0-1,0 1 1,0-1 0,0 0 0,1 0 0,-2 11 0,3-14-199,0 0 0,1-1-1,-1 1 1,0 0 0,0 0 0,1-1 0,-1 1-1,1 0 1,0 0 0,-1-1 0,1 1 0,0-1-1,0 1 1,0-1 0,0 1 0,0-1 0,0 0-1,1 1 1,-1-1 0,0 0 0,1 0 0,-1 0-1,1 0 1,-1 0 0,1 0 0,-1 0 0,1 0-1,0-1 1,-1 1 0,1-1 0,0 1 0,-1-1-1,1 0 1,3 1 0,8 0 78,-1 0 0,1 0 0,0-1 1,0-1-1,0 0 0,0 0 0,0-2 0,21-5 0,6-6-188,50-24-1,-54 21-9,-35 17 34,0-1 0,0 1 1,0 0-1,0-1 1,0 1-1,0 0 1,0-1-1,0 1 0,0 0 1,0 0-1,0 0 1,1 0-1,1 0 1,-3 1 5,0-1 0,1 0 1,-1 0-1,0 0 0,1 1 1,-1-1-1,0 0 0,0 0 1,1 1-1,-1-1 0,0 0 1,1 0-1,-1 1 0,0-1 1,0 0-1,0 1 0,0-1 1,1 0-1,-1 1 0,0-1 1,0 1-1,0-1 0,0 0 1,0 1-1,0 0 0,0 3-16,0 0 0,-1 0-1,1 0 1,-1 0-1,-3 7 1,1 1 24,3-10 17,-14 72-135,14-68 187,-1 0 0,1-1 0,0 1-1,0 0 1,0 0 0,1 0 0,0 0 0,0 0 0,5 10 0,-6-15-62,0 0-1,0-1 1,0 1 0,1-1 0,-1 1-1,0-1 1,1 1 0,-1-1 0,0 1-1,1-1 1,-1 1 0,0-1 0,1 1-1,-1-1 1,1 0 0,-1 1 0,1-1-1,-1 0 1,1 1 0,0-1 0,-1 0-1,1 0 1,-1 0 0,1 1 0,-1-1-1,1 0 1,0 0 0,-1 0 0,1 0-1,-1 0 1,1 0 0,0 0 0,-1 0-1,1 0 1,-1 0 0,1-1 0,0 1-1,-1 0 1,1 0 0,-1-1 0,2 1-1,12-16 167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179 191 19340,'-5'-2'148,"0"1"0,0-1-1,0 1 1,-1 1 0,1-1 0,0 1-1,0-1 1,-1 1 0,1 1 0,0-1-1,-1 1 1,1 0 0,0 0 0,0 1-1,0-1 1,0 1 0,0 0-1,0 1 1,1-1 0,-6 4 0,4-1-98,1-1 1,0 1-1,0 1 1,0-1-1,0 1 0,1-1 1,0 1-1,0 0 1,0 1-1,1-1 1,0 1-1,0 0 1,1-1-1,-2 11 1,2-13-33,1 1 1,1 0 0,-1 0-1,1-1 1,0 1 0,0 0-1,0 0 1,0 0 0,1 0-1,0-1 1,0 1 0,0 0-1,1-1 1,2 7 0,-2-9-1,-1 1 0,1-1 0,0 0 0,-1 0-1,1 0 1,0 0 0,0 0 0,0 0 0,1 0 0,-1-1 0,0 1 0,1-1 0,-1 0 0,1 1 0,-1-1 0,1 0 0,0 0 0,-1-1 0,1 1 0,0-1 0,-1 1 0,1-1 0,0 0 0,0 0 0,0 0 0,4-1 0,6-1 44,-1-1 1,1-1-1,-1 0 0,0 0 0,0-1 0,-1 0 1,1-1-1,-1-1 0,16-12 0,5-6 167,49-48-1,-48 40-66,31-42 0,-53 60-105,0 0 0,-1-1 0,0 0 0,-1-1 1,9-26-1,-18 42-50,1 0 1,-1 0 0,1 0-1,-1 0 1,0 0-1,1 0 1,-1 0-1,0-1 1,0 1 0,0 0-1,0 0 1,0 0-1,0 0 1,0-1-1,-1 1 1,1 0 0,-1-1-1,1 1-4,-1 1 1,1 0-1,0-1 0,-1 1 1,1 0-1,-1 0 0,1-1 1,0 1-1,-1 0 0,1 0 1,-1 0-1,1 0 0,-1 0 1,1 0-1,-1 0 0,1 0 1,-1 0-1,1 0 0,-1 0 0,1 0 1,0 0-1,-1 0 0,1 0 1,-1 0-1,1 0 0,-1 0 1,0 1-1,-3 1 10,1-1-1,-1 2 1,0-1-1,1 0 1,-1 0-1,1 1 1,-5 5-1,-2 3 16,1 0 0,0 1 0,0 1-1,1-1 1,1 1 0,0 1 0,1-1 0,1 1 0,0 0-1,0 1 1,2-1 0,0 1 0,-3 28 0,6-40-21,0 1 0,0 0 1,1 0-1,-1-1 0,1 1 1,-1 0-1,1-1 1,1 1-1,-1-1 0,0 1 1,1-1-1,-1 0 0,1 1 1,0-1-1,0 0 0,1 0 1,-1 0-1,0-1 0,1 1 1,0-1-1,0 1 1,0-1-1,0 0 0,0 0 1,0 0-1,0 0 0,1-1 1,-1 1-1,1-1 0,-1 0 1,7 2-1,1-2-16,-1 1-1,0-2 1,1 1-1,-1-1 0,0-1 1,1 0-1,-1 0 1,0-1-1,0-1 1,15-4-1,-3-2-72,0-1 0,0 0 0,25-18 0,-37 22-11,0-1 0,0 0 0,-1-1 0,-1 0 0,1-1 1,-1 1-1,0-2 0,9-15 0,-15 23-68,-4 2 56,-6 10 18,-11 17 95,10-11 60,1 1 0,1 0 0,0 1 0,-6 24 0,11-34-46,0 0 0,1 0 0,0 1 0,0-1 0,1 0 0,0 1 0,0-1 0,1 0 0,0 1 0,0-1 0,1 0 0,3 9 0,-4-15-35,-1-1 0,1 1 0,0-1 0,0 0 0,-1 1-1,1-1 1,0 0 0,0 0 0,0 1 0,1-1-1,-1 0 1,0 0 0,0 0 0,1 0 0,-1-1 0,0 1-1,1 0 1,-1 0 0,1-1 0,-1 1 0,3 0-1,-1-1 8,0 0-1,-1 0 1,1 0-1,0 0 1,-1 0-1,1 0 1,-1-1-1,1 0 1,-1 1-1,1-1 1,-1 0-1,5-2 1,23-18-100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53 17692,'-1'-6'668,"1"3"-494,0 1-1,0-1 1,-1 1 0,1-1 0,-1 0 0,1 1 0,-1-1-1,0 1 1,0-1 0,0 1 0,0 0 0,-1-1-1,1 1 1,-1 0 0,1 0 0,-1 0 0,-3-3 0,4 4-98,0 1 0,1 0 0,-1 0 1,0 0-1,1 0 0,-1 0 0,0 0 1,0 0-1,1 0 0,-1 0 0,0 1 1,1-1-1,-1 0 0,0 0 1,1 1-1,-1-1 0,1 0 0,-1 1 1,0-1-1,1 0 0,-1 1 0,1-1 1,-1 1-1,1-1 0,-1 1 0,1-1 1,-1 1-1,1-1 0,0 1 0,-1 0 1,1-1-1,0 1 0,-1 0 1,1-1-1,0 2 0,-10 27 659,10-28-708,-70 398 1408,51-262-1028,17-124-374,-8 56 197,-3 93 0,2-314-418,12-15-411,1 139 461,2-1-1,0 0 0,16-48 1,-19 74 136,0 0 0,0 0 0,0 0 1,1 0-1,-1 0 0,1 0 0,0 0 1,0 0-1,0 0 0,0 1 0,0-1 1,1 1-1,-1 0 0,1 0 0,0 0 1,0 0-1,-1 0 0,1 0 1,0 1-1,6-3 0,1 2 29,0 0 0,0 1 0,0 0 0,0 0 0,15 2 1,-4-1-24,2 0-159,0 0 0,0-2 0,-1-1-1,1-1 1,-1-1 0,0-1 0,24-9-1,-36 10 76,0 1-1,0-2 0,0 1 0,0-2 1,-1 1-1,0-1 0,-1 0 0,1-1 0,-1 0 1,-1-1-1,0 1 0,0-1 0,0-1 0,-1 1 1,-1-1-1,7-14 0,-9 17 91,0 1 1,-1-1-1,0 0 0,0 1 0,0-1 1,-1 0-1,0 0 0,0 0 0,-1-11 1,0 18-6,0-1 0,0 1 1,0-1-1,0 1 1,0-1-1,0 1 0,0-1 1,0 1-1,0-1 1,0 0-1,0 1 0,-1-1 1,1 1-1,0-1 1,0 1-1,-1 0 0,1-1 1,0 1-1,-1-1 0,1 1 1,-1-1-1,1 1 1,0 0-1,-1-1 0,1 1 1,-1 0-1,1 0 1,-1-1-1,1 1 0,-1 0 1,0-1-1,0 2 8,0-1-1,0 0 1,0 0 0,0 1 0,0-1-1,-1 1 1,1-1 0,0 1-1,0-1 1,0 1 0,1-1-1,-1 1 1,0 0 0,-1 1-1,-4 3 69,1 1-1,-1 0 0,-6 10 1,-3 11 77,0 0 1,1 1-1,2 0 1,1 1-1,-8 34 1,-24 152 294,36-164-397,1 1-1,3 90 1,7-127-26,-4-15-29,0 0 0,0 0 0,0 0 0,1 0 1,-1 0-1,0 0 0,0 0 0,0 0 0,1 0 0,-1 0 0,0 0 0,0 0 0,0 0 0,0 0 0,1 0 0,-1 0 0,0 0 0,0 0 0,0 0 0,1-1 0,-1 1 0,0 0 0,0 0 0,0 0 0,0 0 0,1 0 0,-1 0 0,0 0 0,0-1 0,0 1 0,0 0 0,0 0 0,0 0 0,1 0 0,-1-1 0,0 1 0,11-25 8,1-38-222,-2 0 0,-3-1 0,-2-75-1,-3 78-6,-2 60 216,0 1 0,0 0 0,-1-1 0,1 1 1,0 0-1,0-1 0,0 1 0,0 0 0,0-1 0,0 1 1,0 0-1,0-1 0,0 1 0,0 0 0,0-1 1,0 1-1,1 0 0,-1-1 0,0 1 0,0 0 1,0-1-1,0 1 0,1 0 0,-1-1 0,0 1 0,0 0 1,0 0-1,1-1 0,-1 1 0,0 0 0,0 0 1,1 0-1,-1-1 0,0 1 0,1 0 0,-1 0 0,0 0 1,1 0-1,-1 0 0,0-1 0,1 1 0,-1 0 1,0 0-1,1 0 0,-1 0 0,0 0 0,1 0 0,-1 0 1,0 0-1,1 0 0,-1 0 0,0 1 0,1-1 1,-1 0-1,0 0 0,1 0 0,-1 0 0,0 0 0,1 1 1,-1-1-1,0 0 0,1 1 0,22 20-71,-13-11 36,-2-4 47,0-1-1,0 0 1,1 0 0,0-1 0,-1 0-1,1 0 1,1-1 0,-1-1 0,0 1 0,1-1-1,-1-1 1,1 0 0,0 0 0,-1-1-1,1 0 1,0-1 0,-1 0 0,1-1-1,-1 1 1,1-2 0,-1 1 0,0-2-1,0 1 1,0-1 0,-1 0 0,1-1 0,15-11-1,-22 14 8,1-1-1,0 1 0,-1-1 1,0 0-1,0 0 1,0 0-1,0 0 0,0 0 1,-1 0-1,1 0 0,-1-1 1,1-3-1,-2 6-9,1 0 0,-1 0 0,0 0 0,0 0-1,0-1 1,0 1 0,0 0 0,0 0 0,0 0 0,0 0 0,-1-1-1,1 1 1,0 0 0,-1 0 0,1 0 0,-1 0 0,1 0 0,-1 0-1,0 0 1,1 0 0,-1 0 0,0 0 0,1 0 0,-1 1 0,0-1-1,0 0 1,0 0 0,0 1 0,0-1 0,0 1 0,0-1 0,0 0-1,0 1 1,0 0 0,0-1 0,0 1 0,-1 0 0,1 0 0,0-1-1,0 1 1,-2 0 0,-3 0 12,1 0 0,0 0 1,-1 1-1,1-1 0,0 1 0,0 1 1,-1-1-1,1 1 0,0-1 0,0 1 1,1 1-1,-1-1 0,0 1 0,1 0 1,-1 0-1,1 0 0,-7 7 0,7-6 7,-1 0 0,1 1-1,0-1 1,0 1 0,0 0-1,1 0 1,0 1 0,0-1-1,0 1 1,0-1 0,1 1-1,0 0 1,0 0 0,-1 12 0,3-16-18,0 0 0,0 0 1,0 0-1,1 0 1,-1 0-1,0 0 1,1-1-1,0 1 1,-1 0-1,1 0 0,0-1 1,0 1-1,0 0 1,0-1-1,0 1 1,0-1-1,1 1 1,-1-1-1,0 0 0,1 1 1,-1-1-1,1 0 1,-1 0-1,1 0 1,0 0-1,-1 0 1,1 0-1,0-1 1,0 1-1,0-1 0,0 1 1,-1-1-1,1 1 1,0-1-1,3 0 1,4 1-20,1-1 1,0 1 0,-1-2 0,1 1-1,17-5 1,4-3-103,0-2 1,-1-2-1,0 0 0,28-18 1,-38 21-5,-20 8 115,1 1-1,-1-1 1,1 1-1,-1 0 1,1 0 0,-1-1-1,0 1 1,1 0-1,-1 0 1,1 0 0,-1-1-1,1 1 1,0 0-1,-1 0 1,1 0 0,-1 0-1,1 0 1,-1 0-1,1 0 1,-1 0-1,1 0 1,-1 0 0,1 0-1,-1 1 1,1-1-1,-1 0 1,1 0 0,-1 0-1,1 1 1,-1-1-1,1 0 1,0 1 0,2 16 17,-3-15 5,0 0 0,0 0 0,0 0 0,0-1 0,1 1-1,-1 0 1,1 0 0,-1 0 0,2 2 0,-2-4-7,1 1 0,-1-1 1,1 1-1,-1-1 0,1 1 0,0-1 0,-1 1 0,1-1 0,0 0 0,-1 1 0,1-1 0,0 0 1,0 0-1,-1 1 0,1-1 0,0 0 0,0 0 0,0 0 0,-1 0 0,1 0 0,0 0 0,0 0 0,-1 0 1,1 0-1,0-1 0,0 1 0,-1 0 0,1 0 0,1-1 0,4-2 39,0 1 1,-1-1-1,1 0 0,0 0 1,-1-1-1,0 0 0,0 1 1,9-10-1,-4 2 12,0-1 0,13-20 0,-18 25-35,-1 0-1,0-1 1,0 0 0,-1 1 0,4-15-1,-6 18-7,0 1-1,0-1 0,-1 0 0,1 0 0,-1 0 0,0 0 0,0 0 0,-1 1 0,1-1 0,-1 0 1,0 0-1,0 1 0,0-1 0,-2-4 0,-1 5-1,3 9-37,1-5 17,0 0-1,0 1 1,0-1-1,0 0 1,1 0 0,-1 1-1,0-1 1,1 0-1,-1 0 1,1 0 0,-1 1-1,1-1 1,1 1-1,-1-1 6,0 0-1,0-1 0,0 1 1,0-1-1,0 1 0,0-1 1,0 1-1,0-1 0,0 0 1,0 1-1,0-1 0,0 0 1,1 0-1,-1 0 0,0 0 1,0 0-1,0 0 0,0 0 1,1 0-1,-1 0 0,0 0 1,0-1-1,0 1 0,0 0 1,0-1-1,0 1 0,0-1 1,0 0-1,0 1 0,0-1 1,0 0-1,0 1 0,0-1 1,0 0-1,-1 0 0,1 0 1,0 0-1,-1 0 0,1 0 1,0 0-1,-1 0 0,1 0 1,-1 0-1,0 0 0,1 0 1,-1 0-1,0 0 0,1-2 1,-1 3-1,0 0 0,0 0 0,0-1 1,0 1-1,0 0 0,0 0 0,0-1 1,0 1-1,0 0 0,0 0 0,0 0 1,0-1-1,0 1 0,-1 0 0,1 0 1,0 0-1,0-1 0,0 1 0,0 0 1,0 0-1,0 0 0,0-1 0,-1 1 1,1 0-1,0 0 0,0 0 0,0 0 1,0 0-1,-1 0 0,1-1 0,0 1 1,0 0-1,0 0 0,-1 0 0,1 0 1,0 0-1,0 0 0,-1 0 0,1 0 1,0 0-1,-14 2 20,-11 10-13,17-7-10,0 2 1,1-1-1,-1 1 0,1 0 1,-10 15-1,13-18 2,1 1 0,0 0 0,1 0-1,-1 0 1,1 0 0,0 0 0,0 0 0,0 0-1,1 1 1,0-1 0,0 1 0,0 5 0,1-10 3,0 1-1,0-1 1,0 0 0,0 1 0,1-1 0,-1 0 0,0 1 0,1-1 0,-1 0-1,1 0 1,0 1 0,-1-1 0,1 0 0,0 0 0,0 0 0,-1 0 0,1 0-1,0 0 1,0 0 0,0 0 0,0-1 0,0 1 0,1 0 0,-1 0 0,0-1-1,0 1 1,0-1 0,1 1 0,-1-1 0,0 0 0,1 1 0,-1-1 0,0 0-1,0 0 1,1 0 0,-1 0 0,0 0 0,1 0 0,1 0 0,7-1 22,0-1 0,0 1 0,19-7 0,-27 8-23,50-16 46,-25 6-42,0 2 1,1 1 0,41-5 0,-68 12-8,0 0-1,0 0 1,0 0 0,0 0 0,0-1 0,0 1-1,1 0 1,-1 1 0,0-1 0,0 0-1,0 0 1,0 0 0,0 1 0,0-1 0,0 0-1,0 1 1,0-1 0,-1 1 0,1-1 0,0 1-1,0 0 1,0-1 0,0 1 0,-1 0 0,1-1-1,0 1 1,-1 0 0,2 1 0,-2 0 0,1 1 0,-1-1 1,0 1-1,1-1 1,-1 1-1,-1-1 0,1 1 1,0-1-1,-1 4 0,-1 13-1,2-18 4,0 0 0,0 0 0,0 0-1,0 0 1,1 0 0,-1 0 0,0 0 0,0 0 0,1 0 0,-1 0 0,1 0 0,-1 0 0,1 0 0,-1 0 0,1-1 0,-1 1-1,1 0 1,0 0 0,0-1 0,-1 1 0,1 0 0,1 0 0,0 0 2,0 0 0,1 0 0,-1 0 0,0 0 0,0-1 0,1 1 0,-1-1 0,1 1 0,2-1 0,5 0 2,0 0-1,0 0 1,16-4-1,7-4-282,0-1-1,0-1 1,0-2-1,-1-2 0,31-17 1,-61 30 116,1 0-73,-1-1-1,1 1 1,-1 0-1,1-1 0,-1 0 1,0 1-1,1-1 1,-1 0-1,0 0 1,0 0-1,0 0 0,2-4 1,-9 6-709,4 2 529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1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16860,'13'-2'1027,"-1"0"0,1 1 0,22 0 0,-30 1-847,-1 0-1,1 1 0,0 0 1,-1 0-1,1 0 1,0 0-1,-1 1 0,0-1 1,1 1-1,-1 0 1,0 0-1,0 1 0,4 3 1,-6-5-149,-1 0-1,0 0 1,0 0 0,-1 0 0,1 0 0,0 0 0,0 1-1,0-1 1,-1 0 0,1 1 0,-1-1 0,1 0 0,-1 1-1,0-1 1,1 1 0,-1-1 0,0 0 0,0 1 0,0-1-1,0 1 1,0-1 0,0 1 0,0-1 0,-1 1 0,1-1-1,-1 0 1,1 1 0,-1-1 0,0 2 0,-3 4 100,1 0 0,-2-1 1,1 0-1,-8 9 1,3-4 91,-6 7 115,-21 30 422,34-44-681,-1 0 0,1-1 1,0 1-1,1 0 1,-1 1-1,1-1 1,-1 0-1,1 0 1,1 0-1,-2 7 0,2-10-67,0 1 0,0-1-1,0 0 1,1 1 0,-1-1-1,0 0 1,1 1 0,-1-1-1,0 0 1,1 1 0,0-1-1,-1 0 1,1 0 0,0 0-1,0 1 1,-1-1 0,1 0-1,0 0 1,0 0-1,0 0 1,0 0 0,0-1-1,1 1 1,-1 0 0,0 0-1,0-1 1,0 1 0,1-1-1,-1 1 1,0-1 0,1 0-1,-1 1 1,0-1 0,1 0-1,-1 0 1,1 0-1,1 0 1,0 0-104,1 0 0,-1 0 0,1-1 0,0 1 0,-1-1 0,1 0-1,-1 0 1,0 0 0,1 0 0,-1-1 0,0 1 0,0-1 0,4-2 0,-5 2 19,0 0 0,0 0 0,0 0 0,0 0 0,0 0 0,-1 0 0,1 0 0,-1 0 1,1-1-1,-1 1 0,0-1 0,0 1 0,0-1 0,0 1 0,0-1 0,-1 0 0,1 1 0,-1-1 0,0 0 1,0 1-1,0-1 0,0 0 0,-1-4 0,-7-18-550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2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15531,'11'8'1649,"12"-1"-873,7 1-272,12-3 728,2 0-48,5-4-847,2-2 119,4-5-176,-2 0-64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2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21229,'9'3'2144,"-4"-3"-1432,-2-2-320,-1 5 1001,-1 1-153,0 5-840,1 1-616,4-4 216,5-4-120,-1-3-32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2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16564,'1'0'146,"-1"0"0,0 1 0,1-1 1,-1 0-1,0 1 0,1-1 1,-1 1-1,0-1 0,1 0 1,-1 1-1,0-1 0,0 1 1,1-1-1,-1 1 0,0-1 0,0 1 1,0-1-1,0 1 0,0-1 1,0 1-1,0-1 0,0 1 1,0-1-1,0 1 0,0 0 1,0 19 344,0-16 29,-3 62 1098,-14 81 0,-3 53-1048,20-194-525,0-1 0,0 0 0,0 1-1,1-1 1,0 0 0,0 0 0,0 1-1,3 6 1,-3-11-24,0 0 0,0 0 0,-1 1 0,1-1 0,0 0 0,0 0 0,0 0 0,0 0 0,1 0 0,-1 0 0,0 0 0,0-1 0,0 1-1,1 0 1,-1-1 0,0 1 0,1-1 0,-1 1 0,1-1 0,-1 1 0,0-1 0,1 0 0,-1 0 0,1 0 0,-1 0 0,1 0 0,-1 0 0,1 0 0,-1 0 0,1-1 0,-1 1 0,0-1 0,1 1 0,1-2 0,10-3 94,-1 0 1,1-1 0,-2-1-1,1 0 1,-1 0 0,15-13-1,2-5 137,29-32 0,-17 13-31,41-62 1,-61 78-243,-3-1 1,0 0 0,21-55 0,-35 76-33,-1 4-46,0-1 0,-1 1 0,1 0 0,-1-1 0,0 1 0,0-1 0,0 0 0,0 1 0,-1-1 0,0 0 0,0 1 0,0-1 0,-2-5 0,2 9 53,0 0 1,-1 0-1,1 0 0,0 1 1,-1-1-1,1 0 1,-1 0-1,1 0 1,-1 0-1,0 0 1,1 0-1,-1 1 0,0-1 1,1 0-1,-1 1 1,0-1-1,0 0 1,0 1-1,0-1 0,0 1 1,0-1-1,0 1 1,1 0-1,-1-1 1,0 1-1,-1 0 1,1 0-1,0-1 0,0 1 1,0 0-1,0 0 1,0 0-1,0 0 1,-1 1-1,-3 0-30,1 0-1,0 0 1,0 1 0,0 0-1,0-1 1,0 1 0,1 1-1,-5 2 1,-29 26-683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0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63 16027,'1'-3'303,"1"1"-1,-1 0 0,0-1 0,0 0 0,0 1 0,0-1 0,-1 0 0,1 1 1,-1-1-1,1 0 0,-1 0 0,0 0 0,-1-3 0,1 5-201,0 0-1,-1 0 1,1 0-1,0 0 1,-1 0-1,1-1 1,-1 1 0,0 0-1,1 0 1,-1 1-1,0-1 1,0 0-1,0 0 1,0 0-1,1 0 1,-1 1-1,0-1 1,0 0 0,0 1-1,-1-1 1,1 1-1,0-1 1,0 1-1,0-1 1,0 1-1,0 0 1,-1 0-1,1 0 1,0-1 0,0 1-1,0 0 1,-1 0-1,0 1 1,-6-1 38,1 1 1,0 1-1,-1-1 1,1 1-1,0 1 1,0-1 0,0 1-1,0 0 1,-10 7-1,-6 4-7,-25 22 0,23-16-110,0 1 0,-25 29 0,43-42-38,0 1 0,0-1 0,1 1 0,0 0 1,1 1-1,0-1 0,0 1 0,1 0 0,0 0 1,-3 15-1,7-22-3,-1 0-1,1 0 1,0 0 0,0-1 0,0 1 0,0 0 0,0 0-1,1 0 1,0 0 0,-1-1 0,1 1 0,0 0 0,0 0-1,0-1 1,1 1 0,-1-1 0,3 4 0,0-2-16,-1 0 0,1 0 0,0-1 0,0 0 0,0 0 0,0 0 0,1 0 0,-1-1 0,6 3 0,10 2-82,0 0-1,0-2 1,37 6 0,-52-10 107,3 0 3,1 0-14,0 0 0,-1 1 0,1 0 0,-1 1 0,12 5 1,-19-8 18,0 0 1,0 1 0,0 0-1,0-1 1,-1 1 0,1 0-1,0-1 1,0 1 0,0 0-1,-1 0 1,1-1 0,-1 1-1,1 0 1,0 0 0,-1 0-1,0 0 1,1 0 0,-1 0-1,1 0 1,-1 2 0,0-1 4,0 0 1,-1 0 0,1-1-1,0 1 1,-1 0 0,0 0 0,1-1-1,-1 1 1,0 0 0,0-1-1,0 1 1,0-1 0,0 1 0,0-1-1,-1 1 1,-1 1 0,-4 3 59,1 0 0,-1 0 0,-1-1 0,1 0 0,-1-1 0,0 1 0,-11 3 0,-62 20-45,38-16-1704,68-14-850,-2-1 1620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2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14291,'1'7'442,"1"0"1,0 0-1,0 0 1,0 0-1,1-1 1,0 1-1,1-1 1,5 9-1,-7-13-261,1 1-1,-1-1 1,1 1 0,0-1-1,-1 0 1,1 0 0,0 0-1,0 0 1,1-1-1,-1 1 1,0-1 0,1 0-1,-1 0 1,0 0 0,1 0-1,-1-1 1,1 1 0,-1-1-1,5 0 1,4 0-5,0-1 1,-1-1-1,1 0 1,0 0-1,0-1 1,-1-1-1,0 0 0,14-7 1,6-4-62,45-32 1,-51 30-92,-2-1 0,0 0 0,28-31 0,-41 38-14,0-1 1,-1 0 0,0 0-1,-1 0 1,0-1-1,-1 0 1,-1-1-1,8-23 1,-13 36-8,-1 0 1,1 0-1,-1-1 0,0 1 1,1 0-1,-1 0 1,0-1-1,0 1 1,0 0-1,1 0 0,-2-1 1,1 1-1,0 0 1,0-1-1,0 1 0,0 0 1,-1 0-1,1-1 1,-1 1-1,1 0 1,-1 0-1,0-2 0,0 3 1,1 0-1,-1-1 1,1 1-1,0 0 0,-1 0 1,1 0-1,-1 0 1,1 0-1,-1 0 1,1 0-1,0 0 0,-1 0 1,1 0-1,-1 0 1,1 0-1,-1 0 1,1 0-1,0 0 0,-1 1 1,1-1-1,-1 0 1,1 0-1,-1 1 1,-14 12 95,3 1 31,2 0 0,0 1-1,0 0 1,2 0 0,0 1 0,0 0 0,2 0 0,0 1 0,1 0 0,0 0-1,1 0 1,-1 19 0,5-34-103,0-1 1,0 1-1,0 0 0,0 0 0,0 0 1,0 0-1,1 0 0,-1 0 0,1 0 0,-1 0 1,1-1-1,0 1 0,0 0 0,0 0 1,0-1-1,0 1 0,0 0 0,0-1 0,0 1 1,1-1-1,2 3 0,-2-3-3,0 0-1,1 0 1,-1 0 0,0 0-1,1-1 1,-1 1 0,1 0-1,-1-1 1,1 0 0,0 0-1,-1 0 1,1 0 0,-1 0-1,4-1 1,5-1 22,-1 0-1,1-1 1,-1-1 0,0 0-1,0 0 1,14-9 0,-9 3-5,-1 0 1,-1 0 0,1-1-1,-2-1 1,0-1 0,0 0-1,-1 0 1,-1-1 0,0 0-1,-1-1 1,0 0 0,8-20-1,-16 33-37,-1 0-1,1 0 1,0 1 0,-1-1-1,1 0 1,-1 0-1,0 0 1,1 0-1,-1-4 1,0 6-4,0 0 0,0-1-1,-1 1 1,1 0 0,0 0 0,0-1-1,0 1 1,0 0 0,0 0 0,0 0 0,0 0-1,-1-1 1,1 1 0,0 0 0,0 0 0,0 0-1,-1 0 1,1-1 0,0 1 0,0 0 0,0 0-1,-1 0 1,1 0 0,0 0 0,0 0 0,-1 0-1,1 0 1,0 0 0,0 0 0,0 0 0,-1 0-1,1 0 1,0 0 0,0 0 0,-1 0 0,1 0-1,0 0 1,0 0 0,-1 0 0,1 0 0,0 0-1,0 0 1,-3 2-4,0-1-1,0 1 0,0 0 1,0 0-1,1 0 1,-1 0-1,1 0 1,0 1-1,-4 4 1,-11 15-16,-19 35 0,31-49 21,1 0 0,0 0 1,1 1-1,0 0 0,0-1 1,1 1-1,0 0 0,-1 13 1,2-21 1,1 1 0,0-1 0,0 1 0,0-1 0,0 0 1,1 1-1,-1-1 0,0 0 0,0 1 0,1-1 0,-1 0 1,1 1-1,-1-1 0,1 0 0,0 1 0,-1-1 0,1 0 1,0 0-1,0 0 0,0 0 0,0 0 0,0 0 0,0 0 1,2 1-1,-1-1 0,1 0 1,-1 0-1,0-1 1,1 1 0,-1-1-1,1 1 1,-1-1-1,1 0 1,-1 0 0,1 0-1,-1 0 1,5-1-1,5-2 11,0-1-1,0 0 0,0 0 0,16-9 1,15-12 17,64-48 0,-63 41-41,50-27-1,-94 58 8,1 0 0,0 1 0,0-1 0,0 1 0,0-1 0,0 1 0,0-1 0,0 1 0,0 0 0,0 0 0,0-1 1,0 1-1,0 0 0,0 0 0,0 0 0,0 0 0,0 0 0,0 0 0,1 1 0,-1-1 1,-1 1 0,1 0-1,-1 0 1,0 0 0,1 0 0,-1 0 0,0-1-1,0 1 1,0 0 0,0 0 0,0 0 0,0 0-1,0 0 1,0 0 0,0 0 0,0 0 0,0-1 0,-1 1-1,1 0 1,0 0 0,-1 0 0,0 1 0,-8 26-54,-25 46 0,25-57 71,1 1 1,0 0-1,1 0 0,1 0 1,1 1-1,-6 34 1,13-41 150,5-17 139,5-20 149,4-39 198,10-103 0,-26 166-654,0 0-1,0 0 0,0 0 0,0 0 0,0 0 0,0 0 1,1 0-1,-1 0 0,0 0 0,1 0 0,-1 0 1,1 0-1,-1 0 0,1 0 0,-1 0 0,1 1 0,1-2 1,-1 1-6,1 1 1,0-1-1,-1 1 1,1-1 0,0 1-1,0 0 1,-1 0 0,1 0-1,0 0 1,2 1-1,143-5-135,-110 0 134,0 3 0,0 1-1,70 9 1,-102-8 3,0 0 0,-1 0 0,1 0 0,-1 1 0,0 0 0,1 0 0,5 4 0,-9-6 4,0 1 0,0 0 0,-1-1 0,1 1 0,0 0 0,0 0 0,-1 0 0,1-1 0,0 1 0,-1 0 0,1 0 0,-1 0 0,1 0 0,-1 0 0,1 0 0,-1 0 0,0 0 0,0 0 0,1 0 0,-1 0 0,0 0 0,0 0 0,0 1 0,0-1 0,0 0 0,0 0 0,0 0 0,-1 0 0,1 0 0,0 0 0,-1 0 0,1 0 0,-1 0 0,1 0 0,-1 0 0,1 0 0,-2 1 0,-7 11-39,-2 0 0,-19 19 0,-15 20 41,41-48 0,1 1 0,-1 1 0,1-1 0,1 0 0,-1 1 0,1-1 0,0 1 1,-2 10-1,3-15-1,1 1 0,0 0 1,0-1-1,0 1 0,0 0 1,0-1-1,1 1 0,-1-1 1,0 1-1,1 0 0,-1-1 1,1 1-1,-1-1 0,1 1 1,0-1-1,0 1 0,-1-1 1,1 0-1,0 1 0,1-1 1,-1 0-1,0 0 0,0 0 1,0 0-1,1 0 0,-1 0 1,0 0-1,1 0 0,-1 0 1,1-1-1,-1 1 0,1-1 1,-1 1-1,1-1 0,-1 1 0,4-1 1,3 2-6,-1-1 1,1-1 0,0 1-1,0-1 1,-1 0-1,12-2 1,-3-2 8,0 0 0,1-1 1,-2 0-1,1-1 0,-1-1 0,1-1 0,-2 0 1,1-1-1,14-12 0,-13 9 3,-1-1 0,0-1 0,-1-1 0,0 0 0,-1-1 0,-1 0 0,12-21 0,-22 33-14,0 3 1,-1-1 0,0 0 1,0 0-1,0 0 1,0 0-1,0-1 1,0 1-1,0 0 1,-1 0-1,1 0 1,-1-1-1,0 1 0,1-3 1,-1 5 4,0 0 1,0 0-1,0 0 1,0 0-1,0 0 0,0 0 1,0 0-1,0 1 1,0-1-1,0 0 0,0 0 1,0 0-1,0 0 1,0 0-1,0 0 0,0 0 1,0 0-1,0 0 1,-1 0-1,1 0 1,0 0-1,0 0 0,0 0 1,0 0-1,0 1 1,0-1-1,0 0 0,0 0 1,0 0-1,0 0 1,0 0-1,0 0 0,0 0 1,0 0-1,0 0 1,0 0-1,0 0 1,-1 0-1,1 0 0,0 0 1,0 0-1,0 0 1,0 0-1,0 0 0,0 0 1,0 0-1,0 0 1,0 0-1,0 0 0,0 0 1,0 0-1,0 0 1,0 0-1,-1 0 0,1 0 1,0 0-1,0 0 1,0 0-1,0 0 1,0 0-1,0 0 0,0-1 1,0 1-1,0 0 1,0 0-1,0 0 0,0 0 1,0 0-1,0 0 1,-3 11-60,3-10 56,-1 1 0,1 0 0,0 0-1,0 0 1,0 0 0,0 0-1,1 0 1,-1 0 0,0 0 0,1 0-1,-1-1 1,2 4 0,0-2 4,1 0-1,-1-1 1,1 1 0,0-1 0,0 0-1,-1 0 1,1 0 0,1 0-1,-1 0 1,0 0 0,0-1 0,1 0-1,-1 1 1,1-1 0,-1-1 0,1 1-1,-1 0 1,1-1 0,4 0 0,9 1 3,0-2 0,28-3 1,-44 4-4,26-4 8,0-1 1,-1-2-1,44-16 0,-57 18 1,-1 0-1,0-1 1,-1 0 0,1-1 0,-1 0 0,0-1-1,-1 0 1,0-1 0,14-16 0,-22 23-7,0-1 1,0 1-1,-1-1 1,1 0-1,-1 0 0,1 0 1,-1 1-1,0-1 1,0-1-1,0 1 1,-1 0-1,1 0 0,0-4 1,-2 6-2,1 0 1,0 0-1,0 0 1,0 0-1,-1-1 0,1 1 1,-1 0-1,1 0 1,-1 0-1,1 0 1,-1 0-1,0 0 1,1 0-1,-1 0 0,0 0 1,0 0-1,0 0 1,1 1-1,-1-1 1,0 0-1,0 1 0,0-1 1,0 0-1,-1 1 1,1-1-1,0 1 1,0 0-1,0-1 0,0 1 1,0 0-1,-1 0 1,1-1-1,0 1 1,0 0-1,0 0 1,-2 1-1,-6-1-6,1 1 1,-1 0 0,1 0-1,0 1 1,-1 0-1,1 1 1,0 0-1,0 0 1,1 1-1,-1 0 1,1 0-1,0 1 1,0 0 0,0 0-1,-10 10 1,6-5 0,1 0 0,1 1 1,-1 0-1,2 1 0,-1 0 1,2 0-1,0 0 0,-9 21 1,14-26-2,0-1 1,0 1-1,1-1 1,0 1-1,0 0 1,1 0-1,-1-1 1,1 1-1,1 0 1,-1 0-1,1-1 1,1 1-1,-1 0 1,1-1 0,0 1-1,0-1 1,1 0-1,0 0 1,0 0-1,1 0 1,7 10-1,-5-9-249,-1-1 1,1 0-1,1 0 0,-1-1 0,1 0 0,0 0 0,0 0 0,0-1 1,1 0-1,-1 0 0,1-1 0,0 0 0,0 0 0,0-1 0,1 0 1,-1-1-1,11 1 0,32-3-463,2-6-263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2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12843,'16'9'453,"0"-2"0,0 0 1,1-1-1,0-1 0,0 0 0,0-1 1,29 2-1,126-1 1429,-140-6-1694,190-7 696,33-1-349,164 3 291,180 2-435,-239 8-384,-3-25-2,332-93 57,-267 38 61,2 23-66,-368 49-73,86 5 1,-121 0 55,0 2 1,0 0-1,-1 1 1,1 1-1,-1 2 1,0-1-1,24 13 1,-37-15 3,-1 1 0,1 0 0,-1 0 0,0 0 0,0 1 0,-1 0 0,0 0 0,0 0 0,0 1 0,7 14 0,-3-8-45,-7-9-42,1-1 0,0 1 0,-1-1-1,1 0 1,1 0 0,-1 0 0,0 0 0,1-1 0,0 1 0,-1-1 0,1 0 0,0 0 0,0 0 0,0-1 0,0 1 0,1-1 0,-1 0 0,0 0 0,1-1-1,-1 1 1,0-1 0,1 0 0,8-1 0,30-1-212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2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15 364 12763,'-1'-1'120,"0"0"1,-1-1 0,1 1-1,0-1 1,0 1 0,0-1-1,0 0 1,0 1-1,0-1 1,1 0 0,-1 0-1,0 1 1,1-1 0,0 0-1,-1 0 1,1 0 0,0 0-1,0 0 1,0 1-1,0-5 1,1 4-22,0-1-1,1 1 1,-1 0-1,0-1 1,1 1-1,-1 0 1,1 0-1,0 0 1,0 0 0,-1 0-1,1 0 1,1 1-1,-1-1 1,4-2-1,7-3 162,1-1 0,-1 2 0,2 0-1,-1 1 1,18-5 0,80-13 429,-69 15-455,392-49 963,4 30-1007,-147 11-149,300-26-15,629-34-274,60 105 205,566 133 54,-820-109 102,-1006-54-104,135-8 34,-141 7-32,-1-1 1,1 0 0,-1-1 0,0 0-1,0-1 1,0-1 0,-1 0 0,17-11-1,-28 16-19,-1 0-1,0 0 0,1 0 1,-1 0-1,0 0 0,0 0 1,0 0-1,0 0 0,0 0 1,0-1-1,0 1 0,0 0 1,0-1-1,0 1 0,-1-1 1,1 1-1,-1-1 0,1 1 1,0-2-1,-2 1-35,1 1 0,0 0-1,-1 0 1,1 0 0,-1 0 0,1 0 0,-1 0-1,1 0 1,-1 0 0,0 0 0,1 0 0,-1 0-1,0 0 1,0 1 0,0-1 0,1 0 0,-1 1-1,0-1 1,0 0 0,0 1 0,0-1 0,0 1-1,0-1 1,-1 1 0,1 0 0,0-1 0,-2 1-1,-10-3-145,-1 0-1,-26-2 0,-17 1-186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3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18120 0 11723,'15'1'224,"0"0"1,1 0-1,-1 2 1,0 0-1,0 0 1,0 2-1,-1 0 1,1 0 0,24 14-1,-16-4 47,0 0-1,-2 1 1,0 1-1,33 35 1,2 4 94,-23-25-158,-1 3 1,51 68 0,-79-96-202,0 0 1,-1 0-1,0 0 0,-1 1 1,1-1-1,-1 0 0,0 1 1,-1 0-1,1-1 0,-2 1 1,1 0-1,-1 0 0,0 8 1,-1-6-3,0 1 0,-1-1-1,-1 1 1,0-1 0,0 0 0,0 0 0,-1 0 0,-7 11 0,-8 8-1,-1-1 0,-1-1 1,-2 0-1,-29 25 1,50-49-4,-34 32-5,-3-1 1,0-2-1,-82 47 0,59-45 12,-1-3-1,-78 26 0,-143 25 32,-5-20-1,246-52-33,-795 108-87,150-64 85,569-46 2,-602 7-22,383-13-31,46-1 13,-202 6-40,441-4 68,-1449 33-22,528-63 53,-168 0-4,-486 76-51,825-17-40,17 8 10,375-15 44,31-3 6,-421 18-286,-742-1-554,598 17 682,4 29-488,523-45 354,384-35 293,-688 82 900,601-65-326,1 6 0,1 6 1,-211 87-1,322-117-527,-52 28 203,56-28-209,-1 0-1,1 1 0,-1-1 0,1 1 0,1 0 0,-1 0 1,0 0-1,1 0 0,-5 8 0,7-11-18,0 1 0,1 0 0,-1-1 0,0 1-1,1-1 1,-1 1 0,1 0 0,-1-1 0,1 1 0,0 0 0,0 0 0,0-1 0,0 1-1,0 0 1,0 0 0,0-1 0,1 1 0,-1 0 0,1-1 0,0 3 0,0-2-1,1 1-1,-1-1 1,1 0 0,0 1 0,0-1 0,0 0 0,0 0 0,0-1 0,0 1 0,0 0 0,4 1 0,5 3 11,0-1-1,1 0 1,-1-1-1,23 4 1,19 2-128,0-3 0,0-2 0,1-3 0,104-8 0,-76-4 10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3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13339,'6'9'365,"1"0"1,0-1-1,1 0 1,0 0-1,0-1 1,0 0-1,14 8 1,6 2 510,34 14 0,-27-14-322,0-4-32,4 2 214,-39-15-720,0 0 0,1 0 0,-1 0 1,1 0-1,-1 1 0,0-1 0,1 0 0,-1 0 1,0 1-1,1-1 0,-1 0 0,0 0 0,0 1 1,1-1-1,-1 0 0,0 1 0,0-1 0,1 1 1,-1-1-1,0 0 0,0 1 0,0-1 0,0 0 1,0 1-1,1-1 0,-1 1 0,0-1 0,0 1 1,0-1-1,0 0 0,0 1 0,0-1 0,0 1 1,-1-1-1,1 0 0,0 1 0,0-1 0,0 1 1,0-1-1,0 0 0,-1 1 0,1-1 0,0 0 0,0 1 1,-1-1-1,1 0 0,0 1 0,0-1 0,-1 0 1,0 1-1,-18 11 434,-55 18 421,28-12-284,-47 25 0,81-36-596,0 0 0,1 0-1,-1 2 1,1-1 0,1 1 0,0 1-1,0 0 1,-12 17 0,19-23-59,0 0 1,1 0-1,0 0 0,0 0 1,-2 7-1,4-10 59,-1 0-1,1 0 1,0-1 0,0 1-1,-1 0 1,1 0-1,0 0 1,0 0 0,0 0-1,0 0 1,1 0-1,-1 0 1,0 0 0,0 0-1,0 0 1,1 0-1,-1-1 1,0 1-1,1 0 1,-1 0 0,1 0-1,-1 0 1,1-1-1,-1 1 1,1 0 0,0-1-1,-1 1 1,1 0-1,0-1 1,0 1 0,-1-1-1,1 1 1,2 0-1,18 4-244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3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54 15403,'0'-3'234,"-1"0"0,0 0 0,0 0 0,0 1 0,0-1 0,-1 0 0,1 1 0,-1-1 0,0 1 0,1 0 0,-1-1 0,0 1 0,0 0 0,-1 0 0,1 0 0,0 1 0,-1-1 0,1 0 0,-1 1-1,1 0 1,-1-1 0,0 1 0,1 0 0,-1 0 0,0 1 0,0-1 0,0 1 0,0-1 0,0 1 0,-4 0 0,-1 0-104,1 1 0,-1 0 1,0 0-1,1 1 0,-1-1 0,1 2 0,-1-1 0,1 1 0,0 0 1,-9 6-1,3-1 22,1 1-1,0 0 1,-20 20 0,27-23-108,-1 0 0,1 0 0,0 1 0,1-1 1,0 1-1,0 0 0,0 0 0,-5 15 0,9-21-38,-1 1 0,1-1 0,-1 1 1,1 0-1,0-1 0,-1 1 0,1-1 0,0 1 0,0 0 0,0-1 1,0 1-1,0 0 0,1-1 0,-1 1 0,1-1 0,-1 1 0,1-1 1,-1 1-1,1-1 0,0 1 0,-1-1 0,1 1 0,0-1 0,2 3 1,-1-3-3,1 1 0,-1-1 0,0 0 0,1 0 0,-1 0 0,0 0 0,1 0 0,0-1 0,-1 1 0,1-1 0,-1 1 0,1-1 0,5 0 0,4-1 2,1 0 0,-1-1 1,0 0-1,0-1 0,17-6 0,-9 1 9,-1-1 0,0 0 0,0-2 1,-1 0-1,0-1 0,-1-1 0,-1 0 1,0-1-1,0-1 0,-2-1 0,19-24 0,-26 29-17,-11 15 0,-11 16-2,9-9 4,0 1-1,0-1 1,1 1-1,1 0 1,0 0-1,1 1 1,0-1-1,1 1 0,0 0 1,1 0-1,0 17 1,4-21 136,-3-9-129,0 1 0,0-1 0,0 0 0,0 0 0,0 0 1,0 1-1,0-1 0,0 0 0,0 0 0,0 1 0,0-1 0,0 0 0,0 0 0,0 0 0,0 1 1,0-1-1,0 0 0,-1 0 0,1 0 0,0 0 0,0 1 0,0-1 0,0 0 0,0 0 0,0 0 1,0 0-1,-1 1 0,1-1 0,0 0 0,0 0 0,0 0 0,0 0 0,-1 0 0,1 0 0,0 1 1,0-1-1,0 0 0,-1 0 0,-3 4-5,4-4-58,-1 0 0,1-1 0,0 1 0,0 0 0,-1-1 0,1 1 1,0 0-1,0 0 0,0-1 0,0 1 0,0 0 0,-1-1 1,1 1-1,0 0 0,0-1 0,0 1 0,0 0 0,0-1 0,0 1 1,0 0-1,0-1 0,0 1 0,0 0 0,0-1 0,1 1 1,-1 0-1,0-1 0,0 1 0,0 0 0,0-1 0,1 1 0,-1-8-320,0 2-113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3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16307,'-6'19'4238,"-5"14"-2901,-86 256 2851,91-263-3942,6-25-242,0-1 1,0 0 0,0 0 0,0 1 0,0-1-1,0 0 1,0 0 0,0 1 0,1-1 0,-1 0-1,0 0 1,0 1 0,0-1 0,0 0 0,0 0-1,1 0 1,-1 1 0,0-1 0,0 0 0,0 0-1,1 0 1,-1 1 0,0-1 0,0 0 0,0 0-1,1 0 1,-1 0 0,0 0 0,0 0 0,1 0-1,14-4 80,13-14 29,-1-1 0,0-2 1,43-43-1,-46 41-84,80-82 89,-104 105-117,0 0 0,0-1 0,0 1-1,0 0 1,1 0 0,-1-1-1,0 1 1,0 0 0,0 0-1,1 0 1,-1-1 0,0 1-1,0 0 1,1 0 0,-1 0-1,0 0 1,0 0 0,1 0-1,-1-1 1,0 1 0,0 0 0,1 0-1,-1 0 1,0 0 0,1 0-1,-1 0 1,0 0 0,1 0-1,-1 0 1,0 0 0,0 0-1,1 0 1,-1 0 0,0 1-1,0-1 1,1 0 0,0 12 17,-7 16 8,6-27-25,-8 20 16,0-1 0,-17 30 0,14-29 48,-16 43 1,27-63-87,-1 0 1,1 0 0,-1 1 0,1-1 0,0 1 0,0-1 0,-1 0 0,1 1 0,0-1 0,0 1 0,0-1 0,1 0 0,-1 3 0,0-4-12,1 0 0,-1 0 0,0 1 0,0-1 1,1 0-1,-1 0 0,0 0 0,0 1 0,1-1 1,-1 0-1,0 0 0,1 0 0,-1 0 0,0 0 1,0 0-1,1 0 0,-1 1 0,0-1 0,1 0 1,-1 0-1,0 0 0,1 0 0,-1 0 0,0-1 1,1 1-1,-1 0 0,0 0 0,1 0 0,-1 0 0,0 0 1,1 0-1,-1 0 0,1-1 0,5-2-448,0-1 0,0 0 1,10-8-1,-8 5 604,17-10-730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3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18468,'-20'7'578,"1"0"0,0 1 0,0 1 0,1 1 1,0 1-1,1 0 0,0 1 0,1 1 0,-23 23 0,23-16 174,17-21-719,0 0-1,1-1 1,-1 1 0,1 0-1,-1 0 1,1 1-1,-1-1 1,1 0-1,3-1 1,8-5 272,-13 6-281,-24 26 644,-41 57-150,58-72-488,0 2 0,1-1 0,0 1 0,0-1 0,-7 25 0,13-35-28,0 0 1,-1 0-1,1 0 0,0 0 1,-1 0-1,1 0 0,0 0 1,0 0-1,0 0 0,0 0 1,0 0-1,0 0 1,0 0-1,0 0 0,1-1 1,-1 1-1,0 0 0,0 0 1,1 0-1,-1 0 0,1 0 1,-1 0-1,1 0 1,-1 0-1,1-1 0,-1 1 1,1 0-1,0 0 0,-1-1 1,1 1-1,0 0 0,0-1 1,0 1-1,0-1 1,-1 1-1,1-1 0,0 1 1,0-1-1,0 0 0,0 1 1,0-1-1,0 0 0,0 0 1,0 0-1,0 0 1,0 0-1,0 0 0,0 0 1,0 0-1,0 0 0,0 0 1,1-1-1,6 0 13,0 0-1,0-1 0,0 0 1,0-1-1,10-4 1,7-5-1,-1 0 0,0-2 1,0 0-1,-2-2 0,0-1 1,0 0-1,-2-2 0,0 0 1,-2-1-1,29-39 0,-30 29 22,-16 28-28,0 0 1,0 0-1,0 0 0,-1 0 1,1 0-1,-1 0 0,1 0 0,-1 0 1,0 0-1,0 0 0,0 0 1,0 0-1,0-4 0,-1 5-4,1 1-1,0 0 0,-1 0 1,1-1-1,0 1 1,-1 0-1,1 0 1,-1-1-1,1 1 0,0 0 1,-1 0-1,1 0 1,-1 0-1,1-1 0,-1 1 1,1 0-1,0 0 1,-1 0-1,1 0 1,-1 0-1,1 0 0,-1 0 1,1 1-1,-1-1 1,1 0-1,0 0 0,-1 0 1,1 0-1,-1 0 1,1 1-1,-1-1 1,1 0-1,0 0 0,-1 1 1,1-1-1,0 0 1,-1 1-1,1-1 1,0 0-1,0 1 0,-1-1 1,1 1-1,-17 14 50,6-2-4,0 1 0,-14 24-1,22-31-39,-1-1-1,1 1 0,0 0 1,0 1-1,1-1 1,-1 0-1,2 1 0,-2 10 1,3-17-35,0 0 0,-1 0 0,1 0 0,0 0 0,1 0 0,-1 0 1,0 0-1,0 0 0,0 0 0,0 0 0,1 0 0,-1 0 0,1 0 1,-1 0-1,1 0 0,-1 0 0,1 0 0,-1 0 0,1 0 0,0-1 1,-1 1-1,1 0 0,0-1 0,0 1 0,-1 0 0,1-1 0,2 2 1,-1-1-203,1-1 1,-1 1 0,1-1 0,-1 0-1,0 1 1,1-1 0,-1 0 0,1-1 0,-1 1-1,1 0 1,3-1 0,6-3-724,0 1 0,-1-2 0,19-8 0,-4-2-411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3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111 322 15723,'-6'4'439,"-10"7"890,0 1-1,-24 25 1,37-34-1195,0 1 0,0-1 0,0 1 0,1 0 1,-1 0-1,1 0 0,0 0 0,0 0 0,0 0 0,0 1 0,1-1 0,0 1 1,0-1-1,0 1 0,0-1 0,1 1 0,0 6 0,0-9-113,0 0-1,1 0 0,-1 0 1,1 0-1,0 0 1,-1 0-1,1 0 0,0 0 1,0 0-1,0 0 1,0 0-1,1-1 0,-1 1 1,0 0-1,1-1 0,-1 1 1,3 1-1,-1-1 6,1 1-1,0-1 1,-1 0-1,1-1 1,0 1-1,0-1 1,0 1-1,5 0 0,7 0 57,-1 0-1,1-1 1,24-2-1,-39 1-73,17-1 46,0-2 1,-1 1 0,1-2 0,-1 0 0,0-2-1,0 1 1,-1-2 0,1 0 0,-1-1 0,-1-1-1,0-1 1,0 0 0,-1 0 0,0-2 0,24-25-1,-27 25-17,0 0 0,-2-1 0,1-1 0,-2 0 0,0 0 0,0-1 0,-1 1 0,-1-2 0,-1 1 0,0-1 0,-1 1 0,0-1 0,-2-1 0,0 1 0,0 0-1,-2 0 1,-2-26 0,2 36-17,-1-1 1,0 1-1,-1 0 0,0 0 0,0 0 0,0 0 0,-1 0 0,1 0 1,-1 1-1,-6-9 0,8 13-16,-1-1 1,1 0-1,-1 1 0,0-1 1,0 1-1,1-1 1,-1 1-1,0 0 0,0 0 1,0 0-1,0 0 1,0 0-1,-1 0 0,1 1 1,0-1-1,0 1 1,0-1-1,-1 1 0,1 0 1,0 0-1,-1 0 1,1 0-1,0 0 0,0 1 1,-1-1-1,1 0 1,0 1-1,0 0 0,0 0 1,0 0-1,0 0 1,-3 1-1,0 1-7,0 0 0,0 0 1,0 0-1,1 1 0,-1 0 0,1 0 0,0 0 0,0 0 0,0 1 1,1-1-1,-1 1 0,1 0 0,1 0 0,-1 0 0,0 1 0,1-1 0,0 1 1,1-1-1,-1 1 0,1 0 0,-1 11 0,1-9-74,1 0 0,0 1-1,1-1 1,0 1 0,0-1 0,1 0-1,0 1 1,0-1 0,1 0 0,0 0-1,1-1 1,-1 1 0,2-1 0,7 11-1,-2-4-120,7 8-347,19 32 1,-31-44 538,-1-1 0,0 0 0,0 1 0,-1 0-1,0 0 1,-1 0 0,2 11 0,-4 28 430,-1-41-344,1 0 0,0 0 0,0 1 0,0-1 0,1 0 0,3 10 0,-4-17-115,1 0-1,-1-1 0,1 1 0,0 0 0,-1-1 0,1 1 1,-1-1-1,1 1 0,0-1 0,-1 0 0,1 1 1,0-1-1,-1 0 0,1 1 0,0-1 0,0 0 0,0 0 1,-1 1-1,1-1 0,0 0 0,0 0 0,-1 0 0,1 0 1,0 0-1,0 0 0,0 0 0,-1-1 0,1 1 0,0 0 1,0 0-1,-1-1 0,1 1 0,0 0 0,0-1 0,-1 1 1,2-1-1,12-7-292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0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15211,'-3'5'1721,"1"-2"-897,4 1-296,9-4 1176,5-2-551,6-3-393,2 0-112,3-1-304,0-1-224,4 1-696,-6 0 1160,-9 0-608,-6 2-40,-8 0-32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0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66 16836,'-6'-1'197,"0"0"1,-1 0 0,1 0-1,0 1 1,-1-1 0,1 2-1,0-1 1,-1 1 0,1 0-1,0 0 1,0 0 0,0 1-1,0 0 1,0 0-1,0 1 1,0 0 0,-9 6-1,10-6-121,1 0 0,-1 1-1,1-1 1,0 1 0,0 0-1,0 0 1,1 0-1,0 0 1,-5 8 0,6-9-61,1 0 0,0 0 0,0 0 1,0-1-1,0 1 0,0 0 1,1 0-1,-1 1 0,1-1 0,0 0 1,0 0-1,0 0 0,0 0 0,0 0 1,1 0-1,0 0 0,1 5 1,0-4-13,0 0 0,0-1 1,1 1-1,-1 0 0,1-1 1,0 1-1,0-1 1,1 0-1,-1 0 0,0 0 1,1 0-1,0-1 0,0 0 1,0 1-1,0-1 1,0 0-1,0-1 0,0 1 1,1-1-1,-1 0 0,5 1 1,3 0 6,1 0 1,-1-1-1,1 0 1,0-1 0,-1 0-1,19-3 1,-24 2 30,1 0 0,-1-1 0,0 0 0,0-1 0,0 1 0,13-8 0,-18 9-33,-1 0 0,1 0-1,0 0 1,-1 0 0,1-1-1,-1 1 1,0 0-1,1-1 1,-1 1 0,0-1-1,0 0 1,0 1 0,0-1-1,0 0 1,0 0 0,-1 1-1,1-1 1,0 0-1,-1 0 1,0 0 0,1 0-1,-1 0 1,0 0 0,0 0-1,0 0 1,0 0 0,0 0-1,-1 0 1,1 0-1,-1 1 1,0-4 0,-4-6-121,0-1 0,-1 1 1,0 0-1,-1 1 0,-14-18 1,12 16 174,0 0 1,0-1 0,-9-20-1,9 10-264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0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7 268 12715,'-1'0'219,"1"1"1,-1-1 0,1 0-1,-1 1 1,1-1-1,0 0 1,-1 1 0,1-1-1,0 1 1,-1-1-1,1 1 1,0-1 0,-1 1-1,1-1 1,0 1-1,0-1 1,0 1 0,-1-1-1,1 1 1,0-1-1,0 1 1,0-1 0,0 1-1,0 0 1,0-1-1,0 2 1,1-2-33,-1 0-1,1 1 1,-1-1-1,1 1 0,-1-1 1,1 0-1,0 0 1,-1 1-1,1-1 1,-1 0-1,1 0 1,0 1-1,-1-1 1,1 0-1,0 0 1,-1 0-1,1 0 1,0 0-1,33-4 1927,-17-3-1954,-1 1 1,0-2-1,-1 0 0,1-1 1,-2-1-1,1 0 0,-1-1 1,-1 0-1,0-1 1,-1-1-1,0 0 0,-1-1 1,13-20-1,-19 27-142,0 0 1,-1-1-1,-1 1 1,1-1-1,-1 0 1,0 0-1,-1 0 1,0 0-1,0 0 0,-1 0 1,1-11-1,-2 19-16,0 0 0,0-1 0,0 1 1,1 0-1,-1-1 0,0 1 0,0-1 0,0 1 0,0 0 0,0-1 0,-1 1 0,1-1 0,0 1 0,0 0 0,0-1 0,0 1 0,0 0 0,0-1 0,-1 1 0,1 0 0,0-1 0,0 1 0,-1 0 0,1-1 0,0 1 0,0 0 0,-1 0 0,1-1 0,0 1 0,-1 0 0,1 0 0,0-1 0,-1 1 1,1 0-1,0 0 0,-1 0 0,1 0 0,0 0 0,-1 0 0,1 0 0,-1-1 0,1 1 0,0 0 0,-1 0 0,1 0 0,-1 1 0,1-1 0,0 0 0,-1 0 0,1 0 0,0 0 0,-1 0 0,1 0 0,0 0 0,-1 1 0,1-1 0,0 0 0,-1 0 0,0 1 0,-1 1-1,0-1-1,0 1 0,0 0 0,0 0 1,1 1-1,-1-1 0,-2 4 0,-2 6-34,1 1-1,0-1 1,0 1-1,2-1 0,0 1 1,0 0-1,1 0 1,1 1-1,0-1 1,0 0-1,2 1 0,0-1 1,0 0-1,1 0 1,1 0-1,0 0 0,1 0 1,10 23-1,-13-32-119,0-3-49,0 0-1,0 0 1,0 1-1,-1-1 0,1 0 1,0 1-1,-1-1 1,1 1-1,-1-1 0,0 1 1,1-1-1,-1 1 0,0-1 1,0 1-1,0-1 1,0 1-1,0-1 0,-1 1 1,1-1-1,-1 3 1,-2 1-653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15075,'12'4'1561,"5"-4"-857,3-4-216,7-5 624,5-1-64,4-1-200,2-2-127,-3 0-369,-1 2-224,-6-1-528,-4 5-329,-10 1 577,-5 2-136,-11 4-112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0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12291,'0'0'76,"0"0"1,1 1-1,-1-1 1,0 0 0,0 1-1,1-1 1,-1 0-1,0 1 1,0-1 0,1 0-1,-1 0 1,0 1 0,1-1-1,-1 0 1,0 0-1,1 0 1,-1 1 0,0-1-1,1 0 1,-1 0-1,0 0 1,1 0 0,-1 0-1,1 0 1,-1 0-1,0 0 1,1 0 0,-1 0-1,1 0 1,19 0 1503,-4 0-353,-14 0-1060,1 1 0,0-1 0,-1 1 1,1 0-1,-1 0 0,1 0 0,-1 1 0,0-1 1,1 0-1,-1 1 0,0 0 0,0-1 0,0 1 1,0 0-1,3 4 0,-4-4-107,-1 0-1,1-1 0,0 1 1,-1 0-1,1 0 1,-1 0-1,1 0 1,-1 0-1,0 0 1,0 0-1,0 0 1,0 0-1,0 1 1,0-1-1,-1 0 0,1 0 1,-1-1-1,1 1 1,-1 0-1,0 0 1,-1 3-1,-9 13 183,0-1-1,0 0 1,-2 0-1,0-1 1,-1-1-1,-1 0 1,-19 15-1,-12 14 497,100-56-152,-22 6-681,0 1 1,1 1 0,-1 2 0,1 2-1,46 4 1,-68-2 15,-4-1 41,0 0 0,0-1 0,0 1 0,0-1 0,8-1 0,3-7-151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1231 206 9250,'-3'-10'378,"-3"-7"604,0 1 1,-10-17-1,12 27-760,1 0 1,-1 1-1,0 0 0,0 0 0,-1 0 0,0 0 1,0 1-1,-10-8 0,-3 2 95,0 0 0,-1 1-1,0 1 1,0 1 0,0 0-1,-1 2 1,0 0 0,-23-2 0,-3 2-134,-1 2 0,-68 4 0,73 3-346,-1 2 1,-76 20-1,-77 42-300,163-54 458,1 2 1,-58 36-1,77-43 24,1 0 0,1 0-1,0 1 1,0 1-1,1 0 1,0 0-1,1 1 1,0 0-1,-11 22 1,6-2 20,2 0 1,1 0 0,1 1-1,2 1 1,-6 56 0,9-30-5,2 1 0,7 80 1,-1-111-29,0 0 0,2-1 0,1 0 1,1 0-1,2 0 0,1-1 0,21 43 0,-24-58 11,0-1 0,1 0-1,1 0 1,0 0-1,0-1 1,1 0 0,1-1-1,0 0 1,0-1 0,1 0-1,0-1 1,0 0-1,1-1 1,0 0 0,1-1-1,-1-1 1,20 6-1,-8-6 44,1-1-1,0-1 0,-1-1 0,1-1 0,0-1 0,0-2 0,0-1 0,34-7 0,-1-5 98,0-2 1,78-34 0,-60 17 135,97-58 1,-126 62-45,-1-2 0,80-72 0,-112 90-145,0-1 1,-2-1-1,0 0 1,0-1-1,-2 0 1,0-1-1,-1 0 1,-1-1-1,-1 0 1,9-32-1,-12 33-40,-1-1-1,-1 1 1,-1-1-1,-1 0 1,0 0 0,-2 0-1,0 0 1,-1 0-1,-1 0 1,0 1-1,-11-30 1,7 26-83,-1 1 0,-2 1 1,0 0-1,-1 0 0,-18-24 1,24 37-91,0 0 0,-1 0 1,0 1-1,0 0 0,0 0 1,-1 0-1,0 1 0,0 0 1,0 0-1,0 1 0,-1 0 1,0 0-1,0 1 0,0 0 1,0 0-1,-16-2 0,13 5-284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0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21125,'0'-3'1512,"11"-4"-1232,8-2-336,7 0-128,1 1 184,3-2-56,2 1-168,-5 5-120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0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19036,'3'-7'2257,"3"-1"-1489,-3 2-384,-1 4 1112,3 12-512,-4 2-240,2 11-495,0 3-217,1 2-305,2 2-183,0-4-272,1 0-160,0-7-320,0-5 784,-1-5-192,0-2-177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0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18644,'10'-3'1696,"4"-4"-1192,5-1-215,4 1 671,4-3-352,0 3-680,2-2-376,-3 4 408,-5-2-176,-5 5-104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0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14371,'-1'1'105,"1"-1"0,0 1-1,-1 0 1,1-1 0,0 1-1,0 0 1,-1-1 0,1 1 0,0 0-1,0 0 1,0-1 0,0 1-1,0 0 1,0-1 0,0 1 0,0 0-1,0 0 1,1-1 0,-1 1-1,0 0 1,0-1 0,1 1 0,-1 0-1,0-1 1,1 1 0,-1 0-1,0-1 1,1 1 0,-1-1 0,1 1-1,-1-1 1,1 1 0,0-1-1,-1 1 1,1-1 0,-1 0 0,1 1-1,0-1 1,-1 0 0,1 1-1,0-1 1,-1 0 0,1 0 0,0 0-1,0 1 1,-1-1 0,2 0 0,7 1 452,0 1 0,1-2 0,11 1 1,-1-1 125,-18 0-617,0 1 0,0-1 0,1 0-1,-1 1 1,0 0 0,0-1 0,0 1 0,0 0 0,0 0-1,0 0 1,0 0 0,0 0 0,3 3 0,-4-3-53,0 0 0,-1 0-1,1 0 1,-1 0 0,1 0 0,-1 0 0,1 1 0,-1-1 0,0 0 0,0 0 0,1 0 0,-1 0 0,0 0 0,0 1 0,0-1-1,0 0 1,0 0 0,-1 0 0,1 0 0,0 1 0,-1-1 0,1 0 0,0 0 0,-1 0 0,1 0 0,-1 0 0,0 0-1,0 1 1,-9 15 30,-2 0 0,-14 16 0,-8 13 19,33-46-59,1 1 0,-1 0 0,1 0 0,-1 0 0,1-1 0,-1 1 0,1 0 0,0 0 0,-1 0 0,1 0 0,0 0 0,0 0 0,0 0 0,0 0 0,0 0 0,0 1 0,0-2-1,0 1 0,0-1 0,0 0 0,1 1 1,-1-1-1,0 0 0,0 1 0,1-1 0,-1 0 0,0 1 1,1-1-1,-1 0 0,0 0 0,1 1 0,-1-1 1,0 0-1,1 0 0,-1 0 0,1 0 0,-1 1 1,0-1-1,1 0 0,-1 0 0,1 0 0,5 0 17,-1 0 0,1 0 0,-1 0 0,9-3-1,-1 1 4,29-4-502,0-1-1,60-20 1,-61 13 212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4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15779,'-8'2'1921,"6"-2"-913,2-2-344,4 5 1145,5-6-329,6 3-240,5 0-152,10 4-384,5 1-119,5-4-217,2 9-72,-1-7-368,-2-1-352,-3-1-793,-6 2 1890,-12-6-809,-5 0-137,-16 0-103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18084,'5'9'2072,"10"-5"-1304,9-4-295,9 1 895,14-2-496,6-2-56,8 2-440,-3-2-576,1-3-824,-4-1 904,-8 1-192,-4 3-168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7:2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10706,'-23'8'949,"19"-6"-765,0-1-1,0 1 1,0-1 0,0 0-1,1 0 1,-2 0 0,1-1-1,0 1 1,0-1 0,0 0-1,-5 0 1,40-5 2565,396 20 1045,-144 0-3553,264 7-134,25 0-49,-1-26 126,-410-3-14,440-11 377,-312 27-49,-228-15 648,-60 5-1142,-1 1 0,0 0 0,0 0 0,0 0 0,0 0 0,0 0 0,0 0 0,0 0 0,1 0 0,-1 0 0,0 0-1,0 0 1,0 0 0,0 0 0,0 0 0,0-1 0,0 1 0,0 0 0,0 0 0,1 0 0,-1 0 0,0 0 0,0 0 0,0 0 0,0-1 0,0 1 0,0 0 0,0 0 0,0 0 0,0 0 0,0 0 0,0 0 0,0-1 0,0 1-1,0 0 1,0 0 0,0 0 0,0 0 0,0 0 0,0-1 0,0 1 0,0 0 0,0 0 0,-1 0 0,1 0 0,0 0 0,0 0 0,0 0 0,0 0 0,0-1 0,0 1 0,0 0 0,0 0 0,0 0 0,-1 0 0,1 0 0,0 0-1,0 0 1,0 0 0,0 0 0,0 0 0,0 0 0,0 0 0,-1 0 0,-8-10-458,7 9 242,-17-24-118,4 6 129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0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18716,'51'20'3279,"-44"-18"-3096,0-1-1,-1 2 1,1-1 0,0 1-1,-1 0 1,1 0-1,-1 1 1,0-1 0,0 2-1,-1-1 1,11 10-1,-15-12-192,0 1 0,0 0 0,1-1 0,-2 1 0,1 0 0,0-1-1,0 1 1,-1 0 0,0 0 0,1 0 0,-1 0 0,0-1 0,0 1-1,-1 0 1,1 0 0,-1 0 0,1-1 0,-1 1 0,0 0 0,0 0-1,0-1 1,0 1 0,-3 3 0,-3 8-42,-2-1 0,0 0 0,-11 12 0,11-14 33,-7 8-2,10-13 25,1 1 0,0-1 0,-1 1 0,2 0 0,-1 0 0,1 1 1,0-1-1,-3 10 0,7-16-4,0-1 0,0 0 1,0 1-1,0-1 0,0 0 0,0 1 1,0-1-1,0 0 0,0 1 1,0-1-1,0 0 0,0 1 0,0-1 1,0 1-1,0-1 0,0 0 0,0 1 1,1-1-1,-1 0 0,0 1 1,0-1-1,0 0 0,1 0 0,-1 1 1,0-1-1,0 0 0,1 0 1,-1 1-1,0-1 0,0 0 0,1 0 1,-1 0-1,0 1 0,1-1 1,-1 0-1,0 0 0,1 0 0,-1 0 1,1 0-1,20-1 12,20-11-73,-21 4-242,1 0-1,-2-2 0,1 0 0,-1-1 1,-1-1-1,0-1 0,-1 0 0,24-24 0,-21 10-212</inkml:trace>
  <inkml:trace contextRef="#ctx0" brushRef="#br0" timeOffset="1">19 129 16027,'-8'13'1529,"9"-4"-849,9-4-232,15-3 880,8-2-288,10-4-559,5-1-297,10-2-736,-3-1-337,-4-4 737,-1-2-224,-9-1-224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4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17876,'7'2'591,"0"0"0,0 0-1,13 1 1,8 3 223,-8-1-540,0 1 1,0 1-1,-1 1 1,0 1 0,30 19-1,-44-25-261,0 1 0,-1 0 0,1 0 0,-1 0 0,0 0-1,0 1 1,0-1 0,-1 1 0,0 0 0,5 10-1,-7-11 4,1 0 0,-1 0 0,0 0-1,-1 0 1,1 0 0,-1 0 0,0 0-1,0 0 1,0 0 0,0 1 0,-1-1-1,1 0 1,-1 0 0,0 0 0,-1 0-1,1 0 1,-3 4 0,-5 9 127,-1-1 0,0 0 0,-2 0 0,0-1 0,-16 16 0,-9 10 253,23-23-239,2-5-220,1 2 1,0-1 0,-9 19 0,23-38-100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4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15907,'0'0'66,"0"0"0,1 0-1,-1 0 1,0 0 0,0 0-1,1 0 1,-1 0 0,0 0 0,0 0-1,0 0 1,1 1 0,-1-1-1,0 0 1,0 0 0,1 0-1,-1-1 1,0 1 0,0 0-1,1 0 1,-1 0 0,0 0-1,0 0 1,0 0 0,1 0-1,-1 0 1,0 0 0,0 0 0,0-1-1,1 1 1,-1 0 0,0 0-1,0 0 1,0 0 0,0-1-1,1 1 1,-1 0 0,0 0-1,0 0 1,0-1 0,11-8 307,104-137 3274,-94 117-3341,169-248 2158,-187 273-2245,-2 5-87,-1 13-54,-6 20-124,6-33 50,-30 205 9,30-148-385,1-52 153,-1-1-1,1 0 1,0 0 0,1 0 0,-1 0 0,1 0 0,0 0 0,4 8 0,-1-9-168,-2-7-138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4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15219,'3'1'2161,"6"2"-1177,7-4-264,8 1 1793,9-6-1249,7 2-232,10-2-304,5 0-48,1-2-360,1 1-232,-5 2-896,-9 1-408,-8 0 968,-4-1-208,-10 1-136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4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23 17108,'38'-7'2706,"-17"2"-1686,1 1 0,0 1 0,0 1 1,32 1-1,-52 1-974,1 0 0,0 0-1,-1 1 1,1-1 0,-1 1 0,1 0 0,-1 0 0,0 0 0,1 0 0,-1 0 0,0 0 0,1 1 0,3 2 0,-5-3-34,0 1 1,0-1-1,0 0 0,0 1 1,-1-1-1,1 1 1,0-1-1,0 1 0,-1 0 1,1-1-1,-1 1 1,0 0-1,1-1 0,-1 1 1,0 0-1,0-1 1,0 1-1,0 0 0,0-1 1,-1 1-1,1 0 0,-1 2 1,-2 4-3,0 1 0,0 0 0,-1-1 0,0 0 0,0 0 0,-1 0 0,-1-1 0,-6 10 0,-56 53 29,54-56-25,-121 116 83,134-129-96,0-1 0,1 1 0,-1-1 0,0 1 0,1 0 0,-1-1 0,0 1 0,1 0 0,-1-1 0,1 1 0,0 0 0,-1 0 0,1-1-1,-1 1 1,1 0 0,0 0 0,0 0 0,0 0 0,-1 0 0,1 0 0,0-1 0,0 1 0,0 0 0,0 2 0,1-3 2,0 1-1,-1 0 1,1 0-1,0-1 1,-1 1 0,1 0-1,0-1 1,0 1-1,-1-1 1,1 1-1,0-1 1,0 0 0,0 1-1,0-1 1,0 0-1,0 1 1,0-1 0,1 0-1,8 1 15,-1 0 1,1 0-1,12-2 1,-22 1-18,20-1 25,10 0-395,0-1 0,-1-1 0,38-9 0,-62 10 305,1 0 0,-1 0 1,0-1-1,1 0 0,-1 1 1,0-2-1,-1 1 0,1-1 1,5-5-1,13-15-342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4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18996,'3'3'1984,"2"7"-1151,1 4-321,3 8 1000,-1-1-312,4 7-504,1-4-111,-1 2-369,3-5-176,1-7-384,-2-6-225,2-7-527,1-4-320,0-10 1040,0-1-320,0-12-160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4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18764,'-6'6'1920,"-9"9"-1119,0 5-273,0 7 1024,-3 6-320,-2 6-512,5 2-127,1 1-209,3-4-120,3-5-200,3-4-128,0-8-224,4-2-120,-1-7-553,2-4-335,0-6 952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4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19804,'3'1'165,"-1"0"1,0 1-1,1-2 0,0 1 0,-1 0 1,1 0-1,-1-1 0,1 0 0,0 1 1,0-1-1,-1 0 0,1 0 0,0 0 1,-1-1-1,1 1 0,0-1 0,3-1 1,8 0 259,155-26 2718,-80 11-2426,39-5-1200,177-5 0,-298 27 123,-5 0 93,1 1 1,-1-1-1,0 0 0,0 0 0,0 0 0,0-1 0,0 1 0,1 0 0,-1-1 0,0 1 1,0-1-1,2-1 0,-4-1-573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36 17108,'58'-35'6229,"-71"56"-2474,-33 32-3285,-51 79 0,14-2-2770,74-120 465,4-15 455,3-19 135,2 23 1242,0-28-1022</inkml:trace>
  <inkml:trace contextRef="#ctx0" brushRef="#br0" timeOffset="1">3 49 16091,'2'1'2017,"2"5"-1193,2 7-248,1 1 1409,4 6-825,5 2-208,7 2-304,3 1-88,7-2-240,6-2-200,1-8-728,-2-3-424,1-13 856,3-7-216,-2-7-104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16668,'22'22'2248,"-4"-5"-1203,0 1 0,-2 0 0,0 2 0,0-1 0,18 35-1,-26-37-950,-1 1 1,-1-1-1,0 1 0,-1 1 0,-1-1 0,-1 1 0,-1 0 0,0-1 0,-2 1 0,0 0 1,-1 0-1,0 0 0,-2 0 0,0-1 0,-8 23 0,2-10-234,-2-1-1,-1 0 1,-2 0 0,0-1-1,-2-1 1,-1 0 0,-2-2-1,-23 28 1,38-49 118,0 0 0,0-1 0,-1 1 0,1-1 0,-1 0-1,0 0 1,0-1 0,-1 1 0,1-1 0,-1 0 0,-7 3 0,-29 0-296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41 15379,'23'-37'3568,"-23"37"-3521,0 0 1,0 0 0,0 0 0,0 0-1,0 0 1,-1 0 0,1 0 0,0 0-1,0 0 1,0 0 0,0 0-1,0 1 1,0-1 0,-1 0 0,1 0-1,0 0 1,0 0 0,0 0-1,0 0 1,0 0 0,-1 0 0,1 0-1,0 0 1,0 0 0,0 0 0,0 0-1,0-1 1,-1 1 0,1 0-1,0 0 1,0 0 0,0 0 0,0 0-1,0 0 1,0 0 0,0 0 0,-1 0-1,1 0 1,0 0 0,0-1-1,0 1 1,0 0 0,0 0 0,0 0-1,0 0 1,0 0 0,0 0 0,0-1-1,0 1 1,0 0 0,0 0-1,0 0 1,0 0 0,0 0 0,-1-1-1,1 1 1,1 0 0,-13 8 766,3 1-550,0 1 1,1-1-1,0 2 1,1-1-1,-10 18 1,-26 63 96,29-59-175,-8 18 92,3 1-1,-20 82 1,32-100-164,2 0 0,0 1 0,3 0 0,0-1 0,5 47 0,-1-64-205,0 0 0,1 0-1,1-1 1,0 0-1,2 1 1,13 27 0,-17-38-8,1 0 1,0 0 0,0-1-1,0 1 1,0-1 0,1 0-1,0 0 1,0 0 0,0 0-1,0-1 1,1 0 0,-1 1-1,1-2 1,0 1 0,0 0-1,0-1 1,0 0 0,0 0-1,0-1 1,1 0 0,-1 1-1,0-2 1,1 1 0,5-1-1,30-5-506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0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48 247 15899,'-5'16'1977,"-3"5"-937,1 4-408,-3-1 1321,3 3-593,1 2-432,2-2-240,4-3-608,3-4-352,4-10-720,4-4-256,-1-10 912,-2-9-240,0-16-265</inkml:trace>
  <inkml:trace contextRef="#ctx0" brushRef="#br0" timeOffset="1">74 0 19524,'-3'22'2049,"0"2"-1529,2 2-208,2 3 768,5 1-1376,1-2 376,8-5-40,0 0-176,4-17-240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20156,'-1'13'1889,"-2"3"-1209,-4 4-240,3 9 912,-2 4-304,3 4-479,-1 2-177,4-2-304,0 0-176,0-8-296,1-6-169,2-7-423,0-2-240,-2-8-664,2-8 455,-1-5 465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17564,'3'9'2032,"6"-3"-1064,5-2-295,11-6 1063,3 0-280,7-6-480,5 4-167,0-3-497,-4 0-312,-5-2-929,-3 6-431,-7-1 1096,-4 4-280,-5 4-184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17268,'9'3'903,"-1"-1"0,1-1 0,0 0 0,0 0 0,0-1 0,0 0 1,11-1-1,24 0 731,-39 2-1469,1-1 1,0 1-1,-1 1 1,1-1-1,-1 1 1,1-1-1,9 6 0,-14-6-154,0-1 0,0 1-1,0 0 1,0 0 0,0-1 0,0 1-1,0 0 1,0 0 0,0 0-1,0 0 1,0 1 0,-1-1-1,1 0 1,0 0 0,-1 0-1,1 0 1,-1 1 0,1-1 0,-1 0-1,0 1 1,0-1 0,1 0-1,-1 1 1,0-1 0,0 0-1,0 1 1,0-1 0,-1 0-1,1 1 1,0-1 0,0 0-1,-1 1 1,1-1 0,-1 0 0,1 0-1,-1 0 1,-1 3 0,-6 9-6,-1-1 0,-1 1 0,0-2 0,-1 1 0,0-1 0,-19 15 0,-24 24-15,53-50 7,1 1 0,-1-1 1,0 1-1,1-1 0,-1 1 0,1 0 0,-1-1 0,1 1 1,0 0-1,-1-1 0,1 1 0,-1 0 0,1 0 1,0-1-1,0 1 0,-1 0 0,1 0 0,0 0 0,0-1 1,0 1-1,0 0 0,0 0 0,0 0 0,0 1 1,1-1-3,0-1 0,-1 1 0,1 0 1,-1-1-1,1 1 0,0-1 1,0 1-1,-1-1 0,1 1 0,0-1 1,0 0-1,0 1 0,0-1 1,-1 0-1,1 0 0,0 1 0,0-1 1,1 0-1,8 1-83,-1-1 0,0 0 0,12-2 0,-17 2 5,22-4-566,-1-1-1,0 0 1,0-2-1,35-15 1,-19 6-18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24333,'-3'15'224,"2"0"-96,1 3-24,-3 0-32,3 3-8,0 14 104,0 0-72,1-2 16,2-3-88,0-2-40,0-8-232,0-4-272,0-6-600,-3-5-120,-8-8 272,0-2 207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18220,'13'5'1896,"5"3"-1128,4-3-279,10 0 767,3-4-96,7-1-560,-1-7-464,2-3 1032,-1-2-1015,-13-6-33,1 2-40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 20196,'3'-1'1745,"-5"5"-1257,-2 3-200,1 5 776,2 0-352,1 4-280,0 3-160,2 1-256,4-1-72,0 1-160,0-2-112,-2-2-344,-1 0-208,-3-3-776,-2-2 1199,-5-4-183,-3-2-160</inkml:trace>
  <inkml:trace contextRef="#ctx0" brushRef="#br0" timeOffset="1">19 243 21677,'-7'1'1144,"-4"6"56,12 49-5257,9-43 5658,4-6-433,8-2-200,5-2-128,9-3-320,1-5-224,2 0-600,1-4-464,-7 2 680,-6-2-184,-8 1-96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18236,'14'2'1230,"1"-1"0,-1-1 0,28-2 0,12 0 265,-43 3-1261,0 0 0,0 0 1,-1 1-1,15 5 0,-22-7-198,0 1 1,0 0-1,-1 0 0,1 0 1,-1 1-1,1-1 0,-1 0 0,1 1 1,-1 0-1,0 0 0,1-1 1,-1 1-1,0 0 0,0 1 0,-1-1 1,1 0-1,0 1 0,-1-1 1,0 0-1,1 1 0,1 4 0,-3-4-23,0-1 0,0 0 0,0 1 0,-1-1-1,1 0 1,-1 1 0,1-1 0,-1 0 0,0 0-1,1 1 1,-1-1 0,0 0 0,-1 0 0,1 0 0,0 0-1,-1 0 1,1-1 0,-1 1 0,1 0 0,-3 1-1,-5 6 10,-1-1-1,-14 10 0,19-15-8,-50 32 56,26-17-38,-28 23-1,56-41-30,0 1 0,0 0 0,0-1-1,0 1 1,0-1 0,1 1 0,-1 0-1,0 0 1,0-1 0,1 1 0,-1 0-1,0 0 1,1 0 0,-1 0 0,1 0-1,-1 0 1,1 0 0,0 0 0,-1 0-1,1 0 1,0 0 0,0 0-1,0 2 1,0-3 0,1 1-1,-1 0 1,1-1 0,0 1-1,-1-1 1,1 1 0,0-1-1,0 1 1,0-1-1,-1 1 1,1-1 0,0 0-1,0 1 1,0-1 0,0 0-1,0 0 1,-1 0-1,1 0 1,0 0 0,2 0-1,9 0-29,0 0 0,20-3-1,109-26-1781,-65 12 1297,-30 9 80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142 459 14427,'0'-2'180,"1"1"1,-1 0-1,0 0 0,0 0 1,0-1-1,0 1 0,0 0 1,0 0-1,-1-1 0,1 1 1,0 0-1,0 0 0,-1 0 1,1 0-1,-1 0 0,1-1 1,-1 1-1,0 0 0,1 0 1,-1 0-1,0 0 0,0 1 0,0-1 1,0 0-1,1 0 0,-1 0 1,0 1-1,0-1 0,-1 0 1,1 1-1,0-1 0,0 1 1,0-1-1,0 1 0,0 0 1,-1-1-1,1 1 0,0 0 1,0 0-1,0 0 0,-1 0 1,1 0-1,0 0 0,0 0 1,0 0-1,-1 1 0,1-1 0,-2 1 1,-2 1 36,0-1 0,0 1-1,1 1 1,-1-1 0,0 0 0,1 1 0,0 0 0,0 0-1,0 1 1,-5 4 0,2 0-92,2-1 0,-1 1 0,1 1 0,0-1 0,-7 18 0,10-21-106,1 0-1,-1 0 0,1 1 1,-1-1-1,2 0 1,-1 1-1,1-1 0,-1 1 1,1-1-1,1 1 1,1 10-1,-2-15-18,1 0 0,-1 0 0,1 0 0,-1 0 0,1 0 0,0 0-1,-1 0 1,1 0 0,0 0 0,0 0 0,-1 0 0,1 0 0,0 0 0,0-1 0,0 1 0,0 0 0,0-1 0,0 1-1,0-1 1,1 1 0,-1-1 0,0 1 0,0-1 0,0 0 0,1 1 0,-1-1 0,0 0 0,0 0 0,0 0 0,1 0-1,-1 0 1,0 0 0,0-1 0,3 1 0,2-2-2,0 1 0,-1-1 0,1 0 0,0 0 0,10-6 0,2-4 37,0 0 0,-2-1 1,1 0-1,-2-1 0,0-1 0,-1-1 0,0 0 0,-1-1 0,-1 0 0,15-28 0,-10 12 78,-1 0 0,-2-2 0,-2 0 0,0 0 1,6-42-1,-14 59-55,-1 0 0,-1-1 0,0 1 0,-2-1 0,-2-31 0,-4 31-22,6 19-35,-1 0-1,1 0 1,0-1-1,0 1 1,0 0-1,-1 0 1,1 0-1,0 0 1,0-1-1,-1 1 1,1 0-1,0 0 1,0 0-1,-1 0 1,1 0-1,0 0 1,-1 0-1,1 0 1,0-1-1,0 1 1,-1 0-1,1 0 1,0 0-1,0 0 1,-1 1-1,1-1 1,0 0-1,-1 0 1,1 0-1,0 0 1,0 0-1,-1 0 1,-1 2 1,1-1 1,-1 1-1,0 0 0,1-1 1,0 1-1,-1 0 0,1 0 1,0 0-1,0 0 1,0 0-1,0 0 0,0 3 1,-8 22 18,2 1 0,1 0 0,1 0 0,1 0 0,1 36 0,3-9-732,14 97-1,-10-121-604,3 20-1027,-4-41 1587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14139,'2'3'344,"0"0"0,-1 0 0,1 0 0,-1 0 0,0 1 0,0-1 0,0 0 0,0 1 0,0-1 0,-1 1 0,0-1 0,0 0 0,0 1 0,0-1 0,0 1 0,0-1 0,-1 1 0,0-1 0,-2 7 0,-3 7 722,0 0-1,-13 24 1,13-30-802,-106 199 1363,112-210-1668,0 0-1,0 0 1,0 0 0,0-1 0,-3-6-3366,2-11 2786,3-5-225,-2-8-129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16884,'6'14'1840,"3"5"-928,-1 4-264,5 1 921,6 6-161,-2 2-296,-1-1-168,0-2-303,-2-3-113,0-3-448,-1-2-344,-1-8-609,-1-3 761,6-3-152,-1-3-144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0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90 328 18220,'-36'61'2001,"29"-52"-1850,1 1 0,-1 0 1,2 0-1,-1 0 1,1 1-1,1 0 1,0 0-1,1 0 1,-3 16-1,5-26-150,1 0 0,0 1 0,0-1 0,0 0 0,0 0-1,0 0 1,0 0 0,0 0 0,1 0 0,-1 1 0,0-1-1,1 0 1,-1 0 0,0 0 0,1 0 0,-1 0 0,1 0-1,0 0 1,-1 0 0,1-1 0,0 1 0,0 0 0,-1 0 0,1 0-1,0-1 1,0 1 0,0 0 0,0-1 0,0 1 0,0-1-1,0 1 1,0-1 0,0 1 0,0-1 0,0 0 0,0 0 0,0 1-1,1-1 1,-1 0 0,1 0 0,2 0 0,0 0 1,-1-1 0,1 1-1,0-1 1,0 0-1,-1 0 1,1 0 0,-1 0-1,1-1 1,6-3-1,4-5 41,0-1-1,0-1 1,-1 0 0,-1 0-1,0-1 1,0-1-1,-2 0 1,0-1-1,0 0 1,-1 0-1,-1-1 1,6-17-1,-10 21 177,-9 17-2,-7 18 59,10-16-211,0 0 1,1 0 0,-1 0 0,1 0-1,0 0 1,1 0 0,0 0 0,0 0-1,2 13 1,-2-17-52,1 0 0,0-1-1,0 1 1,0-1 0,0 1 0,0 0-1,0-1 1,1 0 0,-1 1 0,1-1 0,-1 0-1,1 0 1,0 0 0,0 0 0,0 0-1,0 0 1,1 0 0,-1-1 0,0 1-1,1-1 1,-1 0 0,1 1 0,-1-1-1,1 0 1,0-1 0,-1 1 0,1 0-1,3 0 1,3 0 5,1-1 0,-1 1 0,1-2 1,-1 1-1,0-1 0,0-1 0,1 1 0,-1-2 0,13-4 0,-7 1-7,-2-1 1,1 0-1,-1 0 0,0-2 0,16-12 1,-6 0-2,0-1 1,-1-1 0,-1-1 0,-1-1 0,17-28 0,-21 27 7,26-55 0,-38 72-11,0 0 0,-1 0 1,0-1-1,0 1 0,-1-1 0,-1 0 0,0 1 0,0-1 0,-1 0 0,0-11 0,0 20-4,0 0 0,0-1 0,-1 1-1,1 0 1,0 0 0,0 0 0,-1-1-1,1 1 1,0 0 0,-1 0 0,0 0 0,1 0-1,-1 0 1,0 0 0,1 0 0,-1 0-1,0 0 1,0 0 0,0 0 0,0 0 0,1 1-1,-1-1 1,-1 0 0,1 1 0,0-1-1,-2 0 1,1 0 2,0 1 0,-1 0 1,1 0-1,0 1 0,0-1 0,0 0 0,0 1 0,0-1 0,0 1 0,0 0 0,0 0 1,0 0-1,0 0 0,-2 1 0,-7 5 38,1 0-1,0 1 1,1 0 0,-12 14 0,3-2 69,1 1 0,1 2 0,1-1-1,-15 32 1,22-38-42,0 1-1,2 0 0,0 1 0,1 0 1,0 0-1,2 0 0,-2 21 0,4-33-75,1-1 0,0 1 0,1-1-1,-1 0 1,1 1 0,0-1 0,0 1 0,1-1 0,-1 0-1,1 0 1,0 0 0,1 0 0,-1 0 0,1 0-1,0 0 1,0-1 0,1 0 0,-1 1 0,1-1-1,0 0 1,0-1 0,0 1 0,9 4 0,-8-5-69,1 0 0,-1-1 1,1 0-1,0 0 0,0 0 1,0-1-1,0 0 0,0 0 1,0 0-1,0-1 0,1 0 1,-1 0-1,0-1 0,0 1 1,0-1-1,0-1 0,0 1 1,0-1-1,0 0 1,10-6-1,-6 2-15,1-1 0,-1 0 1,0 0-1,-1-1 0,0-1 0,0 0 1,-1 0-1,0 0 0,0-1 0,10-18 0,-9 12 314,-1 0-1,0-1 0,-1 0 0,-1 0 0,0 0 0,4-30 1,-9 44-118,-1 0 0,1 0 0,-1-1 0,0 1 0,0 0-1,0 0 1,-1 0 0,1 0 0,-1 0 0,0 0 0,0 0 0,-1-5 0,1 8-63,1-1 0,0 1 0,-1-1 0,1 0 0,-1 1 0,1-1 0,-1 1 0,1-1 0,-1 1 1,0 0-1,1-1 0,-1 1 0,1-1 0,-1 1 0,0 0 0,1 0 0,-1-1 0,0 1 0,0 0 0,1 0 0,-2 0 0,0 0 11,1 0 0,-1 0 0,0 1 0,1-1 0,-1 1 0,0-1 0,1 1 0,-1-1 0,1 1 0,-1 0 0,1 0 0,-3 2 0,-4 4-7,0 0 1,0 0 0,1 1 0,0 0 0,1 1 0,0 0 0,0 0-1,0 0 1,2 0 0,-8 18 0,5-7-103,1-1 0,0 1 0,2 0 1,-4 35-1,8-53-4,-1 1 1,1 0-1,0 0 1,0-1-1,0 1 1,1 0-1,-1 0 1,1-1-1,-1 1 1,1 0-1,0-1 1,0 1-1,0-1 1,0 1-1,1-1 1,-1 1-1,1-1 1,2 3-1,-3-4-50,1 0 1,0 0-1,-1 0 0,1 0 0,0 0 0,0-1 0,0 1 0,0-1 0,0 1 0,0-1 0,0 0 0,0 0 0,0 1 0,0-1 0,0-1 0,-1 1 0,1 0 0,0 0 0,0-1 0,0 1 0,0-1 1,0 0-1,0 1 0,0-1 0,-1 0 0,4-2 0,37-19-995,-20 5 393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1:5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38 14779,'25'-27'3231,"-19"17"828,-72 166-276,46-97-3663,3 1 0,2 1 0,3 0 0,-6 92 0,16-130-130,2 0-1,0 0 0,2 0 1,0 0-1,2 0 0,10 39 0,-12-55-100,1 1-1,0-1 1,1 1-1,-1-1 1,1 0-1,1 0 1,-1-1-1,1 1 1,1-1-1,-1 0 1,1 0-1,0-1 1,0 0 0,0 0-1,1 0 1,0-1-1,0 0 1,0 0-1,0-1 1,1 0-1,-1 0 1,13 3-1,17-1-424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0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37 16692,'5'-4'928,"13"-11"787,-18 15-1623,1-1 0,-1 1 0,1-1 0,-1 1 1,0 0-1,1-1 0,-1 1 0,0-1 1,1 1-1,-1-1 0,0 1 0,0-1 1,1 0-1,-1 1 0,0-1 0,0 1 1,0-1-1,0 1 0,0-1 0,0 0 1,0 1-1,0-1 0,0 1 0,0-1 1,0 1-1,0-1 0,0 0 0,0 1 1,0-1-1,-1 0 0,-13 16 2385,-86 103-987,-71 79-3311,170-196 1774,1-1 1,0 1-1,0-1 1,-1 1 0,1-1-1,0 0 1,-1 1-1,1-1 1,-1 0-1,1 1 1,0-1-1,-1 0 1,1 1-1,-1-1 1,1 0-1,-1 0 1,1 0-1,-1 1 1,1-1 0,-1 0-1,1 0 1,-1 0-1,1 0 1,-1 0-1,1 0 1,-1 0-1,1 0 1,-2 0-1,-6-15-742,3-3 31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0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14963,'18'17'1969,"5"1"-889,3-5-408,6-3 1256,-1 0-439,6-4-345,-1 0-200,-1 0-816,-5-2-536,-9 0 416,-6 2-72,-4 4-192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0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19004,'0'16'1760,"5"-6"-1063,5-4-265,16 0 936,4-3-240,13-3-320,5-5-151,6-3-225,3-1-48,1-2-128,-2 2-40,-9-5-136,-3 4-176,-9 0-696,-5 1-401,-10-1 969,-6-2-144,-5 2-176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0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17356,'6'11'2112,"-3"1"-1064,-1-2-383,8 6 1351,2-1-544,4-3-456,4 3-215,4-9-425,2 1-224,10-4-448,0-6-440,-2-9-697,2 2-119,-2-8 1072,-5-3-344,-5 0-249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0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14987,'-5'14'2137,"-4"2"-1153,0 10-264,-2 0 1304,1 5-543,-3 5-225,2-4-400,-1-1-88,3-4-456,4-1-248,0-4-744,5-5-480,-1-7 912,1-9-192,9 5-144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0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14915,'2'3'461,"0"0"1,-1 0-1,1 1 0,0-1 0,-1 0 0,0 1 1,0-1-1,0 1 0,0 0 0,0 6 0,3 6 545,17 59 328,-3 1 0,12 117 1,-27-161-1256,-2 0 0,-1 0 0,-1 0 0,-2 0 0,-2 0 0,0 0 0,-2-1 0,-21 58 0,25-82-152,0-1 0,0 0 1,-1 1-1,0-1 0,0 0 0,0 0 0,-1-1 0,0 0 0,0 1 0,0-2 0,0 1 1,-1 0-1,0-1 0,0 0 0,0-1 0,-12 6 0,-7 1-191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0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17148,'0'-7'2016,"1"7"-1176,-1 1-376,2 15 1409,-1 0-569,2 5-528,1 5-256,-1 0-296,4 1-80,-2 0-168,0-1-160,0-7-496,-1-2-248,0-5 728,-2-7-24,-2 1-232,0-5-128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1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16363,'15'6'2217,"6"-3"-1337,9-6-328,5-3 1161,3-4-561,7 2-256,-6-4-776,-1 2-456,-5 5-80,-6-3 304,-17 7-192,-7 1-88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1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13915,'0'1'115,"0"0"1,0-1-1,0 1 1,0-1-1,0 1 1,0-1-1,0 1 1,0 0-1,1-1 1,-1 1-1,0-1 1,0 1-1,0-1 1,1 1-1,-1-1 1,0 1-1,1-1 1,-1 1-1,0-1 1,1 0-1,-1 1 1,1-1-1,-1 1 1,0-1-1,1 0 1,-1 1-1,1-1 1,-1 0-1,1 0 1,0 1-1,-1-1 1,1 0-1,-1 0 1,1 0-1,-1 0 1,1 0-1,-1 0 1,1 0-1,0 0 1,-1 0-1,1 0 1,-1 0-1,1 0 1,0 0-1,37-7 3590,-15 2-2444,-14 5-834,1 0 0,0 0-1,0 1 1,18 4-1,-26-5-397,0 1 0,0 0-1,1-1 1,-1 1-1,0 0 1,0 0-1,0 0 1,0 1 0,-1-1-1,1 0 1,0 1-1,0-1 1,-1 1 0,1 0-1,-1-1 1,0 1-1,1 0 1,-1 0-1,0 0 1,0 0 0,0 0-1,0 0 1,0 0-1,-1 0 1,1 1 0,0 2-1,0 1-21,-1 0 1,0-1-1,0 1 0,-1-1 1,1 1-1,-1-1 0,0 1 1,-1-1-1,1 1 0,-1-1 1,0 0-1,-4 6 1,-3 5 22,0-2 1,-18 22 0,-11 16 1,38-52-33,0 1 0,-1-1 0,1 1 0,0-1 0,-1 1 0,1 0 0,0-1 0,-1 1 0,1-1 0,0 1-1,0 0 1,0-1 0,0 1 0,0 0 0,0-1 0,0 1 0,0 0 0,0-1 0,0 1 0,0 0 0,0-1 0,0 1 0,0 0 0,1-1 0,-1 1 0,0 0 0,1 0-1,0 0-4,0-1 0,0 1 0,0 0-1,0-1 1,0 1 0,0-1 0,0 1-1,0-1 1,0 1 0,0-1-1,0 0 1,0 1 0,1-1 0,0 0-1,9 1-130,-1-1 0,21-2 0,-22 1-25,31-3-1381,1-2 1,64-19-1,-53 4 581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0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18596,'-13'6'1147,"0"-1"-1,0 2 1,1 0-1,0 0 1,-20 18-1,27-21-1018,0 1-1,1 0 0,-1-1 1,1 2-1,0-1 0,1 0 0,-1 1 1,1 0-1,0 0 0,0 0 0,1 0 1,0 0-1,0 0 0,-2 11 1,4-15-187,0-1 1,0 1 0,0 0-1,1-1 1,-1 1 0,0 0 0,1-1-1,-1 1 1,1 0 0,0-1-1,-1 1 1,1-1 0,0 1 0,0-1-1,0 1 1,0-1 0,0 0-1,0 1 1,0-1 0,1 0 0,-1 0-1,0 0 1,1 0 0,-1 0-1,1 0 1,-1 0 0,1-1 0,-1 1-1,1 0 1,-1-1 0,1 1 0,3-1-1,5 3-579,1-1 1,-1-1-1,20 1 0,-2-2-354,-21-1 800,0 1 0,1 0-1,-1 0 1,1 0 0,-1 1 0,1 0 0,-1 1-1,9 3 1,-16-5 228,1 0-1,-1 0 0,1 0 0,-1 1 1,1-1-1,0 0 0,-1 1 0,1-1 1,-1 0-1,1 1 0,-1-1 0,1 1 1,-1-1-1,0 1 0,1-1 0,-1 1 1,0-1-1,1 1 0,-1-1 0,0 1 1,1 0-1,-1-1 0,0 1 0,0-1 1,0 1-1,0 0 0,0-1 0,1 1 1,-1 0-1,-1 0 0,1 1 39,-1-1 0,1 1 0,-1-1-1,0 1 1,1-1 0,-1 0 0,0 1 0,0-1-1,0 0 1,0 1 0,-2 1 0,-4 2 214,0 1 0,1-1-1,-12 6 1,3-4-199,1 0 0,-1-1 0,0 0 0,-1-1 0,1-1 0,-1 0 0,0-1 0,-22 1-1,9-4-169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1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124 235 14371,'1'-1'248,"0"-1"-1,0 1 1,-1 0 0,1-1-1,0 1 1,-1-1 0,1 1-1,-1-1 1,0 1 0,1-1-1,-1 1 1,0-1 0,0 1-1,0-1 1,0 1 0,0-1-1,-1 1 1,1-1 0,0 1-1,-1-1 1,1 1 0,-1-2-1,0 2-154,0 0-1,-1 0 0,1 1 1,0-1-1,0 0 0,0 1 0,-1-1 1,1 1-1,0 0 0,0-1 1,-1 1-1,1 0 0,0 0 1,-1 0-1,1-1 0,0 2 0,-1-1 1,1 0-1,0 0 0,-1 0 1,1 1-1,0-1 0,0 0 1,-1 1-1,1-1 0,-2 2 0,-2 0-38,0 1 0,0 0 0,0 0-1,0 0 1,0 1 0,1 0 0,0 0-1,-1 0 1,2 0 0,-1 1 0,0-1-1,1 1 1,-4 6 0,3-4-55,0 0 0,1 0 1,-1 1-1,2-1 0,-1 1 1,1 0-1,0-1 0,1 1 1,-2 10-1,3-15 0,0 0-1,0-1 1,1 1-1,-1 0 1,0-1 0,1 1-1,0-1 1,-1 1 0,1-1-1,0 1 1,0-1-1,2 3 1,-2-4 1,0 1 0,0-1 0,0 0 0,0 0 0,1 0 0,-1 0-1,0 0 1,0 0 0,1-1 0,-1 1 0,1 0 0,-1-1 0,1 1 0,-1-1 0,1 1 0,-1-1 0,1 0-1,-1 1 1,1-1 0,-1 0 0,1 0 0,0 0 0,2-1 0,4 0 0,1-1 1,0 0-1,-1-1 1,0 1-1,0-2 1,0 1-1,0-1 1,10-7-1,59-45 60,-63 44-33,6-4 83,-1-1 0,0 0 1,-2-2-1,0 0 0,-1-1 1,-1-1-1,-1 0 0,0-1 1,-2 0-1,16-42 0,-27 63-90,-1 0 0,1-1 0,-1 1 0,0 0 0,1 0 0,-1 0 0,0-1 0,0 1 0,0 0 1,0 0-1,0-1 0,0 1 0,0 0 0,0 0 0,0-1 0,0 1 0,-1 0 0,1 0 0,-1 0 0,1 0 0,-1-1 0,1 1 0,-1 0 0,0-1 0,0 2-11,1-1 0,-1 1 0,1 0 0,0 0 1,-1 0-1,1 0 0,-1 0 0,1-1 0,-1 1 0,1 0 1,-1 0-1,1 0 0,0 0 0,-1 0 0,1 0 0,-1 1 0,1-1 1,-1 0-1,1 0 0,-1 0 0,1 0 0,0 0 0,-1 1 0,-14 13 117,5 0-97,0 1 0,1 1 1,1 0-1,1 0 0,0 1 1,1 0-1,0 0 0,2 0 1,0 1-1,1 0 0,0-1 1,1 21-1,2-33-96,1 0 0,0 0-1,-1 0 1,2 0 0,-1-1-1,0 1 1,1 0 0,0-1 0,0 0-1,0 1 1,1-1 0,0 0-1,-1 0 1,1 0 0,1 0 0,6 6-1,-7-8 6,0 1 0,0-1-1,1 0 1,-1-1 0,1 1 0,-1 0-1,1-1 1,0 0 0,-1 0 0,1 0-1,0 0 1,0-1 0,0 1-1,-1-1 1,1 0 0,0 0 0,0-1-1,0 1 1,0-1 0,0 0 0,6-2-1,21-10-434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1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17532,'-4'6'586,"1"0"0,0 0 1,0 0-1,1 0 0,0 1 0,0-1 1,0 1-1,1-1 0,0 1 0,0 0 1,1 12-1,0-17-530,0 0 1,0 1-1,0-1 1,0 0-1,1 1 1,-1-1-1,1 0 1,0 1-1,0-1 0,0 0 1,0 0-1,0 0 1,0 0-1,0 0 1,1 0-1,-1 0 1,1 0-1,-1-1 0,1 1 1,0 0-1,0-1 1,0 0-1,0 1 1,0-1-1,0 0 1,0 0-1,0 0 0,0 0 1,0 0-1,1-1 1,-1 1-1,0 0 1,1-1-1,-1 0 1,4 0-1,2 0-322,0-1-1,0 0 1,0 0 0,0-1-1,0 0 1,0 0-1,-1-1 1,1 0 0,-1 0-1,0-1 1,8-5 0,11-9-3065,35-30 1,-55 43 2722,12-13-1182,-17 17 2400,-2 2 163,-8 10 750,-11 17 766,2 0-1,-27 57 1,25-40-1324,2 2 1,-23 94-1,40-134-880,-5 15-1205,2 0 1,1 1-1,-2 36 0,8-47 393,3-7-256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1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19364,'-3'17'2265,"3"0"-1473,11-3-328,5-1 1232,10-4-632,4-5-231,7-2-449,5-2-264,1-6-448,-2 0-440,-5-1 1472,-7-2-816,-19 4-24,-6 0-120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1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17484,'-9'20'1888,"20"-4"-1048,3-9-288,15-1 1009,2-6-393,8-4-448,2 1-408,8-2-1104,0-5 864,-11-4-240,-5 0-168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1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27 18892,'-2'-2'145,"0"-1"0,-1 1 0,1 0 0,-1 0 0,1 0 0,-1 0 0,1 1 0,-1-1 0,0 1 0,0-1 0,0 1 0,0 0 0,0 0 0,0 0 0,0 0 0,0 1 0,0 0 0,0-1 0,0 1 0,-1 0 0,1 0 0,0 1 0,0-1 0,0 1 1,-6 1-1,0 0 48,0 1 0,0 0 1,0 1-1,0 0 0,0 0 1,1 1-1,-11 7 0,9-4-143,-1 1 0,2 1 0,-1 0 0,2 0 0,-1 1 0,1 0 0,1 0-1,0 1 1,0 0 0,1 0 0,1 1 0,0-1 0,1 1 0,0 0 0,1 1 0,0-1 0,2 0 0,-1 1 0,1-1-1,2 27 1,0-35-36,0 0 0,0 1 0,0-1-1,1 0 1,0 1 0,0-1-1,0 0 1,1 0 0,-1 0 0,1-1-1,0 1 1,1-1 0,-1 1 0,1-1-1,0 0 1,0-1 0,0 1-1,0-1 1,1 1 0,-1-1 0,1-1-1,0 1 1,7 2 0,-3-2 0,0 0 1,0-1 0,0 0-1,0-1 1,0 0-1,0-1 1,0 0-1,1 0 1,-1-1 0,0 0-1,0 0 1,0-1-1,13-4 1,-3-1 13,0-1 1,-1 0-1,0-1 0,-1-1 1,0-1-1,0 0 1,-1-2-1,-1 1 0,0-2 1,0 0-1,-2-1 0,0 0 1,15-23-1,-25 32-44,1 1-1,-1-1 1,-1 0-1,1 0 1,-1 0-1,0-1 0,-1 1 1,1 0-1,-1-1 1,-1 1-1,1-1 1,-1 1-1,0-1 1,0 1-1,-1-1 1,-2-8-1,2 10-22,-1 1 0,0-1 0,0 1 0,0 0 0,-1 0 0,1 0 0,-1 0-1,0 0 1,0 1 0,0-1 0,-1 1 0,1 0 0,-1 0 0,0 0 0,1 0 0,-1 1 0,-1-1 0,1 1 0,0 0 0,-1 0 0,1 1-1,-1-1 1,-6 0 0,-3-1-15,1 2-1,-1-1 1,1 2 0,-1 0-1,-14 1 1,-19 8-240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2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1032 12603,'3'-13'1216,"15"-13"-696,4-8-144,16-15 504,5-9-104,20-23-159,10-13-97,16-17-128,7 1-136,-3 2-264,-4 4-232,-12 9 240,-9 9-80,-20 23-48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2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1095 12403,'-3'-4'1816,"10"-6"-944,6-19-216,5-12 1985,21-22-1617,13-9-88,19-24-191,13-14-65,14-18-328,9-1-208,-6 6-608,-2 5 464,-17 27-136,-13 10-80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2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16259,'-7'7'1945,"5"0"-913,2 0-320,12-5 1281,8-2-513,8 0-448,4-2-120,8-1-295,6 3-161,-2-1-232,-1 1-152,-5 0-312,-5 0-320,-12 3-657,-4 0 1465,-18-3-464,-11 0-144,-11-2-144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2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18924,'9'10'2016,"15"-10"-1255,6-5-321,10-1 960,6-4-464,7 0-464,3 1-440,-3-1-1008,-6 4 1880,-4-2-1032,-5-2-72,-4-6-80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2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17300,'4'4'283,"1"1"0,-1-1 0,1 0-1,1 0 1,-1 0 0,1-1 0,-1 0 0,1 0 0,0 0 0,0-1 0,0 0 0,8 2 0,18 7 380,-12-2-371,9 3-8,0 1 1,33 22-1,-55-31-276,-1 0 0,0 1-1,-1-1 1,1 1 0,-1 0-1,0 0 1,0 1 0,0-1-1,-1 1 1,0 0 0,0 1-1,0-1 1,-1 1 0,0-1-1,3 13 1,-5-14-7,-1 1 1,0-1-1,0 0 1,0 1-1,-1-1 1,0 0-1,0 1 1,0-1-1,-1 0 1,1 0-1,-1 0 1,-1 0-1,1 0 1,-1 0-1,1-1 1,-1 1-1,-1-1 1,-4 6-1,-8 8 11,-2 0 1,-30 25-1,42-38-8,-65 47-92,48-37-109,1 2 0,-24 22 0,31-25 63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287 238 11883,'3'-4'653,"-1"1"1,1-1-1,-1 0 1,0 1 0,0-1-1,0 0 1,0 0-1,-1 0 1,2-8-1,-2 11-528,-1 0-1,0 0 0,0-1 1,0 1-1,0 0 0,0 0 0,-1 0 1,1 0-1,0 0 0,0 0 1,-1 0-1,1 0 0,0-1 0,-1 1 1,0 0-1,1 0 0,-1 1 0,1-1 1,-1 0-1,0 0 0,0 0 1,1 0-1,-1 1 0,0-1 0,0 0 1,0 0-1,0 1 0,0-1 1,0 1-1,0-1 0,0 1 0,0 0 1,0-1-1,0 1 0,0 0 0,0 0 1,-1-1-1,1 1 0,0 0 1,0 0-1,0 0 0,-2 1 0,-8-1-33,-1 1-1,1 0 0,0 1 1,0 0-1,0 1 0,0 0 0,0 1 1,0 0-1,1 0 0,0 1 0,0 1 1,-18 12-1,17-9-99,0-1 0,0 2 0,1-1 1,0 1-1,0 1 0,2 0 0,-1 0 0,1 1 0,1 0 0,-7 13 1,12-20 9,0 0 1,0 1 0,1-1-1,0 0 1,0 1 0,0-1-1,0 10 1,1-13-1,0-1 1,0 1-1,0-1 0,0 1 0,1 0 1,-1-1-1,0 1 0,1-1 0,-1 1 1,1-1-1,0 0 0,-1 1 0,1-1 1,0 1-1,0-1 0,0 0 0,0 0 1,0 1-1,0-1 0,0 0 0,0 0 0,1 0 1,-1 0-1,0-1 0,1 1 0,-1 0 1,0 0-1,1-1 0,-1 1 0,4 0 1,1 0 6,0-1 0,-1 0 0,1 0 0,0 0 0,0-1 1,0 0-1,-1 0 0,1 0 0,0-1 0,-1 0 0,1 0 1,-1 0-1,6-4 0,12-6 32,32-24 0,-30 17-1,0 0 0,-2-2 0,0-1 0,32-39 0,-41 43-22,-2 0 0,0 0 0,0-1 0,-2 0 0,-1-1 0,0 0 0,9-32 0,-18 52-17,4-28 8,-6 16-19,2 12 10,-1-1 0,1 1-1,0 0 1,-1 0 0,1 0 0,0 0-1,-1-1 1,1 1 0,0 0-1,-1 0 1,1 0 0,0 0 0,-1 0-1,1 0 1,0 0 0,-1 0-1,1 0 1,0 0 0,-1 0 0,1 0-1,-1 0 1,1 0 0,0 1-1,-1-1 1,1 0 0,0 0-1,0 0 1,-1 0 0,1 1 0,0-1-1,-1 0 1,1 1 0,-8 5-21,1 1 1,0 0 0,1 0-1,0 0 1,0 1 0,0 0-1,-8 17 1,6-12 5,-7 13-5,1 0-1,-12 31 0,23-48 21,-1 0-1,2 0 0,-1 0 0,1 0 1,1 1-1,-1-1 0,2 0 0,-1 1 1,1 0-1,2 14 0,-1-21 3,0-1-1,0 1 0,0-1 1,0 1-1,0 0 1,1-1-1,-1 0 1,1 1-1,0-1 1,-1 0-1,1 0 1,0 0-1,0 0 1,1 0-1,-1 0 0,0-1 1,1 1-1,-1-1 1,0 0-1,1 1 1,0-1-1,-1 0 1,1-1-1,0 1 1,-1 0-1,1-1 1,0 1-1,0-1 0,3 0 1,4 0-3,0 0 0,1 0-1,-1-1 1,0 0 0,0-1 0,17-5 0,-15 3-3,0 0 0,0-1 1,-1-1-1,1 0 0,-1 0 1,0-1-1,-1-1 0,0 1 1,0-2-1,-1 0 0,0 0 1,0 0-1,9-14 0,-17 21 1,0 1 0,0-1 0,-1 1 0,1-1-1,0 1 1,-1-1 0,1 0 0,-1 1 0,1-1 0,-1 0-1,0 0 1,1 1 0,-1-3 0,0 3 0,-1 1 0,1-1 1,0 0-1,0 1 0,0-1 0,-1 1 1,1-1-1,0 1 0,0-1 0,-1 1 1,1-1-1,-1 1 0,1-1 0,0 1 1,-1 0-1,1-1 0,-1 1 0,1-1 1,-1 1-1,1 0 0,-1 0 0,1-1 1,-1 1-1,1 0 0,-2 0 0,0-1-4,-1 1-1,0 0 0,1 0 0,-1 0 0,0 0 0,1 0 0,-1 1 0,0-1 0,1 1 0,-1 0 1,1-1-1,-1 1 0,1 0 0,-5 3 0,3-1 5,-1 0 0,1 0 0,0 0 0,1 0 0,-1 1 0,0 0 0,-5 7 0,9-10 6,-1 0-1,0 0 1,1-1 0,-1 1 0,1 0 0,-1 0 0,1 0 0,0 0 0,-1 0 0,1 0 0,0 0 0,0 0 0,0 0 0,-1 0 0,1 0 0,0 0 0,0 0 0,0 0 0,1 0 0,-1 0 0,0 0 0,0 0 0,0 0 0,1 0 0,-1 0 0,1 0 0,-1 0 0,1-1 0,-1 1 0,1 0 0,-1 0-1,1 0 1,0 0 0,-1-1 0,1 1 0,0 0 0,0-1 0,-1 1 0,1-1 0,0 1 0,0-1 0,0 1 0,0-1 0,0 1 0,0-1 0,1 0 0,24 9-17,0-2 0,0 0 0,38 3 0,21 5-298,-73-12 235,-8-1 74,-1-1 0,0 0 0,0 0 0,1 0 0,-1 0 0,0-1 0,1 1-1,-1-1 1,1 0 0,-1 0 0,1 0 0,5-1 0,-9 0 22,1 0-1,-1 1 1,0-1 0,1 1 0,-1-1-1,0 0 1,0 1 0,1-1 0,-1 0-1,0 1 1,0-1 0,0 0 0,0 1-1,0-1 1,0 0 0,0 0 0,0 1-1,0-1 1,0 0 0,0 1-1,0-1 1,-1 0 0,1 1 0,-1-2-1,-8-20 364,7 17-273,-41-84 564,42 89-718,1 0 0,0-1 0,0 1-1,0 0 1,0-1 0,0 1 0,0-1 0,0 1-1,0 0 1,0-1 0,1 1 0,-1-1 0,0 1 0,0 0-1,0-1 1,0 1 0,0 0 0,1-1 0,-1 1-1,0 0 1,0-1 0,1 1 0,-1 0 0,0 0-1,0-1 1,1 1 0,-1 0 0,0 0 0,1-1-1,-1 1 1,0 0 0,1 0 0,-1 0 0,0 0-1,1-1 1,-1 1 0,1 0 0,-1 0 0,0 0 0,1 0-1,-1 0 1,1 0 0,-1 0 0,0 0 0,1 0-1,0 1 1,22-1-680,-21 0 717,30 3-526,6 3-187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3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244 172 13979,'0'0'150,"1"0"0,0-1 1,-1 1-1,1-1 0,-1 1 0,1-1 1,0 1-1,-1-1 0,1 1 0,-1-1 0,1 1 1,-1-1-1,0 0 0,1 1 0,-1-1 0,0 0 1,1 1-1,-1-1 0,0 0 0,0 1 1,0-1-1,1 0 0,-1 0 0,0 1 0,0-1 1,0 0-1,0 0 0,0 1 0,0-1 1,-1 0-1,1 0 0,0 1 0,0-1 0,0 0 1,-1 0-1,1 1 0,-1-2 0,0 1 5,1-1 0,-1 1-1,1 0 1,-1 0 0,0 0-1,0 0 1,1-1 0,-1 1-1,0 0 1,0 0 0,0 1-1,0-1 1,0 0 0,0 0 0,-1 0-1,1 1 1,0-1 0,0 0-1,0 1 1,-1-1 0,1 1-1,-3-1 1,0 2 4,0-1 0,-1 1 0,1 0 0,0 0 0,0 0 0,-1 0 1,1 1-1,0 0 0,0-1 0,0 2 0,1-1 0,-8 6 0,-4 4 123,-21 22 1,19-17-248,2 0 1,0 1 0,-14 24 0,23-34-37,2 0-1,-1 1 1,1-1 0,0 1 0,1 0-1,0 0 1,1 0 0,0 0-1,0 0 1,-1 18 0,3-26 1,0 1-1,0-1 1,0 1 0,0-1 0,0 0 0,1 1-1,-1-1 1,0 1 0,1-1 0,-1 1-1,1-1 1,-1 0 0,1 1 0,0-1 0,0 0-1,0 0 1,-1 1 0,1-1 0,0 0-1,0 0 1,1 0 0,-1 0 0,0 0 0,0 0-1,0-1 1,1 1 0,-1 0 0,0-1-1,1 1 1,-1-1 0,0 1 0,1-1 0,-1 1-1,1-1 1,-1 0 0,1 0 0,-1 0-1,1 0 1,1 0 0,4-1-3,-1 1 1,1-2-1,0 1 1,-1-1-1,1 0 1,-1 0-1,11-6 1,3-3-6,-1-1 0,-1 0 0,0-2 0,-1 0 0,0-1 0,27-31 0,-17 12-19,-1-1-1,33-59 1,-47 74 73,-1-1-1,-1-1 0,11-33 1,-19 37 152,-10 23-27,-11 26 65,4 8 11,1-1 0,-9 48-1,18-62-135,0 1 0,2-1-1,2 1 1,1 49 0,1-70-157,-1 1 0,1-1 0,0 0 0,0 1 1,0-1-1,0 0 0,1 0 0,0 0 0,0 0 1,0 0-1,0 0 0,1-1 0,-1 1 1,1-1-1,0 0 0,4 5 0,-4-6-128,0-1 0,0 1 0,-1-1 0,1 1 0,0-1 0,0 0-1,0 0 1,0 0 0,1-1 0,-1 1 0,0-1 0,0 1 0,0-1 0,0 0 0,1 0-1,-1-1 1,0 1 0,0-1 0,0 1 0,0-1 0,0 0 0,0 0 0,6-3 0,18-8-793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3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29 19460,'-27'24'-1721,"23"-20"2270,1 1 0,-1-1 0,1 1 0,0 0 0,1 0 0,-1 0 0,1 0 0,0 0 0,0 1 0,1-1 0,-1 1 0,0 9 0,1-6-182,0 0 1,1 0-1,0 0 1,0 0-1,1 0 1,3 13-1,-4-19-335,1-1 0,0 1-1,0-1 1,0 0 0,0 1 0,0-1-1,1 0 1,-1 1 0,1-1-1,-1 0 1,1 0 0,0 0 0,0 0-1,0-1 1,0 1 0,0 0-1,0-1 1,1 0 0,-1 1 0,0-1-1,1 0 1,-1 0 0,1 0 0,-1-1-1,1 1 1,3 0 0,4 0-230,0-1 0,0 0 0,0-1 1,-1 0-1,1 0 0,0-1 1,-1-1-1,1 1 0,-1-1 0,0-1 1,0 0-1,15-8 0,9-8-1950,55-44 0,-83 61 2033,24-21-2460,-1-1-1,41-47 0,-62 62 2846,-10 10 1057,-15 15 213,-42 51 2773,-90 131-1,115-147-3518,17-26-552,1 0 0,2 2 0,-22 47 0,33-57-820,4-16 565,0 1 0,0-1 0,1 0 1,-1 1-1,0-1 0,0 0 0,0 1 0,0-1 0,1 0 1,-1 1-1,0-1 0,0 0 0,1 1 0,-1-1 1,0 0-1,1 0 0,-1 0 0,0 1 0,1-1 1,-1 0-1,0 0 0,1 0 0,-1 0 0,0 1 0,1-1 1,-1 0-1,0 0 0,1 0 0,-1 0 0,1 0 1,-1 0-1,0 0 0,1 0 0,-1 0 0,0 0 1,1 0-1,0-1 0,11 0-301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3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14579,'31'0'3428,"273"-12"3028,28 0-4656,454-16-1392,-764 31-1134,-19-2-264,-15-2 367,-5-2 176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357 363 12651,'3'-3'371,"-1"1"0,1-1 0,-1 1 0,0-1 1,0 0-1,0 0 0,0 0 0,0 0 0,-1 0 0,1 0 1,1-5-1,-3 6-258,0 1 1,0 0-1,1 0 1,-1 0-1,0-1 1,-1 1 0,1 0-1,0 0 1,0 0-1,0-1 1,-1 1-1,1 0 1,0 0-1,-1 0 1,1 0-1,-1 0 1,1 0 0,-1 0-1,0 0 1,0 0-1,1 0 1,-1 0-1,0 0 1,0 0-1,0 1 1,0-1-1,0 0 1,0 1 0,0-1-1,0 0 1,0 1-1,0-1 1,0 1-1,0 0 1,-1-1-1,-1 1 1,-4-2 58,0 1 0,-1 0 0,1 1 1,0 0-1,0 0 0,-1 0 0,1 1 0,0 0 1,0 1-1,-1 0 0,1 0 0,-11 5 0,-8 4 46,-46 27 0,47-23-57,-40 32-1,58-42-119,1 0-1,0 0 1,1 1 0,-1 0-1,1 0 1,0 1-1,1-1 1,0 1-1,0 0 1,0 0-1,-3 10 1,6-16-27,1 1 0,0-1-1,-1 0 1,1 1 0,0-1 0,0 0 0,0 1 0,0-1-1,0 0 1,0 1 0,0-1 0,1 1 0,-1-1 0,0 0-1,1 0 1,-1 1 0,1-1 0,-1 0 0,1 0 0,0 1-1,-1-1 1,1 0 0,0 0 0,0 0 0,0 0 0,0 0-1,0 0 1,0 0 0,0-1 0,0 1 0,0 0 0,1 0-1,-1-1 1,0 1 0,0-1 0,1 1 0,-1-1 0,0 0-1,1 1 1,1-1 0,5 1 55,0 1-1,0-2 1,0 1 0,0-1-1,14-2 1,0-2 2,-1-1 1,0 0-1,0-2 0,-1 0 1,1-2-1,-2 0 0,1-1 1,-1-1-1,-1 0 1,21-18-1,-10 5-9,-1-1-1,0-2 1,-3-1-1,0-1 1,22-33 0,-27 31 10,22-41 0,-36 61-41,-1 0 1,-1-1 0,0 1-1,0-1 1,-1 0 0,-1 0-1,2-20 1,-3 31-26,-1-1 0,0 1 0,0 0 1,0 0-1,-1-1 0,1 1 0,0 0 0,0 0 0,-1-1 0,1 1 0,-1 0 0,0-2 1,0 2-4,1 1 0,0 0 0,0-1 0,-1 1 0,1 0 0,0 0 0,-1 0 0,1-1 0,0 1 0,-1 0 0,1 0 0,-1 0 0,1 0 1,0 0-1,-1-1 0,1 1 0,0 0 0,-1 0 0,1 0 0,-1 0 0,1 0 0,0 0 0,-1 0 0,1 1 0,-1-1 0,1 0 0,-1 0 0,-2 2 11,0-1 0,0 1-1,0 0 1,0 0 0,0 1-1,0-1 1,1 1 0,-5 4-1,-10 14 33,1 1 0,1 1 0,0 0 0,-18 43 0,17-26 34,1 0 0,-13 53 0,25-82-76,1 1 1,0-1 0,1 1-1,0-1 1,1 12 0,1-20-35,-1-1 0,0 0 1,1 1-1,-1-1 0,1 0 1,-1 1-1,1-1 0,0 0 0,0 0 1,0 0-1,1 0 0,-1 0 1,2 3-1,-2-4 1,1 0 0,-1 0 0,0 0-1,1-1 1,-1 1 0,1 0 0,-1 0 0,1-1-1,-1 1 1,1-1 0,0 1 0,-1-1 0,1 0 0,-1 0-1,1 0 1,0 0 0,-1 0 0,1 0 0,0 0-1,-1 0 1,3-1 0,12-4-228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3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22277,'16'11'-3100,"-15"-9"3216,0-1-1,0 1 0,0 0 1,0-1-1,-1 1 0,1 0 1,0-1-1,-1 1 0,1 0 1,-1 0-1,0-1 1,0 1-1,1 0 0,-1 0 1,0 0-1,-1 0 0,1-1 1,0 1-1,0 0 1,-1 0-1,1-1 0,-1 1 1,-1 3-1,-9 21 470,-1 0-1,-1 0 1,-20 27-1,11-16 87,15-26-527,-30 54 699,-3-3 0,-66 79-1,95-133-1369,11-8 492,0 0 0,0 0 0,-1 0-1,1 0 1,0 0 0,0 0 0,0 0 0,-1 0 0,1 0 0,0-1 0,0 1 0,0 0 0,0 0 0,0 0 0,-1 0 0,1 0 0,0 0 0,0-1 0,0 1 0,0 0 0,0 0 0,0 0-1,-1 0 1,1-1 0,0 1 0,0 0 0,0 0 0,0 0 0,0-1 0,0 1 0,0 0 0,0 0 0,0 0 0,0 0 0,0-1 0,3-27-1774,-2 21 2017,4-24-928</inkml:trace>
  <inkml:trace contextRef="#ctx0" brushRef="#br0" timeOffset="1.28">69 144 16860,'15'22'2000,"0"8"-968,3-4-360,6 7 1057,2-1-273,1 1-352,2-4-167,1-5-481,1-1-448,-1-3 880,1-2-792,-14-4-8,-1-1 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3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38 13987,'0'-2'202,"-1"1"-1,1-1 1,0 0-1,-1 1 1,1-1-1,-1 0 1,1 1-1,-1-1 1,0 1 0,1-1-1,-1 1 1,0-1-1,0 1 1,0 0-1,0 0 1,0-1-1,-1 1 1,1 0 0,0 0-1,-1 0 1,1 0-1,0 0 1,-1 0-1,1 0 1,-1 1 0,1-1-1,-1 1 1,0-1-1,1 1 1,-1-1-1,0 1 1,1 0-1,-1 0 1,0 0 0,-2 0-1,-3 0 182,0 0 0,0 0 0,0 1 0,0 0 1,0 0-1,0 0 0,-9 4 0,4 0-171,1 1 0,0 0 0,0 0 0,1 1 0,-1 0 0,-9 10 0,15-13-171,1 0 0,0 0 0,0 1 0,0-1 0,0 1 1,1 0-1,0 0 0,0 0 0,0 1 0,0-1 0,1 1 0,0-1 0,0 1 0,-1 10 0,2-15-34,1 1 1,0-1-1,0 1 0,0-1 0,0 1 0,0-1 0,1 1 0,-1-1 0,0 0 0,1 1 0,-1-1 1,1 1-1,-1-1 0,1 0 0,0 1 0,-1-1 0,1 0 0,0 0 0,0 0 0,0 0 0,2 2 1,-1-1-3,0-1 1,0 0-1,0 0 1,1 0-1,-1 0 1,0 0-1,1-1 1,-1 1-1,0-1 1,1 1-1,4-1 1,2 0 0,1 0 0,-1-1 0,0-1 0,0 0 0,16-4 0,-9 0-6,-1 0-1,0-1 1,0-1-1,0 0 1,-1-1-1,-1-1 1,1 0-1,-2 0 1,1-2-1,-1 1 1,-1-2-1,0 0 1,11-17-1,-16 13-12,-6 16 12,0 1 0,0 0 1,0 0-1,0 0 0,0 0 1,0-1-1,0 1 1,0 0-1,0 0 0,-1 0 1,1 0-1,0 0 0,0-1 1,0 1-1,0 0 0,-1 0 1,1 0-1,0 0 0,0 0 1,0 0-1,0 0 0,-1 0 1,1 0-1,0-1 0,0 1 1,0 0-1,0 0 0,-1 0 1,1 0-1,0 0 1,0 0-1,0 0 0,-1 0 1,1 0-1,0 1 0,0-1 1,0 0-1,-1 0 0,1 0 1,0 0-1,0 0 0,0 0 1,-1 0-1,-1 2-3,-1-1-1,0 0 1,1 1 0,-1 0 0,1 0-1,0 0 1,0 0 0,-1 0-1,-2 4 1,-3 5-11,0 0 0,-11 24 1,18-32 13,-1-1 1,1 1-1,0 1 1,-1-1-1,1 0 1,1 0 0,-1 0-1,0 1 1,1-1-1,0 0 1,0 0 0,0 1-1,0-1 1,0 0-1,0 1 1,1-1-1,1 6 1,0-8 4,-1 1-1,0-1 1,1 1-1,-1-1 1,1 0-1,0 1 1,-1-1-1,1 0 1,0 0-1,0 0 1,0-1-1,-1 1 1,1 0 0,0-1-1,0 1 1,0-1-1,0 1 1,0-1-1,0 0 1,0 0-1,0 0 1,1 0-1,-1 0 1,3-1 0,8-1 19,-1 0 1,20-6-1,-31 7-21,22-6 24,-2-1 0,1-1 0,-1-1 0,0 0 0,-1-2 0,0-1-1,-1 0 1,0-1 0,25-26 0,-41 36-17,-6 5-9,-6 6-8,1 3 9,1 0-1,0 1 0,-7 14 1,12-21 9,0 1 0,0 0 0,0-1 0,0 1 1,1 0-1,0 0 0,0 0 0,0 0 0,1 0 1,0 9-1,0-12-2,0 0 1,1-1-1,-1 1 0,0-1 1,1 1-1,-1-1 1,1 1-1,0-1 1,0 0-1,-1 1 0,1-1 1,0 0-1,0 1 1,0-1-1,0 0 0,1 0 1,-1 0-1,0 0 1,0 0-1,3 1 1,-1 0 6,0-1 1,0 0 0,0 0-1,1 0 1,-1 0 0,0-1-1,1 1 1,-1-1 0,5 0 0,4-1 28,0 0 0,0-1 0,0 0 0,14-5 1,-3-1-48,-1 0 1,0-2-1,-1-1 0,0-1 1,0 0-1,-1-2 1,-1 0-1,0-1 1,20-22-1,-43 43-163,1 0 1,0 0-1,0 0 0,0 1 0,1-1 0,0 1 0,-1 6 0,3-10 5,-1 1-1,1-1 0,-1 0 1,1 0-1,0 1 0,0-1 1,1 0-1,-1 0 0,2 5 1,-2-7 74,1 0 1,-1 1-1,1-1 1,0 0-1,-1 0 1,1 0-1,0 0 1,0 0-1,-1 0 1,1 0-1,0 0 1,0 0-1,0 0 1,0 0-1,0-1 1,1 1-1,-1 0 1,0-1-1,0 1 1,0-1-1,1 1 1,-1-1-1,3 1 0,12 0-675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3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17708,'-39'123'6158,"18"-34"-4690,-16 136-1,33-171-1153,1 0 0,3 1 0,13 100 0,-4-113-229,-9-42-85,0 0 0,0 0 0,0 0 0,1-1 0,-1 1 0,0 0 0,0 0 0,0 0 0,0 0 0,0 0 0,0 0 0,0 0 0,0 0 0,0 0 0,0 0 0,0 0 0,0 0 0,0 0 0,1 0 0,-1 0 0,0 0 0,0 0 0,0 0 0,0 0 0,0 0 0,0 0 0,0 0 1,0 0-1,0 0 0,0 0 0,1 0 0,-1 0 0,0 0 0,0 0 0,0 0 0,0 0 0,0 0 0,0 0 0,0 0 0,0 0 0,0 0 0,0 0 0,1 0 0,-1 0 0,0 0 0,0 0 0,0 0 0,0 0 0,0 0 0,0 1 0,0-1 0,0 0 0,0 0 0,0 0 0,0 0 0,0 0 0,0 0 0,0 0 0,0 0 0,0 0 0,0 0 0,0 1 0,1-11-30,-4-23-207,-1 0 1,-2 0 0,-1 0 0,-2 1 0,-1 0 0,-2 0-1,0 2 1,-3-1 0,0 2 0,-21-30 0,65 75 769,-18-11-467,1 0 0,-1-1 0,1 0-1,-1-1 1,1-1 0,0 1 0,22 0 0,-5-3-68,0-1 1,32-5 0,-25 0 6,-7-8-23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4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16267,'0'1'142,"-1"-1"0,0 1 0,1-1 0,-1 0-1,1 1 1,-1-1 0,1 1 0,-1-1 0,1 1-1,-1 0 1,1-1 0,-1 1 0,1-1-1,0 1 1,-1 0 0,1-1 0,0 1 0,0 0-1,0 0 1,-1-1 0,1 1 0,0 1 0,-2 20 781,2-11-18,-23 396 5268,23-395-6114,-3 17 10,2 0 1,3 32 0,-2-60-134,0 0 1,0 0-1,0 1 1,0-1-1,0 0 1,1 1-1,-1-1 1,0 0-1,1 0 1,-1 1-1,1-1 1,-1 0-1,1 0 1,0 0-1,-1 0 1,1 0-1,0 0 1,0 0-1,0 0 1,0 0-1,0 0 1,1 1-1,0-2 7,-1 0-1,1 0 0,-1 0 1,1 0-1,-1 0 1,1 0-1,0 0 0,-1-1 1,1 1-1,-1 0 0,1-1 1,-1 0-1,1 1 1,-1-1-1,0 0 0,1 1 1,1-3-1,17-10-477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4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28 18828,'-26'51'2766,"18"-36"-2372,0 0 0,1 1-1,0-1 1,1 1 0,1 1 0,-5 25 0,9-36-367,1 0 1,-1 0 0,1 0-1,0 0 1,1 0 0,-1-1 0,1 1-1,1 0 1,1 7 0,-2-11-6,0 0 0,0 0 0,0-1 1,0 1-1,0 0 0,0-1 0,1 1 0,-1-1 1,0 1-1,1-1 0,-1 0 0,1 1 0,0-1 1,-1 0-1,1 0 0,0 0 0,0 0 0,0-1 1,0 1-1,0 0 0,-1-1 0,1 1 0,0-1 1,0 0-1,0 0 0,0 0 0,1 0 0,-1 0 1,0 0-1,2 0 0,4-2 56,0 0 0,0 0-1,0 0 1,-1-1 0,1 0 0,-1 0 0,0-1-1,0 0 1,0-1 0,0 1 0,-1-1 0,11-11-1,-9 9-6,0-1 0,-1 0 0,-1 0 0,1-1-1,-1 0 1,-1 0 0,0-1 0,0 1-1,4-14 1,-7 18-41,-1-1 0,0 0 0,0 1 0,-1-1 0,1 0 0,-1 0 0,0 0 0,-1 0 0,0 1 0,0-1 0,0 0 0,0 0 0,-1 1 0,0-1 0,0 1 0,-1 0 0,1-1 0,-1 1 0,-5-6 0,6 8-53,0 0-1,-1 0 1,0 1 0,1-1-1,-1 1 1,0-1 0,0 1 0,0 0-1,-1 0 1,1 0 0,0 1 0,-1-1-1,1 1 1,-1 0 0,0 0 0,1 0-1,-1 0 1,0 1 0,0-1 0,1 1-1,-1 0 1,0 0 0,0 0 0,1 1-1,-1-1 1,0 1 0,0 0 0,1 0-1,-1 1 1,-5 1 0,6-1-147,-1 0 1,1 1-1,-1-1 1,1 1-1,0-1 1,0 1-1,0 0 1,0 0-1,1 0 1,-1 1-1,1-1 1,0 0 0,0 1-1,0 0 1,0-1-1,1 1 1,-1 0-1,1 0 1,0 0-1,0 0 1,1 0-1,-1 0 1,1 0-1,0 0 1,0 1-1,0-1 1,0 0-1,1 0 1,0 0-1,-1 0 1,2 0-1,-1 0 1,0 0 0,1-1-1,0 1 1,4 7-1,11 11-781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4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17676,'-12'0'524,"1"1"0,0 0 0,-1 0 0,1 1-1,0 0 1,0 1 0,0 1 0,0 0 0,1 0 0,-18 10 0,16-7-337,0 1 0,0 0-1,1 0 1,1 1 0,-1 1 0,1 0-1,1 0 1,-11 16 0,19-25-185,-1 1 0,1 0 0,0 0 0,-1 0-1,1 0 1,0 0 0,1 0 0,-1 0 0,0 0 0,1 1 0,-1-1 0,1 0-1,-1 0 1,1 1 0,0-1 0,0 0 0,0 0 0,1 3 0,-1-3-12,1 0 1,0-1-1,0 1 1,0-1 0,0 1-1,0-1 1,0 1-1,0-1 1,1 1-1,-1-1 1,0 0 0,1 0-1,-1 0 1,1 0-1,-1 0 1,1 0-1,2 1 1,7 2-76,1-1 0,-1 0 1,0-1-1,1 0 0,16 0 0,31 1-209,-32-3 102,0 2 0,29 5-1,-55-6 186,1-1-1,-1 0 0,0 0 0,1 1 0,-1-1 1,1 1-1,-1-1 0,0 1 0,1 0 1,-1 0-1,0-1 0,0 1 0,1 0 0,0 2 1,-1-3 5,-1 1 1,0-1 0,0 1-1,0-1 1,1 1 0,-1-1 0,0 1-1,0-1 1,0 1 0,0-1-1,0 1 1,0-1 0,0 1-1,0-1 1,0 1 0,0-1-1,-1 1 1,1-1 0,0 1 0,0-1-1,0 1 1,-1-1 0,1 1-1,0-1 1,0 1 0,-1 0-1,-3 3 21,0 0-1,0-1 0,0 1 0,-1-1 0,-8 6 1,-82 45 494,84-49-525,0 0-1,-1 0 1,0-1 0,0-1 0,0 0 0,-21 3 0,32-6-43,-1 0 1,0 0 0,0 0-1,1-1 1,-1 1-1,0 0 1,0-1 0,1 1-1,-1-1 1,0 1-1,-2-3 1,3 3 43,1 0 0,-1-1 0,1 1 0,0-1 0,-1 1 0,1-1 0,-1 1 0,1-1 0,0 1 1,-1-1-1,1 1 0,0-1 0,-1 0 0,1 1 0,0-1 0,0 1 0,0-1 0,0 0 0,-1 1 0,1-1 0,0 0 0,0 1 0,0-1 0,0 0 0,1 1 1,-1-1-1,0 0 0,0 1 0,0-1 0,0 0 0,1 1 0,-1-1 0,0 1 0,1-1 0,-1 1 0,1-2 0,14-17-310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16115,'-21'40'1905,"6"-1"-1289,4-2-264,5-4 1176,6 0-983,4-2-337,2-8-785,4 0-983,-6-10 1272,-4-1-232,-7-5-256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4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69 115 14323,'3'1'333,"0"1"-1,0-1 1,0-1-1,0 1 1,0 0-1,0-1 1,1 0-1,-1 0 1,0 0-1,0 0 1,1 0 0,-1 0-1,0-1 1,0 0-1,0 0 1,0 1-1,0-2 1,0 1-1,0 0 1,0-1-1,0 1 1,0-1-1,-1 0 1,1 0 0,3-4-1,-2 4-133,-1-1 0,0 0 0,0 0 0,0 0 0,0-1 0,-1 1 0,1-1 0,-1 1 1,0-1-1,0 0 0,0 0 0,0 0 0,-1 0 0,1 0 0,-1 0 0,0-1 0,-1 1 0,1-8 0,-1 11-180,0 0 0,0 0 0,0 0-1,0 0 1,0 1 0,-1-1 0,1 0 0,0 0 0,-1 0 0,1 0-1,-1 0 1,1 0 0,-1 1 0,1-1 0,-1 0 0,0 0 0,1 1-1,-1-1 1,0 0 0,0 1 0,1-1 0,-1 1 0,0-1 0,0 1-1,0-1 1,0 1 0,0-1 0,0 1 0,1 0 0,-1 0 0,0 0-1,0-1 1,0 1 0,0 0 0,0 0 0,0 0 0,0 0 0,0 0-1,0 1 1,0-1 0,0 0 0,0 0 0,0 1 0,0-1 0,0 0-1,-1 2 1,-4 0 21,0 0 0,0 1 0,0 0 0,0 0 0,-10 8 0,6-2-41,0 0 0,0 1 1,0 0-1,1 0 1,1 1-1,0 0 0,0 0 1,1 1-1,1 0 0,0 1 1,0-1-1,-3 16 1,8-26-3,0 0 0,1 0 0,0 0 0,-1 0 0,1 0 0,0 0 0,0 0 0,0 0 0,0-1 0,0 1 0,1 0 0,-1 0 0,0 0 0,1 0 0,0 0 0,-1 0 0,1 0 0,0 0 0,0-1 0,0 1 0,0 0 0,3 2 0,-2-2-2,0-1 0,1 1 0,-1-1 0,1 1 0,-1-1 0,1 0 0,0 0 0,-1 0 0,1-1-1,0 1 1,0 0 0,-1-1 0,1 0 0,0 0 0,5 0 0,17-3-51,0-1 0,1-1-1,-2-1 1,1-2 0,43-18-1,-43 16 10,36-16-77,-31 13-2,0 1 0,45-12 0,-73 24 117,-1-1 0,1 1 0,0-1 0,-1 1 0,1 0 0,0 0 0,0 0 0,-1 0 0,1 0 0,0 0 0,-1 0 0,1 1 0,0-1 0,-1 0 0,1 1 0,2 1 0,-3-1 7,-1-1 0,1 1 1,-1 0-1,1 0 0,-1 0 1,0 0-1,1 0 1,-1 0-1,0 0 0,0 0 1,1 0-1,-1 0 1,0 0-1,0 0 0,0 0 1,0 0-1,-1 0 1,1 1-1,0-1 0,0 0 1,-1 0-1,1 0 0,0-1 1,-1 1-1,1 0 1,-1 1-1,-1 3 14,0 0 6,0-1-1,1 0 1,-1 0-1,1 1 1,-1 7-1,2-11-12,0 0 0,0 0 0,1 0 0,-1-1-1,0 1 1,0 0 0,0-1 0,0 1 0,1 0 0,-1 0 0,0-1-1,1 1 1,-1 0 0,1-1 0,-1 1 0,0-1 0,1 1 0,0 0-1,-1-1 1,1 1 0,-1-1 0,1 0 0,-1 1 0,1-1 0,0 1-1,-1-1 1,1 0 0,0 1 0,0-1 0,-1 0 0,1 0 0,0 0-1,0 0 1,-1 1 0,1-1 0,0 0 0,0 0 0,-1 0-1,1-1 1,0 1 0,0 0 0,-1 0 0,2 0 0,12-3-18,0 0 0,0-1 0,0 0 1,0-1-1,0 0 0,-1-1 0,21-13 0,-12 6-236,30-10-1,-34 20 23,-18 3 216,1 0 0,-1 0 0,1 0 0,-1 0 0,0 0 0,1 0 0,-1 1 0,1-1 0,-1 0 0,0 0 0,1 0-1,-1 1 1,0-1 0,1 0 0,-1 0 0,0 1 0,1-1 0,-1 0 0,0 1 0,0-1 0,0 0 0,1 1 0,-1-1 0,0 1 0,0 1-7,1 0 0,-1 0 0,0 0 0,0 0 1,-1 0-1,1 0 0,0-1 0,-1 1 0,1 0 0,-1 0 0,1 0 1,-1 0-1,-2 3 0,-37 74-1126,39-74 958,-2 4-34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4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19724,'6'0'2153,"-2"3"-1401,-1-2-336,5-2 1808,5-4-1471,7-3-3122,5-2 2297,2 2-408,0 0-256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4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16388,'-1'11'1936,"2"-1"-1120,6-3-352,0-7 560,3-3-159,5-1-153,-2-3-200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2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16492,'0'1'75,"-1"0"1,1-1 0,1 1 0,-1 0 0,0 0-1,0 0 1,0 0 0,0 0 0,1-1 0,-1 1 0,0 0-1,1 0 1,-1-1 0,1 1 0,-1 0 0,1 0 0,-1-1-1,1 1 1,-1 0 0,1-1 0,-1 1 0,1-1 0,0 1-1,0-1 1,-1 1 0,1-1 0,0 1 0,0-1 0,-1 0-1,1 1 1,0-1 0,0 0 0,0 0 0,0 0-1,-1 0 1,1 0 0,2 0 0,39 1 590,-34-2-290,426-12 2804,215 16-2919,-629-2-273,334 0-245,-273-5 59,-1-3 1,108-25-1,-208 37-66,-11 3-456,0-1 1,0-2-1,-1-1 1,-48 0-1,18-13 140,1-5-216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4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11 15107,'13'-9'2363,"-11"8"-1407,-3 2-98,-13 17 892,-39 60-474,-65 73 0,108-139-1259,6-7-113,1 0 0,-2 0 0,1-1 1,0 1-1,-1-1 0,0 0 0,0 0 0,0 0 1,-7 3-1,12-7 66,-1 0 0,1 0 0,0 0 0,-1 0 0,1 0 0,0 0 1,-1 0-1,1 0 0,-1 0 0,1 0 0,0 0 0,-1 0 0,1 0 0,0 0 0,-1 0 1,1 0-1,0 0 0,-1-1 0,1 1 0,0 0 0,-1 0 0,1 0 0,0-1 0,0 1 0,-1 0 1,1 0-1,0-1 0,0 1 0,-1 0 0,1 0 0,0-1 0,0 1 0,0 0 0,-1-1 1,1 1-1,0 0 0,0-1 0,0 1 0,0-1 0,-2-15-316,4-8-185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4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15323,'2'23'2017,"8"4"-857,1 2-336,8 1 1177,2 3-289,11 0-432,2-4-144,0-5-487,4-1-329,-2-6-984,-2-3-537,-7-1 993,-1-1-232,-9-9-152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16588,'91'4'5161,"45"-12"-2192,-18 0-1811,83 10-769,-168 2-1615,0 1-1,32 9 1,-63-14 1069,13 3-876,-14-2 984,-1-1 0,1 0-1,-1 0 1,0 0-1,1 0 1,-1 0 0,1 0-1,-1 0 1,1-1 0,-1 1-1,0 0 1,1 0-1,-1 0 1,1 0 0,-1 0-1,0-1 1,1 1-1,-1 0 1,0 0 0,1-1-1,-1 1 1,0 0 0,0 0-1,1-1 1,-1 1-1,0 0 1,0-1 0,1 1-1,-1 0 1,0-1 0,-1-4-885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17284,'5'11'1630,"1"0"0,1-1 0,10 12 0,-12-15-1207,1-1 0,0 0 0,0 0 0,1-1 0,7 5 0,-7-6-427,0 0 1,0-1-1,0 0 0,0 0 1,0-1-1,0 1 0,1-2 1,-1 1-1,1-1 0,0 0 1,-1-1-1,1 0 0,0 0 1,10-2-1,-9 0-294,0 0 0,0 0 0,-1-1 0,1 0 1,-1 0-1,0-1 0,0 0 0,0-1 0,-1 0 0,1 0 0,11-11 0,-7 5-610,-1-1 0,-1 1 0,0-2 0,-1 1 0,14-26 0,-52 94 2592,2 1-1,3 1 1,2 2 0,-17 75 0,38-130-1631,-1 1-135,1-1 0,0 0 0,0 1 0,1-1 0,-1 1 0,1-1 0,1 1 0,-1-1 0,1 1 1,1 5-1,-2-11 69,0 1 0,0-1 0,1 0 0,-1 1 0,0-1 0,1 0 0,-1 1 0,0-1 0,0 0 0,1 1 0,-1-1 0,0 0 0,1 0 0,-1 0 0,1 1 0,-1-1 0,0 0 0,1 0 0,-1 0 0,1 0 0,-1 0 0,1 0 0,-1 0 0,0 1 0,1-1 0,-1 0 0,1-1 1,-1 1-1,1 0 0,-1 0 0,0 0 0,1 0 0,-1 0 0,1 0 0,-1 0 0,0-1 0,1 1 0,-1 0 0,0 0 0,1-1 0,0 1 0,-1 0 11,12-7-385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17540,'-2'20'1720,"2"3"-976,2 2-192,3 13 977,3 3-409,0 7-280,4 1-72,-4 5-184,-2 1-103,-6 5-161,-4 0-96,-8 5-168,-3 2-120,-13-1-617,-5-3-423,-5-7 920,-5-6-184,-5-10-128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17308,'0'0'56,"0"0"0,0 0 1,0 0-1,-1-1 0,1 1 1,0 0-1,0 0 0,0 0 1,-1 0-1,1 0 0,0 0 1,0 0-1,-1 0 0,1 0 1,0 1-1,0-1 0,0 0 1,-1 0-1,1 0 0,0 0 1,0 0-1,0 0 0,0 0 1,-1 0-1,1 0 0,0 1 1,0-1-1,0 0 0,0 0 1,-1 0-1,1 0 0,0 1 1,0-1-1,0 0 0,0 0 1,0 0-1,0 1 0,0-1 1,0 0-1,0 0 0,-1 1 1,-7 12 391,0 0 1,1 1-1,1 0 1,0 1-1,-5 19 1,1-6-212,-19 55 134,-36 166-1,59-214-339,1 0 1,2 0-1,1 0 1,2 0-1,2 1 1,1-1-1,13 63 0,-11-82-68,0 0 1,0-1-1,2 1 0,0-1 0,13 22 0,-16-30-42,1-1 0,-1 0-1,1 0 1,1-1 0,-1 1-1,1-1 1,0-1 0,0 1-1,0-1 1,1 0 0,-1 0-1,1 0 1,0-1 0,10 3-1,-2-2-59,0-1-1,0-1 1,0-1 0,0 0-1,0 0 1,1-2-1,-1 0 1,0-1-1,0 0 1,0-1-1,15-6 1,47-20-439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15715,'12'-8'511,"1"1"0,0 0 0,0 1 0,1 1 0,0 0 0,0 1 0,0 0 0,1 1 0,-1 1 0,1 0 0,-1 1 0,1 0-1,0 2 1,-1-1 0,1 2 0,24 5 0,-35-6-466,-1 0 0,1 0 1,-1 0-1,1 0 0,-1 1 0,0-1 0,0 1 0,1 0 0,-1 0 0,0 0 0,-1 1 0,1-1 1,0 1-1,-1-1 0,1 1 0,-1 0 0,0 0 0,0 0 0,0 0 0,0 1 0,-1-1 1,2 5-1,-2-4-31,0 0 0,-1 1 1,0-1-1,0 0 1,0 1-1,0-1 0,-1 0 1,1 1-1,-1-1 1,0 0-1,-1 0 0,1 0 1,-1 0-1,1 0 1,-1 0-1,-1 0 0,1-1 1,-4 6-1,-3 1 55,0 0 0,0 0 1,-1-1-1,-14 10 0,-14 14 49,38-33-135,-1 1-1,1-1 0,0 0 0,0 0 1,-1 1-1,1-1 0,0 0 0,0 1 1,0-1-1,0 0 0,-1 1 0,1-1 1,0 1-1,0-1 0,0 0 0,0 1 1,0-1-1,0 0 0,0 1 1,0-1-1,0 1 0,0-1 0,0 0 1,0 1-1,1-1 0,-1 0 0,0 1 1,0-1-1,0 0 0,0 1 0,1-1 1,-1 0-1,0 1 0,0-1 0,0 0 1,1 1-1,-1-1 0,0 0 0,1 0 1,-1 0-1,0 1 0,1-1 1,-1 0-1,0 0 0,1 0 0,-1 0 1,0 1-1,1-1 0,-1 0 0,0 0 1,1 0-1,-1 0 0,1 0 0,-1 0 1,1 0-1,30 7-770,-23-6 502,5 1-7,0 1-1,0 0 0,-1 1 1,1 0-1,-1 1 1,0 1-1,19 11 1,-30-16 291,0-1 1,0 1 0,0 0 0,0 0 0,0 0 0,-1-1 0,1 1-1,0 0 1,0 0 0,0 0 0,-1 0 0,1 1 0,-1-1-1,1 0 1,-1 0 0,1 0 0,-1 0 0,0 1 0,1-1 0,-1 0-1,0 0 1,0 1 0,0 1 0,0-1 26,-1 0 0,0 0 0,1-1 0,-1 1 0,0 0 0,0-1 0,0 1 0,0 0 0,0-1 0,-1 1 0,1-1 0,0 0 0,-4 3 0,-3 2 138,-1 0 1,0 0 0,-1-1 0,-11 4 0,2-1 199,0-1 0,-26 6-1,36-10-335,0-2 0,0 1 0,-1-1 0,1-1 0,-1 0-1,1 0 1,-11-2 0,18 1-87,0 1 0,0-1 0,0 1 0,0-1 0,0 0 0,0 1 0,0-1 0,1 0 0,-1 0 0,0-1 0,-2-1 0,4 3 45,-1-1 0,1 0 0,-1 0 1,1 1-1,-1-1 0,1 0 0,-1 0 1,1 0-1,-1 0 0,1 1 0,0-1 1,0 0-1,-1 0 0,1 0 0,0 0 0,0 0 1,0 0-1,0 0 0,0 0 0,0 1 1,0-1-1,1 0 0,-1 0 0,0 0 1,1-1-1,7-14-329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19420,'4'-10'1905,"-3"10"-913,-2 13 432,-3 2-296,1 6-408,0 1-215,-1 5-209,-1 2-24,2-1-16,2-1-24,1-4-256,0 0-176,0-7-696,3-2-337,0-8 969,0-3-216,-1-3-192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17636,'-7'10'1856,"7"-4"-1016,4-2-312,8-1 961,5-1-281,7-2-392,2 0-192,1 0-464,3 0-320,-4-2-872,-3 1-480,-7-4 1216,-6 3-304,-9-1-217</inkml:trace>
  <inkml:trace contextRef="#ctx0" brushRef="#br0" timeOffset="1">30 143 18300,'29'-1'3318,"-20"-1"-2726,0 1 0,0 1-1,0 0 1,0 0 0,-1 1 0,14 2-1,-20-2-545,-1-1-1,1 1 0,0 0 0,-1 0 1,1-1-1,-1 1 0,0 0 0,1 0 0,-1 0 1,0 0-1,1 1 0,-1-1 0,0 0 1,0 0-1,0 1 0,1 1 0,-1 0-32,0-1 0,0 1 0,-1-1 0,1 1 0,-1-1 0,0 1 0,1 0-1,-1-1 1,0 1 0,0 0 0,-1-1 0,1 1 0,-2 3 0,0 4 0,-2-1 1,1 0 0,-1-1-1,-1 1 1,0-1 0,0 1-1,0-1 1,-1-1 0,0 1-1,-1-1 1,-8 8 0,-14 16 82,28-31-96,1 1 1,0-1 0,0 0 0,0 0-1,0 0 1,-1 0 0,1 1-1,0-1 1,0 0 0,0 0-1,0 0 1,0 1 0,0-1-1,0 0 1,0 0 0,0 1-1,-1-1 1,1 0 0,0 0-1,0 1 1,0-1 0,0 0 0,0 0-1,0 0 1,0 1 0,1-1-1,-1 0 1,0 0 0,0 1-1,0-1 1,0 0 0,0 0-1,0 0 1,1 1 0,8 3 9,19-3-150,-23-1 19,2 1 122,1-1 1,-1 0-1,0 0 1,1-1-1,-1 0 1,0 0-1,1 0 1,-1-1-1,0 0 1,0-1-1,12-5 0,3-9-51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133 329 16780,'1'-2'231,"0"1"1,0 0-1,0-1 1,0 1-1,0-1 0,-1 0 1,1 1-1,0-1 1,-1 0-1,1 1 1,-1-1-1,0 0 1,0 0-1,1 1 1,-1-1-1,0 0 1,0 0-1,-1 1 1,1-1-1,0 0 1,-1 0-1,0-3 1,0 4-128,0 0 0,0 0 1,0 0-1,0 0 0,0 0 1,0 0-1,0 0 0,0 0 1,-1 0-1,1 1 0,0-1 1,0 0-1,-1 1 0,1-1 1,0 1-1,-1-1 0,1 1 1,-1 0-1,1-1 0,-1 1 1,1 0-1,-1 0 0,1 0 1,0 0-1,-1 1 0,1-1 1,-1 0-1,-1 1 0,-3 1-40,0 0 0,0 0 0,1 1 0,-1-1 0,1 1 0,-1 0 0,1 1 0,0-1 0,-7 8 0,8-8-65,1 0 0,-1 1 0,1-1 0,0 1 0,0 0 0,0 0 0,0 0 0,1 1 0,0-1 0,0 1 0,0-1 0,-2 6 0,4-9 4,0 0 0,0-1 1,0 1-1,0-1 0,0 1 0,0 0 0,0-1 0,0 1 0,0 0 0,0-1 1,0 1-1,0 0 0,0-1 0,0 1 0,1-1 0,-1 1 0,0 0 0,1-1 1,-1 1-1,0-1 0,1 1 0,-1-1 0,0 1 0,1-1 0,-1 1 0,1-1 1,-1 1-1,2-1 0,-1 1 5,1 0 0,-1-1 0,1 1 0,-1-1 0,1 0 0,0 0 0,-1 1 0,1-1 0,-1 0 0,1 0 0,2-1 0,4 0 27,-1-1 0,1 0 0,14-5 0,3-5 73,-1-1 1,0 0 0,-1-2-1,0-1 1,-1-1-1,-1 0 1,24-27 0,-21 18 118,-2-1 0,0-1 0,-2-1 0,-1-1 0,20-41 0,-32 56-30,-9 22-65,-10 24-86,-8 32-20,9-34-11,2 1 0,1 0-1,1 0 1,-3 38 0,10-65-40,0 1 1,0-1 0,0 0-1,0 0 1,1 1 0,-1-1-1,1 0 1,0 0-1,0 0 1,0 0 0,0 0-1,1 0 1,-1 0-1,3 4 1,-2-6-82,-1 0 0,1 1 0,-1-1 0,1 0 0,0 1 0,-1-1 0,1 0 0,0 0 0,0-1 0,0 1 0,0 0 0,-1-1 0,1 1 0,0-1 0,0 1-1,0-1 1,1 0 0,-1 0 0,0 0 0,0 0 0,0 0 0,0 0 0,0-1 0,2 0 0,49-16-1039,-20 4 347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18100,'-7'22'1992,"1"-4"-1120,0 2-327,3-2 1007,3 2-288,7-5-432,5-5-231,5-5-273,3-4-160,7-4-480,1-4-281,3-6-567,2-1-208,-3-6 992,-3 1-288,-5 1-249</inkml:trace>
  <inkml:trace contextRef="#ctx0" brushRef="#br0" timeOffset="1">262 43 14883,'-21'25'2249,"-6"5"-921,1 1-464,-3 2 1385,3-1-369,8 1-504,2-2-295,7 1-865,4-2-456,5-3 272,0-4-136,1-12-113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0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16900,'1'-1'152,"19"-18"1879,-20 19-1992,0 0 0,0-1 0,1 1 1,-1 0-1,0 0 0,0 0 0,1 0 1,-1 0-1,0 0 0,0 0 0,1 0 0,-1 0 1,0 0-1,1 0 0,-1 0 0,0 0 1,0 0-1,1 0 0,-1 0 0,0 0 1,1 0-1,-1 0 0,0 0 0,0 0 1,1 0-1,-1 0 0,0 1 0,1-1 1,3 14 1268,-5 70 158,-21 153 0,5-89-1240,15-119-215,-5 34-53,3 1 0,7 91 0,3-124-576,-5-30 545,-1 0 0,0 1 0,1-1 1,0 0-1,-1 0 0,1 0 0,0 1 0,0-1 0,0 0 0,0 0 0,-1 0 0,1 0 0,1 0 0,-1-1 0,0 1 1,0 0-1,0 0 0,2 0 0,-3-1 40,1 0-1,0 0 1,0 0 0,-1 0-1,1 0 1,0 0 0,0 0-1,-1 0 1,1 0 0,0 0-1,0-1 1,-1 1 0,1 0-1,0 0 1,-1-1 0,1 1 0,0-1-1,-1 1 1,1 0 0,-1-1-1,1 1 1,-1-1 0,2 0-1,-2 0-10,12-10-572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0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22245,'-3'0'2016,"3"2"-1376,3 1-288,-2-1 833,2 3-345,4-1-976,2 3-528,-1-1 576,1 0-168,-5 2-185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0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17236,'3'10'2176,"1"-10"-1208,-1-5-368,1 5 753,2-9-521,-3-7-160,3-2-48,-5-10-560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0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266 267 15347,'1'-2'217,"0"0"-1,0 0 1,0 0-1,0 0 0,-1 0 1,1 0-1,0 0 1,-1 0-1,0 0 0,0 0 1,1 0-1,-1 0 1,0 0-1,-1-1 1,1 1-1,0 0 0,-2-3 1,2 4-115,-1 0 1,0-1-1,0 1 1,0 1-1,0-1 1,0 0-1,0 0 0,0 0 1,0 0-1,0 1 1,0-1-1,0 0 1,-1 1-1,1-1 1,0 1-1,0 0 1,-1-1-1,1 1 1,0 0-1,-1 0 1,1 0-1,0 0 1,-1 0-1,1 0 0,0 0 1,-1 0-1,1 0 1,0 1-1,-2-1 1,-6 3 27,0-1 0,0 1 0,0 1 0,0-1 0,1 2 1,-1-1-1,1 1 0,0 0 0,0 1 0,1 0 0,-10 9 0,4-2-132,1 1 0,0 0-1,0 0 1,-17 32-1,20-29-12,1 0 0,0 0 0,-5 20 0,11-30 7,0 0 0,0 1 0,1-1 1,0 0-1,1 0 0,-1 1 1,1-1-1,1 0 0,0 1 1,2 13-1,-2-19 7,-1 0 0,1 0-1,-1-1 1,1 1 0,0 0 0,0-1 0,0 1-1,0 0 1,0-1 0,0 1 0,0-1-1,1 0 1,-1 1 0,0-1 0,1 0 0,-1 0-1,1 1 1,-1-1 0,1-1 0,0 1 0,-1 0-1,1 0 1,0-1 0,0 1 0,-1 0-1,1-1 1,0 0 0,0 1 0,0-1 0,0 0-1,0 0 1,-1 0 0,1 0 0,0-1-1,0 1 1,0 0 0,0-1 0,3-1 0,4-1 1,0-1 0,-1 0 1,1 0-1,-1-1 0,0 0 0,12-10 1,20-20 197,-2-1 1,-2-3 0,-1 0 0,-2-3-1,-2 0 1,-2-2 0,-2-1-1,37-83 1,-57 111 12,0 0 0,7-31-1,-14 34-25,0 13-181,-1 1 1,1 0-1,0 0 0,0 0 0,0-1 1,0 1-1,0 0 0,-1 0 0,1 0 0,0 0 1,0 0-1,0 0 0,-1-1 0,1 1 0,0 0 1,0 0-1,0 0 0,-1 0 0,1 0 0,0 0 1,0 0-1,-1 0 0,1 0 0,0 0 0,0 0 1,0 0-1,-1 0 0,1 0 0,0 0 0,0 0 1,-1 0-1,-17 13 90,10-2-84,0 0 0,0 0 1,1 1-1,1-1 1,0 2-1,1-1 1,-5 15-1,-1 7-1,-8 52 0,16-70-150,0 0 1,1 0-1,1 0 1,1 0-1,0 1 0,1-1 1,1 0-1,7 31 0,-8-44-102,0-1-1,0 1 0,0-1 0,0 0 1,1 1-1,-1-1 0,1 0 0,2 3 1,-4-5 202,1 1 1,-1-1 0,1 1-1,-1-1 1,1 1 0,-1-1-1,1 0 1,0 1 0,-1-1-1,1 0 1,0 0 0,-1 0-1,1 1 1,0-1 0,-1 0-1,1 0 1,0 0 0,-1 0-1,1 0 1,0 0 0,-1 0-1,1 0 1,0 0 0,0-1-1,-1 1 1,1 0 0,-1 0-1,1-1 1,0 1 0,-1 0-1,1-1 1,0 0 0,10-7-809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0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21 14883,'51'-20'4963,"-51"20"-4926,0 0 0,0 0 0,0 0 0,0 0 0,0 0 0,0 0 0,0 0 0,0 0 0,0 0 0,0 0 0,0-1 0,0 1 0,1 0 0,-1 0 0,0 0 0,0 0 1,0 0-1,0 0 0,0 0 0,0 0 0,0 0 0,0 0 0,0 1 0,0-1 0,0 0 0,1 0 0,-1 0 0,0 0 0,0 0 0,0 0 0,0 0 0,0 0 0,0 0 1,0 0-1,0 0 0,0 0 0,0 0 0,0 0 0,0 0 0,0 0 0,0 0 0,0 0 0,1 1 0,-1-1 0,0 0 0,0 0 0,0 0 0,0 0 0,0 0 0,0 0 1,0 0-1,0 0 0,0 0 0,0 0 0,0 1 0,0-1 0,0 0 0,0 0 0,0 0 0,0 0 0,0 0 0,0 0 0,-1 0 0,1 0 0,-5 10 969,-12 12-682,15-18-112,-35 44 162,-228 315 85,225-302-2651,45-103-1529,-1 5 2601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1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15651,'6'16'1753,"7"4"-753,1 1-312,7 5 1016,4 1-239,6 5-313,4-2-128,2 1-344,0 1-200,-5-9-872,-6-2-520,-5 1 768,-2 1-176,-8-10-160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45 275 16259,'15'1'947,"53"0"2233,-62-1-2833,1-1 0,-1 0 1,0 0-1,0 0 0,0-1 1,-1 0-1,1 0 0,10-6 1,-15 7-303,0 1 0,1-1 1,-1 0-1,0 0 1,0 0-1,1 0 1,-1 0-1,0 0 0,0 0 1,0-1-1,0 1 1,0 0-1,-1 0 0,1-1 1,0 1-1,0-3 1,-1 4-31,1-1 1,-1 0-1,0 0 1,0 0 0,-1 0-1,1 0 1,0 1-1,0-1 1,0 0 0,0 0-1,-1 0 1,1 1 0,0-1-1,-1 0 1,1 0-1,-1 1 1,1-1 0,-1 0-1,1 1 1,-1-1-1,0-1 1,-2 0-5,0 0 0,1 1 1,-1-1-1,0 0 0,0 1 0,0-1 0,0 1 1,0 0-1,0 0 0,-1 1 0,1-1 1,0 0-1,-7 1 0,2 0-10,-1 1 0,1 0 0,-1 0 0,1 1 0,0 0-1,0 1 1,-1 0 0,-11 6 0,15-7-32,0 1-1,0 0 1,1 0-1,-1 1 1,1-1-1,0 1 1,-1 0-1,2 0 1,-1 0-1,0 0 1,1 1-1,0 0 1,0-1-1,-3 7 1,6-10-15,-1 1 1,0-1-1,1 0 1,-1 0-1,1 0 1,-1 1-1,1-1 1,0 0-1,0 1 1,-1-1-1,1 0 1,0 0-1,0 1 1,0-1-1,0 0 0,0 1 1,1-1-1,-1 0 1,0 1-1,1-1 1,-1 0-1,1 0 1,-1 1-1,1-1 1,-1 0-1,1 0 1,0 0-1,0 0 1,-1 0-1,1 0 1,0 0-1,0 0 1,0 0-1,0 0 1,0 0-1,0-1 0,1 1 1,-1 0-1,0-1 1,0 1-1,0-1 1,1 1-1,1-1 1,6 2-131,0 0 0,0-1 1,1-1-1,-1 1 0,11-2 0,-12 0 163,48-1-616</inkml:trace>
  <inkml:trace contextRef="#ctx0" brushRef="#br0" timeOffset="1">529 217 17044,'-22'20'1347,"-19"20"-217,37-36-916,1-1-1,0 1 1,0 0-1,0 0 0,1 0 1,0 1-1,-1-1 1,-1 6-1,4-10-171,0 1 1,0-1-1,0 0 0,0 1 1,0-1-1,0 0 1,0 1-1,0-1 0,0 0 1,0 1-1,0-1 0,0 0 1,0 1-1,0-1 1,0 0-1,0 1 0,0-1 1,0 0-1,0 1 0,0-1 1,0 0-1,1 1 1,-1-1-1,0 0 0,0 0 1,0 1-1,1-1 0,-1 0 1,0 0-1,0 1 1,1-1-1,-1 0 0,0 0 1,1 0-1,-1 1 1,0-1-1,0 0 0,1 0 1,17 0 596,19-12-415,-23 4-214,-1 0-1,1-1 1,-2 0-1,1-1 1,-1-1-1,-1 0 1,0 0-1,0-1 1,-1-1-1,8-14 0,-5 7 23,-1 0-1,-2 0 1,0-1-1,-1-1 1,-1 1-1,6-28 1,-13 33 174,-7 21 115,-9 23 194,4 2 46,-11 43-1,20-64-517,0 1 0,1 0 0,0-1 1,0 1-1,1 0 0,0-1 0,1 1 0,0 0 1,2 9-1,-1-15-303,-1 0 1,1 0-1,0-1 1,0 1-1,0-1 1,0 1 0,1-1-1,-1 0 1,1 0-1,0 0 1,0 0-1,0 0 1,0-1-1,1 1 1,-1-1-1,1 0 1,6 3-1,4-2-694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1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18708,'-3'-2'1952,"-1"2"-1407,1 5-321,3-1 1272,-2 2-1816,1 1 184,1 0 56,7 2-192,0-1-112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 18780,'-4'9'1704,"1"-9"-1200,-1-6-327,4-1 215,7 4-448,3-10 264,4-7-232,1-4-296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1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15059,'-13'19'4094,"-4"8"-2831,-76 70 1137,47-52-2039,2 2 0,-50 71-1,74-78-2147,19-39 1435,-2-4-114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1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17140,'0'1'1688,"4"9"-840,3-1-256,6 5 905,6 5-177,4 0-432,4 1-144,4 4-152,2 0-71,3-2-377,0-5-216,-5-3-873,-2-5 865,-9 1-144,-4-3-96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1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13147,'19'3'2368,"1"-2"-1071,6-1-345,7-1 1744,10-4-943,3-2-137,8-3-528,3 0-255,4-1-337,-1-1-152,-4-1-264,-6 2-144,-11 2-488,-7 5-313,-14 4-1439,-11 0 1952,-6 1-344,-1 2-289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1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19164,'0'17'1897,"3"-1"-1113,3-2-280,4 8 784,3-1-184,2 1-336,4-2-119,5-7-281,2-5-120,6-6-160,2-2-152,-1-9-496,0-5-321,-6-6-487,0-3 1080,-8-7-264,-5 0-200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1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118 768 17692,'-11'32'1968,"-6"-1"-1032,1 2-359,-1 7 983,-1-1-192,4-3-448,-2-2-175,11-2-505,2-6-312,4-11-681,5-8-175,7-11 712,1-6-184,1-8-176</inkml:trace>
  <inkml:trace contextRef="#ctx0" brushRef="#br0" timeOffset="1">563 20 16379,'2'-15'1015,"-2"10"-379,-3 8 818,-3 10-759,0 1 0,1 0-1,1 1 1,0-1 0,-3 27-1,-1 78 630,10 39-217,2-92-706,-3 0 0,-15 115 0,12-163-553,-2 0 1,0 0 0,-1-1-1,-1 1 1,-1-1 0,0 0-1,-1-1 1,-1 0 0,0 0 0,-2-1-1,1 0 1,-2-1 0,0 0-1,-21 18 1,21-22-189,1-2 1,-2 0-1,1 0 0,-1-1 1,0-1-1,0 0 0,-1-1 1,0 0-1,-21 4 0,-21 0-731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1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43 14107,'8'-34'3198,"-8"34"-3129,1 0 0,-1 0-1,0-1 1,0 1 0,0 0 0,0-1-1,0 1 1,0 0 0,0-1 0,0 1-1,0 0 1,0-1 0,0 1-1,0 0 1,0-1 0,0 1 0,0 0-1,0-1 1,-1 1 0,1 0 0,0 0-1,0-1 1,0 1 0,0 0 0,0-1-1,-1 1 1,1 0 0,0 0 0,-1-1-1,-11 15 2307,-15 31-1690,3 0 0,2 1 0,-27 80 0,26-54-228,-22 138 0,38-163-236,3 1-1,1 0 1,6 70-1,0-86-264,2 1-1,0-1 1,3-1-1,0 1 0,26 58 1,-28-76-209,1-1 0,1 0 0,0 0 0,16 19 0,-18-26 146,1 1 0,-1-1 0,1 0 1,0-1-1,0 0 0,0 0 0,1 0 0,0-1 0,9 3 0,19 3-445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1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20140,'-1'3'1761,"1"14"-1137,-2 0-240,-1 9 880,2 3-248,-1 4-496,2 0-119,3 2-225,2-3-128,0-8-384,3-4-241,2-8-543,-2-2-216,-1-10 920,-2 0-328,-3-4-105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1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17900,'10'10'2320,"1"-3"-1415,12-7-361,7-3 1184,5-4-648,-1-2-288,6-1-1008,-3 0-536,-8 1 648,-3 2-208,-10 4-192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18628,'-11'0'2048,"11"1"-943,3-2 567,2 0-896,8 1-1224,-1-3 616,11 0-400,2 1-136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1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15819,'0'1'136,"0"0"0,0-1 0,0 1-1,0 0 1,0 0 0,0 0-1,0-1 1,0 1 0,0 0 0,1 0-1,-1-1 1,0 1 0,1 0-1,-1 0 1,0-1 0,1 1 0,-1 0-1,1-1 1,-1 1 0,1 0-1,-1-1 1,1 1 0,-1-1 0,1 1-1,0-1 1,-1 1 0,1-1-1,0 1 1,-1-1 0,1 0 0,0 1-1,-1-1 1,2 0 0,32 5 2661,-11-3-1424,-17-1-1193,0 0 0,0 1 0,0 0-1,0 0 1,0 0 0,-1 1 0,1 0 0,-1 0 0,0 0 0,5 5 0,-7-6-159,-1 0 1,0 0 0,-1 1 0,1-1 0,0 1-1,-1 0 1,1-1 0,-1 1 0,0 0 0,0 0 0,0 0-1,0-1 1,0 1 0,-1 0 0,1 0 0,-1 0 0,0 0-1,0 1 1,0-1 0,0 0 0,-1 0 0,-1 5-1,-1 4-24,-1 1 0,-1-1 0,0 1 0,-1-1 0,0-1 0,-1 1 0,0-1 0,-1 0 0,0-1 0,-1 0 0,0 0-1,0-1 1,-1 0 0,0-1 0,-21 14 0,91-40-401,-36 10-56,0 0 57,0-1 1,30-15 0,-26 7 51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2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19468,'-7'11'1921,"5"-1"-1073,7-5-248,9-1 904,6-1-232,7 1-279,8 2-225,8 0-272,4-1-64,-1 1-328,0 0-240,-5 1-840,-6 2-432,-12-2 1143,-9 3-231,-20 1-184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2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18796,'0'7'1992,"10"-3"-1151,9-2-337,8-2 968,8-2-392,6-2-328,5-2-279,3 0-890,-2-1-519,-1-1 776,-3-1-176,-3 2-136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2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16852,'-1'1'140,"1"0"0,0 0 0,0 0 0,0 1 0,0-1 0,1 0 0,-1 0 0,0 0 0,0 0 0,1 0 0,-1 0 0,1 1 0,-1-1 0,1 0 0,-1 0 0,1 0 0,0-1 0,-1 1 0,1 0 0,0 0 0,0 0 0,-1 0 0,1-1 0,0 1 0,2 1 0,31 18 1956,-21-13-1083,-4-3-723,7 5 69,0 1 0,0 0 1,-1 2-1,19 16 0,-31-25-344,0 0-1,0 0 1,0 0 0,-1 0-1,1 1 1,-1 0 0,0-1-1,0 1 1,0 0 0,-1 0-1,1 0 1,-1 0 0,0 0-1,0 0 1,0 0 0,-1 1-1,1-1 1,-1 0 0,0 0-1,0 1 1,-1-1 0,1 0-1,-1 0 1,0 1 0,-1 4-1,-4 5 10,-1-1 0,0 0 0,0 0 0,-1 0 0,-1-1 0,-11 12-1,-65 64-489,77-80 277,-26 24-2339,41-36 1945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2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219 194 15715,'0'-3'270,"0"1"-1,0-1 1,0 0 0,-1 1-1,1-1 1,-1 0-1,1 1 1,-1-1-1,0 1 1,0-1-1,0 1 1,-1 0-1,1-1 1,0 1-1,-1 0 1,1 0 0,-1 0-1,0 0 1,-2-2-1,1 2-81,1 0 0,-1 1 0,0-1-1,0 1 1,0 0 0,0 0 0,0 0-1,0 0 1,0 1 0,0-1 0,0 1 0,0 0-1,0 0 1,0 0 0,0 0 0,-6 1 0,4 0-129,0 1 0,0-1 1,0 1-1,0 1 0,1-1 1,-1 0-1,0 1 0,1 0 1,0 0-1,-1 1 0,1-1 1,1 1-1,-1 0 1,0 0-1,1 0 0,0 0 1,-4 7-1,-3 5 47,1 1 0,1 0 0,-10 27 0,14-34-62,1 1-1,0 1 1,1-1 0,0 0-1,-1 15 1,3-23-32,0-1-1,0 1 1,1 0 0,-1-1 0,0 1-1,1-1 1,0 1 0,-1-1-1,1 1 1,0-1 0,0 0-1,3 5 1,-3-6-3,1 0-1,-1 1 0,0-1 1,1 0-1,-1 0 0,0 0 1,1-1-1,-1 1 0,1 0 1,-1-1-1,1 1 1,-1-1-1,1 1 0,0-1 1,-1 1-1,1-1 0,0 0 1,-1 0-1,1 0 1,0 0-1,-1 0 0,3-1 1,4-1 2,1 0 0,-2 0 1,1-1-1,0 0 0,0 0 1,-1-1-1,0 0 0,0 0 1,13-10-1,57-57 95,-64 59-85,15-16 82,-1-2 0,-2 0 0,0-2 0,-3 0 0,32-60 0,-50 85-42,-3 4-24,1 0 0,-1 1 0,0-1 0,0 0 0,0 0 0,0 0 0,0 0 0,0 0 1,-1 0-1,1-4 0,-1 7-32,0 0 1,0-1 0,0 1-1,0 0 1,0 0-1,0 0 1,0 0 0,0 0-1,0-1 1,0 1 0,0 0-1,0 0 1,0 0 0,0 0-1,-1 0 1,1 0 0,0-1-1,0 1 1,0 0 0,0 0-1,0 0 1,0 0 0,0 0-1,0 0 1,0 0-1,-1-1 1,1 1 0,0 0-1,0 0 1,0 0 0,0 0-1,0 0 1,0 0 0,-1 0-1,1 0 1,0 0 0,0 0-1,0 0 1,0 0 0,0 0-1,-1 0 1,1 0 0,0 0-1,0 0 1,0 0-1,0 0 1,0 0 0,-1 0-1,-8 6 150,-7 13 43,7 0-137,0 0 0,0 0 0,2 1 0,1 1 0,0-1 0,2 1 0,0 0 0,1 0 0,1 0 0,2 0 0,0 0 1,4 37-1,-2-48-95,0-1 0,0 1 0,1-1 0,0 0 0,1 0 0,0 0 0,6 9 0,-10-16-18,1 0 0,0-1 0,0 1 0,0 0 1,1-1-1,-1 1 0,0-1 0,1 1 0,-1-1 1,1 0-1,-1 0 0,1 1 0,-1-1 1,1 0-1,0 0 0,0-1 0,-1 1 0,1 0 1,0-1-1,0 1 0,0-1 0,0 1 0,0-1 1,0 0-1,0 0 0,0 0 0,0 0 0,0 0 1,0 0-1,-1-1 0,1 1 0,0-1 1,0 1-1,0-1 0,0 0 0,0 1 0,-1-1 1,1 0-1,0 0 0,-1 0 0,4-3 0,16-14-418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19172,'-5'14'857,"1"-1"0,0 1 0,0 0-1,2 0 1,0 0 0,0 0 0,1 0 0,1 0 0,3 25 0,-3-37-866,0 0 1,0 0 0,0-1 0,1 1-1,-1 0 1,1-1 0,-1 1-1,1 0 1,0-1 0,0 1 0,-1-1-1,1 1 1,0-1 0,0 1 0,1-1-1,-1 0 1,0 1 0,0-1 0,1 0-1,-1 0 1,0 0 0,1 0-1,0 0 1,-1 0 0,1 0 0,-1-1-1,1 1 1,0-1 0,-1 1 0,1-1-1,0 1 1,0-1 0,-1 0 0,1 0-1,0 0 1,0 0 0,-1 0 0,1 0-1,0-1 1,0 1 0,-1 0-1,1-1 1,2 0 0,4-3-404,-1 1 1,1-1-1,0 0 0,-1-1 1,0 0-1,0 0 0,10-10 1,2-3-818,-1-1 0,0-1-1,-2-1 1,0-1 0,15-27 0,-92 149 8160,14-27-4938,42-65-1870,-13 21-27,1 1-1,2 1 0,1 0 0,-17 55 0,31-84-210,0-2 87,-1 1 0,1 0-1,0-1 1,0 1 0,0 0-1,-1-1 1,1 1 0,0 0-1,0-1 1,0 1 0,0 0-1,0-1 1,0 1 0,1 0-1,-1-1 1,0 1 0,0 0-1,0-1 1,1 2 0,3-1-414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2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16452,'2'2'247,"0"-1"1,0 0 0,0 0 0,0 0-1,0-1 1,0 1 0,1 0 0,-1-1-1,0 1 1,0-1 0,1 0 0,-1 0 0,0 0-1,4 0 1,-1 0 222,176 0 4743,0-4-3512,111 0-1051,-62 7-650,69 1-3127,-327-13 2158,2 8 636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2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341 265 18924,'1'-3'160,"-1"1"0,1 0 0,-1 0 0,1 0 0,-1-1 0,0 1 0,0 0 0,0 0 0,0-1 0,-1 1 0,1 0 0,-1 0 0,1 0 0,-1 0 0,0-1 0,0 1 0,1 0 0,-1 0 0,-1 0 0,1 0 0,0 1 0,0-1 0,-1 0 0,-2-2 0,2 2-24,-1 1 0,0-1 1,0 1-1,0-1 0,0 1 0,0 0 1,-1 0-1,1 0 0,0 0 0,0 1 1,-1-1-1,1 1 0,0 0 0,-1 0 1,-6 1-1,0 0-82,0 2-1,0-1 1,0 1-1,0 1 1,1-1 0,-1 2-1,1-1 1,0 2 0,0-1-1,-12 11 1,2-1-10,1 1 1,1 1 0,-21 27-1,37-44-40,-12 16 75,-16 26 0,27-38-61,0-1 0,0 1 0,0-1 0,0 1-1,1 0 1,-1 0 0,1 0 0,0 0 0,0 0 0,1 0-1,-1 0 1,1 0 0,0 1 0,0 5 0,1-9-9,-1 0 1,0 0 0,1 0-1,-1 0 1,0 0 0,1 0 0,-1-1-1,1 1 1,-1 0 0,1 0-1,0 0 1,-1-1 0,1 1 0,0 0-1,0-1 1,-1 1 0,1-1-1,0 1 1,0-1 0,0 1 0,0-1-1,2 1 1,-1 0 5,1-1-1,0 1 1,-1-1 0,1 0-1,0 0 1,0 0 0,0 0-1,3-1 1,3-1 13,-1 0 0,1 0 0,-1-1-1,13-6 1,-4-1 26,0-1 0,-1 0 0,0-1-1,0-1 1,-2 0 0,1-1 0,-2 0-1,0-2 1,-1 1 0,19-33 0,-17 23 51,-1-1 1,-1 0 0,-1-1-1,-2-1 1,0 1 0,8-54-1,-16 77-87,-1 1 0,1-1-1,-1 0 1,0 0-1,0 0 1,0 0 0,0 0-1,-1 0 1,-1-5-1,2 8-16,0 1 0,0 0 0,0 0-1,-1 0 1,1 0 0,0 0 0,0 0-1,0 0 1,0-1 0,0 1 0,-1 0-1,1 0 1,0 0 0,0 0 0,0 0 0,0 0-1,0 0 1,-1 0 0,1 0 0,0 0-1,0 0 1,0 0 0,0 0 0,-1 0-1,1 0 1,0 0 0,0 0 0,0 0-1,0 0 1,-1 0 0,1 0 0,0 0-1,0 0 1,0 1 0,0-1 0,0 0-1,-1 0 1,1 0 0,0 0 0,0 0 0,0 0-1,0 0 1,0 1 0,0-1 0,0 0-1,-1 0 1,1 0 0,0 0 0,0 0-1,0 1 1,0-1 0,0 0 0,0 0-1,-5 10 19,-5 16 31,2 0 0,1 0-1,1 0 1,1 1-1,2 0 1,0 0-1,2 0 1,1 0 0,1 0-1,8 45 1,-6-61-152,0 1 1,0 0 0,10 19-1,-11-27-282,1 0-1,-1 0 0,1 0 0,-1 0 1,1 0-1,1-1 0,4 6 0,-8-9 353,0 0 0,1 0-1,-1 0 1,0 1-1,0-1 1,0 0 0,0 0-1,0 0 1,1 0-1,-1 0 1,0 1 0,0-1-1,0 0 1,0 0-1,1 0 1,-1 0-1,0 0 1,0 0 0,0 0-1,1 0 1,-1 0-1,0 0 1,0 0 0,0 0-1,1 0 1,-1 0-1,0 0 1,0 0 0,0 0-1,1 0 1,-1 0-1,0 0 1,0 0-1,0 0 1,1 0 0,-1 0-1,0-1 1,0 1-1,0 0 1,0 0 0,1 0-1,-1-1 1,1-4-899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2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19924,'0'1'107,"1"0"0,-1 0 1,0-1-1,1 1 0,-1 0 0,0 0 0,1 0 0,-1 0 0,0 0 0,0 0 1,0 0-1,0 0 0,0 0 0,0-1 0,0 1 0,0 0 0,0 0 0,0 0 1,-1 0-1,1 0 0,0 0 0,-1 0 0,1 0 0,0-1 0,-1 1 0,0 1 1,-19 27 696,13-19-64,0 1-415,-51 76 844,-80 92 0,138-179-1130,-23 22-1293,23-22 1189,-1 0 0,1 0-1,0 0 1,0 0 0,-1 1-1,1-1 1,0 0 0,-1 0-1,1 0 1,0 0-1,-1 0 1,1 0 0,0 0-1,-1 0 1,1 0 0,0 0-1,0 0 1,-1 0 0,1 0-1,0 0 1,-1 0-1,1 0 1,0 0 0,-1 0-1,1-1 1,0 1 0,0 0-1,-1 0 1,1 0 0,0-1-1,-1 0-54,0 0 0,1 0 0,0 0 0,-1 0 0,1 0 0,0 0 0,-1 0 0,1 0 0,0 0 0,0 0 0,0 0 0,0 0 0,0-1 0,0 0 0,2-22-722,0-6-319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2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19716,'6'7'1873,"0"13"-1089,-2 0-248,5 12 1112,2-2-439,7 3-481,0 3-104,5-3-136,0-4-72,4-7-360,0-3-288,1-5 832,-2-4-584,-6-2 0,-5-1-8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212 125 17324,'0'-1'91,"-1"0"0,0 0 1,1 1-1,-1-1 0,0 0 0,0 0 1,0 1-1,1-1 0,-1 1 0,0-1 1,0 1-1,0-1 0,0 1 0,0-1 1,0 1-1,0 0 0,0 0 1,0 0-1,0-1 0,0 1 0,-1 0 1,1 0-1,0 0 0,0 0 0,-1 1 1,-30 6 671,18-2-554,0 1-1,1 0 1,0 1-1,-24 16 1,32-19-181,-1 0 0,1 1 0,0-1 0,0 1 1,0 0-1,0 0 0,1 0 0,0 1 0,0-1 0,1 1 0,-1 0 1,-3 12-1,6-17-18,1 0 1,0 0-1,0 0 1,-1 0-1,1 0 1,0 0-1,0 0 1,0 0-1,0 0 1,0 0-1,0 0 1,1 0-1,-1 0 1,0 0-1,0 0 1,1 0 0,-1 0-1,1 0 1,-1 0-1,1-1 1,-1 1-1,1 0 1,-1 0-1,2 1 1,0-1 3,-1 0 1,1 0-1,0 0 1,0 0 0,0 0-1,0 0 1,0 0-1,0-1 1,0 1-1,0-1 1,3 1 0,4 0 23,1-1 0,0 0 0,0 0 0,10-2 0,2-2-9,-1-1-1,0 0 1,0-2 0,-1 0 0,0-1 0,0-2-1,-1 0 1,22-15 0,-26 15 6,-1 0 0,-1-1 0,1-1 0,-2 0 1,0 0-1,0-1 0,-2-1 0,1 0 0,-2-1 0,14-26 0,-22 40-24,0-1-1,0 0 1,0 0 0,-1 0-1,1 0 1,0 0-1,-1 0 1,0 0 0,1 0-1,-1 0 1,0 0-1,0 0 1,0 0-1,0 0 1,-1-2 0,1 3-8,0 1 0,0 0-1,-1 0 1,1 0 0,0 0 0,0-1 0,0 1 0,-1 0 0,1 0 0,0 0 0,0 0 0,-1 0 0,1 0 0,0 0 0,0 0 0,-1 0 0,1 0 0,0 0-1,0 0 1,-1 0 0,1 0 0,0 0 0,0 0 0,-1 0 0,1 0 0,0 0 0,0 0 0,-1 0 0,1 0 0,0 0 0,0 0 0,-1 0 0,1 1 0,0-1-1,-17 15 64,1 5 90,0 1 1,-25 43-1,34-51-39,1 0 0,0 0 0,1 0-1,0 1 1,1 0 0,-4 27 0,7-39-90,1 0 0,0 0 0,0 1 0,0-1 0,0 0 0,0 0 1,1 0-1,-1 0 0,1 0 0,-1 0 0,1 0 0,-1 0 0,1-1 1,0 1-1,0 0 0,0 0 0,0 0 0,1-1 0,-1 1 1,0-1-1,3 3 0,-2-2 0,1-1-1,0 1 1,-1-1 0,1 1 0,0-1 0,0 0-1,0 0 1,0 0 0,0-1 0,1 1 0,-1-1 0,5 0-1,4 0-1,1-1-1,0 0 0,0-1 0,-1 0 0,21-8 1,-8 2-116,-2-2 0,1 0 0,21-15 0,-32 18-48,-1-1-1,0-1 0,-1-1 0,1 1 0,-2-2 1,16-17-1,-25 27 115,0 0-1,-1 0 1,1 0 0,0 0-1,-1 0 1,1 1 0,0-1 0,-1 0-1,1 0 1,-1-1 0,0 1-1,1 0 1,-1 0 0,0 0-1,1 0 1,-1 0 0,0-2 0,-1 2 14,1 1 1,0 0-1,-1 0 1,1-1-1,0 1 1,-1 0-1,1 0 1,-1 0-1,1-1 1,-1 1-1,1 0 1,-1 0-1,1 0 1,-1 0-1,1 0 1,0 0-1,-1 0 1,1 0 0,-1 0-1,1 0 1,-1 0-1,1 0 1,-1 0-1,1 0 1,-1 1-1,1-1 1,-1 0-1,-4 2 8,0 0 1,0 0-1,0 0 0,0 1 0,-8 5 0,-24 27 219,34-32-186,0 0 1,1 0 0,0 0 0,0 0-1,0 0 1,0 1 0,0-1 0,1 0-1,-1 1 1,1 0 0,-1 3 0,2-6-21,0 0-1,0 0 1,0 0 0,0-1 0,0 1 0,0 0 0,0 0 0,1-1 0,-1 1 0,0 0 0,0 0 0,1-1 0,-1 1 0,0 0 0,1-1 0,-1 1 0,1 0 0,-1-1 0,1 1 0,-1 0 0,1-1 0,-1 1 0,2 0 0,20 8 40,-10-7-164,0-1 0,17 0 0,-23-1 16,39-1-1046,51-8 0,41-2-2667,-143 12 4107,3 0 80,-1 0 0,1-1 0,0 1 1,-1-1-1,1 0 0,-1 0 0,-3 0 1,6 0-295,1 0 0,-1 0 0,0-1 0,1 1-1,-1 0 1,1 0 0,-1-1 0,0 1 0,1 0 0,-1-1 0,1 1 0,-1 0 0,1-1 0,-1 1 0,1-1 0,0 1 0,-1-1 0,1 1 0,-1-1 0,1 0 0,-1 0-5,1-1 0,0 1 0,0 0 0,-1-1 0,1 1 0,0 0 1,0 0-1,0-1 0,0 1 0,1 0 0,-1-1 0,0 1 0,1 0 0,0-2 0,0-2-57,1 1-1,-1 0 1,1 0 0,1-1-1,-1 1 1,1 1 0,-1-1-1,1 0 1,0 1 0,0-1-1,1 1 1,-1 0 0,1 0-1,-1 0 1,1 1 0,0-1-1,0 1 1,0 0 0,0 0-1,1 0 1,-1 1 0,0-1-1,7 0 1,8-1-468,1 1 0,0 0 0,0 2 1,25 2-1,14-1 190,12-7-316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3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18316,'11'0'1952,"5"5"-1119,7-1-353,6 3 1560,9 0-888,11-1-552,6-2-95,0-1-201,3-1-120,-7-2-192,-5-3-184,-13 1-593,-11 1-367,-21 1 896,2-2-152,-13 4-224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3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14667,'0'18'1993,"13"2"-833,6-2-416,10-10 1728,8 1-1071,10-3-369,3-4-160,1-2-880,-3-2-528,-5-11 512,-8-2-152,-11 2-152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3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17316,'-16'5'2032,"6"2"-1008,4-1-376,6 1 1321,6 0-377,10 0-448,8 0-167,12 0-321,7 1-120,10-4-168,3-3-72,1-1-128,-2-1-120,-8-3-472,-8 1-424,-14-3 720,-6 2-112,-20 1-144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21701,'-5'4'1944,"11"-2"-1320,10-2-264,13 0 841,5-5-289,10 2-416,8 0-136,4 1-264,3 0-104,-8 2-504,-5-1-256,-11 2-489,-7-1 969,-11 3-200,-14-2-224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15515,'10'7'2209,"7"-2"-1225,14-5-344,8-1 1361,10-2-761,2-1-168,4-2-776,1-2-576,-7 2 352,-4 0-128,-9-1-168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16996,'1'3'2408,"9"0"-1328,8 0-335,3-3 1575,8-1-856,2-4-279,4 2-361,2-1-312,-1 1-744,-2-1-576,-6 3 712,-6 1-176,-7-2-121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17484,'5'4'1960,"2"2"-1064,1 1-328,5 5 1129,3 2-305,7 3-456,1 3-152,3-1-303,4 3-97,-3-4-336,1-1-224,-2-5-849,0-6 33,-4-12 744,-1-7-216,2-4-200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19068,'-5'11'1944,"-3"8"-1159,-2 2-297,-2 11 936,-1 4-312,-1 5-328,0 4-191,-2-1-257,0-1-128,7-4-328,-3-6-208,6-6-593,-1-7-319,2-9 960,5-9-224,-8 6-232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18132,'15'3'1904,"12"-3"-1048,9-4-327,17-1 951,5 0-280,16-2-368,3-1-152,0 0-279,-2-1-129,-9 3-328,-7 2-168,-16 0-553,-5 1-303,-12-3 848,-7-2-208,-6 2-168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13059,'-4'-1'7085,"4"2"-6952,-10 6 1844,-8 8-1463,-38 39 575,-219 221-538,272-272-414,-25 24-2456,27-26 2229,1-1 0,-1 1 0,1-1 0,-1 1 0,1-1-1,-1 1 1,0-1 0,1 0 0,-1 1 0,0-1 0,1 0 0,-1 0 0,0 1 0,1-1 0,-1 0 0,0 0 0,0 0 0,1 0-1,-1 0 1,0 0 0,0 0 0,1 0 0,-1 0 0,0 0 0,1 0 0,-1-1 0,0 1 0,0 0 0,1 0 0,-1-1-1,0 1 1,1 0 0,-1-1 0,1 1 0,-1-1 0,0 1 0,1-1 0,-1 1 0,1-1 0,-1 1 0,0-2 0,-4-13-1029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0:5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1114 117 12307,'0'-2'139,"0"-1"0,0 0 0,0 1-1,0-1 1,-1 0 0,1 1 0,-1-1 0,0 1 0,1-1 0,-1 1 0,0-1 0,-1 1 0,1-1 0,0 1 0,-1 0 0,1 0 0,-1 0 0,0-1 0,0 2 0,0-1 0,0 0 0,0 0 0,-3-2 0,-2-1 212,-1-1 0,0 1 0,0 0 1,0 0-1,-15-5 0,3 4-134,1 1-1,-1 1 1,0 1-1,-37-2 1,-84 8-293,60 1 152,41-3-56,-13-1 3,-58 9 0,93-6 59,0 1 0,0 0 0,0 1 1,1 1-1,0 1 0,-32 17 0,36-15 59,0 0 0,1 0 0,0 1-1,1 0 1,0 1 0,1 0-1,0 1 1,-10 15 0,-4 13 127,-27 57 0,33-59-322,-14 29 86,-29 86 0,59-145-29,0 0 0,1 0 0,0 0 0,0 1 0,1-1 0,0 0-1,0 1 1,1-1 0,0 0 0,1 0 0,0 0 0,0 0 0,0 0 0,1 0 0,8 14 0,-2-5 46,0-1 0,2 0-1,0-1 1,1 0 0,24 24 0,-28-31 21,1 0 0,0-1 1,0 0-1,0-1 0,1 0 1,0 0-1,0-1 0,1 0 0,0-1 1,-1 0-1,1-1 0,23 4 0,-4 0 90,0 1 0,47 19-1,-52-17-139,-1-1 1,1-2-1,0 0 0,37 4 1,-33-7-10,0-2 1,0-1-1,0-2 1,0-1-1,54-10 1,-33-1-19,-15 4 45,0-1 1,-1-1-1,33-17 1,-36 13 82,0-2 1,-2-2 0,0 0 0,-1-2-1,-1-1 1,-1-1 0,-1-2 0,-1 0-1,38-53 1,-57 68-45,0 1-1,0-1 0,-2 0 0,1 0 1,-1 0-1,-1 0 0,0-1 1,0 1-1,-1-1 0,0 1 0,-1-1 1,0 0-1,-1 1 0,0-1 1,-3-14-1,-4-7-1,-1 0 0,-1 0 0,-23-47 0,23 57-195,-2 1 0,0 1 1,-1 0-1,-1 1 0,-1 0 1,0 1-1,-22-19 1,24 25 29,0 1 1,-1 1 0,-1 0-1,1 0 1,-2 2 0,1 0 0,-1 0-1,0 2 1,-1 0 0,-23-6-1,5 6-175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21173,'-9'6'2616,"4"0"-1680,5-7-432,7-1 2137,4-2-2345,3-5 256,-6-1-384,-3-1-128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5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19284,'10'-4'1841,"3"4"-1185,4 3-232,6 7 976,2 5-384,6 5-432,-1 3-200,6 5-183,-1 0-25,0 1-256,-3-2-265,-3-8-439,1 4-248,-4-15 800,-1-3-192,3-18-176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0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16676,'20'27'1257,"0"0"1,-2 1 0,-1 1 0,-2 1 0,0 0-1,14 46 1,-24-58-1143,-1 0 0,0 0 0,-1 0 0,-1 1 0,-1-1-1,0 1 1,-2-1 0,0 1 0,-1-1 0,0 1 0,-2-1 0,0 0 0,-8 19-1,-1-6-374,-2-1-1,0-1 0,-2 0 1,-2-1-1,0 0 0,-2-2 1,-1-1-1,-1 0 0,-1-2 1,-36 28-1,17-23-267,4-14-168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0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18 14347,'2'-1'578,"19"-14"1860,-12 13-859,-9 3-1491,0-1-1,0 1 1,0-1 0,1 0 0,-1 1 0,0-1 0,0 1-1,0-1 1,0 0 0,0 1 0,0-1 0,0 1 0,0-1 0,0 1-1,0-1 1,0 0 0,0 1 0,0-1 0,0 1 0,0-1-1,-1 0 1,1 1 0,0-1 0,-1 1 0,-50 119 1810,28-71-1640,-20 49 275,-47 157-1,79-216-466,2 0 1,2 0-1,2 1 1,1 0-1,2-1 1,1 2-1,8 55 1,-4-74-236,2 1 0,0 0 0,2-1 1,18 42-1,-22-56 62,1 0 1,0-1-1,1 0 0,-1 0 1,1 0-1,1 0 1,0-1-1,0 1 0,0-2 1,0 1-1,1-1 0,0 0 1,0 0-1,0 0 0,1-1 1,11 4-1,19 0-410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0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17188,'4'-8'1672,"-4"6"-1317,1 0 1,0 0-1,0 0 0,0 0 1,0 0-1,1 0 0,-1 0 1,0 0-1,1 0 1,1-1-1,-2 4-179,-1 0 1,1-1 0,-1 1-1,0 0 1,1 0-1,-1 0 1,0 0-1,0 0 1,1 0-1,-1-1 1,0 1-1,0 0 1,0 0-1,0 0 1,0 0 0,0 0-1,-1 0 1,1 1-1,-3 20 300,3-22-456,-4 19-222,0 1 0,2-1 0,1 1 1,0-1-1,1 1 0,1 0 0,8 37 0,-9-56 180,0 0 0,0 0 0,0 0 0,1 0-1,-1 0 1,0 0 0,1 0 0,-1 0 0,1 0 0,-1-1 0,1 1 0,-1 0 0,1 0 0,-1 0-1,1-1 1,0 1 0,-1 0 0,1-1 0,0 1 0,0 0 0,0-1 0,0 1 0,-1-1-1,1 1 1,1-1 0,5-1-426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0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17740,'0'8'2400,"6"-3"-1423,13-5-393,5-5 1488,6-3-800,8-1-247,5 1-593,0-1-288,-2 2-848,-4 3-473,-9-4 961,-8 1-208,-9 0-184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0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18084,'4'2'753,"0"0"0,0 0 0,0-1 0,1 0-1,-1 0 1,6 1 0,10 2 398,-18-3-1092,0-1-1,0 1 1,-1-1 0,1 1-1,0 0 1,0 0-1,0 0 1,0 0 0,-1 0-1,1 0 1,-1 1 0,1-1-1,-1 1 1,1-1-1,-1 1 1,0-1 0,1 1-1,-1 0 1,0-1-1,1 5 1,-1-4-31,-1 0-1,0 1 1,0-1 0,1 1 0,-2-1-1,1 0 1,0 1 0,0-1 0,-1 1-1,1-1 1,-1 0 0,0 0 0,0 1-1,-2 3 1,-4 7 9,-1-1 0,-1-1 1,0 1-1,-16 15 0,22-24 0,-26 26 163,29-29-194,0 1 1,1-1-1,-1 0 1,0 0-1,0 0 0,0 0 1,1 1-1,-1-1 1,0 0-1,0 0 1,1 0-1,-1 0 0,0 0 1,0 0-1,1 1 1,-1-1-1,0 0 0,1 0 1,-1 0-1,0 0 1,0 0-1,1 0 0,-1 0 1,0 0-1,1 0 1,-1 0-1,0-1 0,0 1 1,1 0-1,-1 0 1,0 0-1,0 0 1,1 0-1,-1 0 0,1-1 1,13-2 47,35-7-182,0 2 0,1 2-1,52 0 1,-76 6 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0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209 295 15747,'-2'-7'1071,"1"3"-698,0 0 0,-1 0 0,1 0 0,-1 1 0,-3-7 0,5 9-277,-1 1 0,1-1 1,-1 0-1,1 1 0,-1-1 0,1 1 0,-1-1 0,0 1 0,1-1 0,-1 1 0,0-1 0,0 1 0,1 0 1,-1-1-1,0 1 0,0 0 0,0-1 0,1 1 0,-1 0 0,0 0 0,0 0 0,0 0 0,0 0 1,1 0-1,-1 0 0,0 0 0,0 0 0,0 1 0,0-1 0,1 0 0,-1 0 0,0 1 0,-1 0 0,-6 3 132,1 1 0,0 0 0,0 0 0,1 0 0,-1 1 0,1 0 0,0 0 0,-5 8 0,-38 58 112,41-60-316,-25 46 72,31-53-83,0-1 0,0 1-1,0-1 1,1 1 0,0 0-1,0 0 1,0 0 0,0 0-1,1 0 1,0 7 0,0-11-9,0 1 0,0-1-1,1 0 1,-1 1 0,1-1 0,-1 0 0,1 0 0,-1 0 0,1 1 0,0-1 0,0 0 0,-1 0 0,1 0 0,0 0 0,0 0 0,0 0-1,0-1 1,0 1 0,0 0 0,0 0 0,1-1 0,-1 1 0,0 0 0,0-1 0,1 1 0,-1-1 0,0 0 0,0 1 0,1-1 0,-1 0-1,0 0 1,1 0 0,-1 0 0,0 0 0,1 0 0,-1 0 0,2-1 0,4 0 16,-1 0 0,1-1 1,-1 0-1,1 0 0,-1 0 0,9-5 0,3-3 74,0-2-1,-1 0 1,0-1-1,-1 0 1,-1-2-1,0 0 1,22-28-1,-6 0 350,48-87-1,-62 98-211,0-1 1,-2-1-1,20-65 0,-33 84-187,-8 23-50,-8 27-34,2-1-40,2 0 1,1 1 0,1 0-1,2 1 1,-1 56 0,7-85-102,0-1 1,0 1-1,1-1 1,0 1 0,0-1-1,1 1 1,2 6 0,-3-11 60,1 1 1,-1 0 0,0-1-1,1 1 1,0-1 0,0 0-1,0 1 1,0-1 0,0 0-1,0 0 1,0 0 0,1 0-1,-1-1 1,1 1 0,-1-1-1,1 1 1,-1-1 0,4 1-1,11 3-629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0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20212,'-2'18'1681,"-11"9"-1169,-4 4-248,-6 8 728,-1 4-312,-3 3-272,-2-3-112,0-2-152,2-6-152,4-9-432,3-3-256,7-11-520,-3-6-168,8-7 911,1-9-247,7-10-288</inkml:trace>
  <inkml:trace contextRef="#ctx0" brushRef="#br0" timeOffset="1">22 105 14787,'3'-11'1825,"6"12"-905,3 2-336,1 13 1552,5 5-559,5 9-601,-1 0-264,7 2-200,3-2-168,-1-1-736,-1-4 1248,-4 3-808,-4-8-40,-4-2-72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3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17020,'0'0'116,"0"-1"0,0 1 0,0 0 0,0-1 0,0 1 0,0 0 0,0-1 1,0 1-1,0 0 0,0-1 0,0 1 0,0 0 0,0-1 0,0 1 0,0 0 0,1-1 1,-1 1-1,0 0 0,0-1 0,0 1 0,0 0 0,1 0 0,-1-1 0,0 1 1,0 0-1,1 0 0,-1-1 0,0 1 0,1 0 0,7 5 2403,7 18-52,-14-22-2415,42 67 729,67 83 0,-109-149-907,1 0-1,-1 0 0,1-1 1,0 1-1,-1-1 1,1 1-1,0-1 1,0 1-1,0-1 0,0 0 1,0 0-1,0 0 1,3 0-1,-3 0 63,-1-1-1,1 0 0,0 0 1,-1 0-1,1 0 0,0-1 1,-1 1-1,1 0 0,0-1 1,-1 1-1,1-1 0,-1 0 1,1 1-1,-1-1 0,1 0 0,-1 0 1,1 0-1,1-2 0,16-12-664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3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16163,'-10'12'2049,"0"9"-1001,-3 2-424,-4 4 1457,1 3-657,3 11-512,0 2-152,-2 1-392,2 0-120,1-2-183,1 0-49,1-4-305,3-5-239,-2-7-608,-1-6 928,0-10-144,1 0-144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15891,'-8'20'1777,"-2"7"-1257,2 14-232,1 10 1352,7 7-1200,-1 3-96,5-4-288,5-7-232,1-8-424,1-9-216,-5-15 624,-6-15-176,1 6-184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3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14883,'-1'1'123,"0"0"0,1 0 0,-1 0 0,1 0 0,-1 0 0,1 1 0,0-1 1,-1 0-1,1 0 0,0 0 0,0 0 0,0 0 0,0 1 0,0-1 0,0 0 0,0 0 0,0 0 0,0 0 0,0 0 0,1 1 0,-1-1 0,0 0 0,1 0 0,-1 0 0,1 0 0,-1 0 0,1 0 0,0 0 0,-1 0 0,1 0 0,0-1 0,0 1 0,0 0 1,0 0-1,-1 0 0,1-1 0,0 1 0,0-1 0,0 1 0,0-1 0,1 1 0,-1-1 0,0 1 0,1-1 0,8 3 407,0 0 0,0-1 0,0 0 0,12 1-1,-10-2-346,62 5 909,0-3 0,116-11 0,3 0-3200,-167 4 170,-20 2 1245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3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17 16003,'14'-12'3737,"-11"8"-983,-11 8-265,-20 18-2006,0 1 1,1 1 0,-27 31-1,23-23-392,-109 120-412,138-149 322,-2 2-225,-1 0 0,0 0 0,1 0 0,-10 7 1,13-12 159,1 1 0,-1-1 0,1 0 0,-1 0 0,1 1-1,-1-1 1,1 0 0,-1 0 0,0 1 0,1-1 0,-1 0 0,1 0 0,-1 0 0,1 0 0,-1 0 0,0 0 0,1 0 0,-1 0 0,1 0 0,-1 0 0,1 0 0,-1-1 0,0 1 0,1 0 0,-1-1 0,0 1-94,0-2 0,0 1 0,0 0 0,1 0 0,-1 0 0,1 0 0,-1 0 0,1-1 0,-1 1 0,1 0 0,-1 0 0,1-1 0,0 1 0,0 0 0,0-1 0,0-1 0,0-58-1777,2 21 832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3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13283,'7'-9'1616,"0"11"-712,0 5-279,3 7 1111,5 5-176,2 5-312,3 2-103,7 3-209,5-2-120,4-3-200,-1-5-112,4-10-536,-2-8-480,-2-12 496,3-7-144,0-9-64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3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16508,'2'1'184,"0"-1"1,0 1 0,0-1 0,0 1 0,0 0-1,0-1 1,0 1 0,0 0 0,0 1-1,0-1 1,-1 0 0,1 0 0,0 1 0,-1-1-1,1 1 1,-1-1 0,1 1 0,-1 0 0,0-1-1,0 1 1,0 0 0,0 0 0,1 3 0,3 7 423,0 0 1,5 20-1,-8-24-444,5 23 103,-1 0 1,-1 1 0,-2-1-1,-1 1 1,-1 0 0,-2 0 0,-1-1-1,-9 49 1,5-52-539,-1 0 0,-2 0 0,0-1 0,-2-1 0,-1 1 0,-1-2-1,-1 0 1,-1 0 0,-29 35 0,33-48 85,1-1 1,-1 0-1,-1-1 0,0 0 0,-15 9 0,-21 4-573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3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17156,'0'0'93,"-1"0"1,0 0-1,0 0 1,0 0-1,0 0 1,0 0-1,1 0 1,-1 0-1,0 0 1,0 0-1,0 0 1,0 0-1,1 1 1,-1-1-1,0 0 1,0 0-1,0 1 1,1-1-1,-1 1 1,0-1-1,1 1 1,-2 0-1,-17 17 421,14-13-51,-4 5-226,1 0 0,0 0 1,1 1-1,0 0 0,1 0 0,-7 16 0,-25 77 389,24-61-287,-8 20 82,3 1 0,3 1 0,3 0 0,2 1 1,-3 129-1,15-178-419,0-1 0,1 1 0,0-1 0,1 0 0,1 0 0,1 0 0,0 0 0,1-1 0,11 20 0,-14-29-94,1 0 1,-1 0-1,1-1 0,1 1 1,-1-1-1,1 0 1,0 0-1,0-1 0,1 1 1,-1-1-1,1 0 1,0-1-1,0 0 0,0 1 1,0-2-1,1 1 1,-1-1-1,1 0 1,0 0-1,0-1 0,-1 0 1,1 0-1,0-1 1,10 0-1,-8 0-17,0-1 0,0-1 0,11-2 0,31-15-471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4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10 232 15795,'-3'7'1229,"-3"14"1777,8-15-1035,9-7 547,2-6-1761,1 0-1,-1 0 1,-1-2 0,17-13 0,45-44-14,-59 52-497,105-114 164,-116 123-423,-4 5 5,0 0 1,0 0-1,0 0 1,0 0-1,0 1 1,0-1-1,0 0 1,0 0-1,0 0 1,0 0-1,0 0 1,0 0-1,0 0 1,0 0-1,0 0 1,0 0-1,0 0 1,0 0-1,0 1 1,0-1-1,0 0 1,0 0-1,0 0 1,0 0-1,0 0 1,0 0-1,0 0 1,1 0-1,-1 0 1,0 0-1,0 0 1,0 0-1,0 0 0,0 0 1,0 0-1,0 0 1,0 1-1,0-1 1,0 0-1,0 0 1,0 0-1,0 0 1,0 0-1,1 0 1,-1 0-1,0 0 1,0 0-1,0 0 1,0 0-1,0 0 1,0 0-1,0 0 1,0 0-1,0 0 1,0 0-1,0 0 1,0 0-1,1-1 1,-4 15-320,-4 16-186,-44 161-3466,48-168 3509,1-10-98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4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18572,'-1'15'1944,"4"-13"-1111,3 0-305,6-2 1008,3-6-312,8 3-472,1 0-287,0-5-922,4 2-527,-4-1 856,-1 1-208,0 5-216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4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17004,'45'-14'5830,"-44"14"-5798,13-3 407,-1 0 0,1 1-1,0 1 1,0 0 0,18 2 0,-31-1-429,0 0 1,-1 0 0,1 0 0,0 0-1,0 0 1,0 0 0,0 1-1,0-1 1,0 0 0,-1 0 0,1 1-1,0-1 1,0 1 0,0-1-1,-1 1 1,1-1 0,0 1-1,-1-1 1,1 1 0,0 0 0,-1-1-1,1 1 1,-1 0 0,1 0-1,-1-1 1,1 1 0,-1 0-1,1 1 1,-1-1-4,0 1 0,0 0 0,-1-1 0,1 1 0,0 0 0,0-1 0,-1 1 0,1-1-1,-1 1 1,0 0 0,1-1 0,-1 1 0,-2 2 0,-2 3 15,-1 1 0,1-1 0,-2 0 0,-7 7 0,-19 9 101,27-20-84,0 0 1,1 0-1,0 1 1,0 0 0,0 0-1,1 0 1,-1 1-1,-7 9 1,12-13-37,0-1 0,0 1 0,0-1 0,0 0 1,0 1-1,0-1 0,0 1 0,0-1 0,0 1 0,0-1 0,0 1 0,0-1 1,0 0-1,0 1 0,0-1 0,1 1 0,-1-1 0,0 0 0,0 1 0,1-1 1,-1 1-1,0-1 0,0 0 0,1 1 0,-1-1 0,0 0 0,1 0 0,-1 1 1,0-1-1,1 0 0,-1 0 0,1 1 0,-1-1 0,0 0 0,1 0 0,-1 0 1,1 0-1,-1 0 0,1 1 0,-1-1 0,0 0 0,1 0 0,-1 0 0,1 0 1,0-1-1,23 4 27,-23-3-29,15 0-272,-1 0-1,1-1 1,0-1 0,-1 0 0,1-1 0,19-7 0,-10 1-72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4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14595,'19'5'977,"1"-1"1,0-1-1,-1 0 0,30-1 1,-13-1-68,319 1 2729,1-24-2719,-116 5-639,246-13-133,-472 31 84,-2-1-1623,-19-6 152,2 3 822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4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15803,'-15'17'1769,"-7"5"-1169,-7 1-184,-6 4 880,-3 8-408,0 0-55,2 4-201,3-3-72,4-6-176,2-3-56,8-7-88,3-2-128,8-10-376,6-6-288,-5 0-496,4-10 840,3-8-168,2-7-137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17188,'9'-8'436,"-1"0"0,2 1 0,-1 0 0,1 0 1,0 1-1,0 1 0,1-1 0,0 2 0,0-1 1,12-2-1,0 1 138,0 1-1,1 0 1,46-1 0,-59 6-493,0 0 1,0 1-1,0 0 0,-1 0 1,1 2-1,0-1 0,-1 1 0,18 8 1,-25-10-80,0 0 1,-1 1-1,1-1 1,0 1 0,-1 0-1,1 0 1,-1 0 0,0 0-1,0 0 1,0 0-1,0 0 1,0 1 0,0-1-1,0 1 1,-1 0-1,1-1 1,-1 1 0,0 0-1,0 0 1,0 0 0,0 0-1,-1 0 1,1 0-1,-1 0 1,1 0 0,-1 0-1,0 0 1,-1 0-1,1 0 1,0 0 0,-1 0-1,1 0 1,-1 0 0,0 0-1,-2 3 1,0 1 1,0-1 0,-1 1 1,1-1-1,-1 0 0,-1-1 1,1 1-1,-1-1 1,0 1-1,-1-1 0,1-1 1,-1 1-1,-8 4 0,0 0-177,0-1 0,-1-1 0,1 0 0,-25 6 1,36-11 63,-1-1 0,0 0 0,1-1 1,-1 1-1,0 0 0,0-1 1,0 0-1,1 0 0,-8-1 1,11 1 98,-1 0-1,1 0 1,0 0 0,-1 0 0,1 0 0,0-1 0,0 1 0,-1 0 0,1 0 0,0 0 0,-1 0 0,1 0-1,0-1 1,0 1 0,-1 0 0,1 0 0,0 0 0,0-1 0,0 1 0,-1 0 0,1 0 0,0-1 0,0 1-1,0 0 1,0-1 0,0 1 0,-1 0 0,1 0 0,0-1 0,5-10-406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4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17940,'5'12'2072,"-1"3"-1336,3-1-223,2 3 1095,8 5-624,3-4-80,9 3-232,5-1-143,8-5-233,2 1-168,3-2-560,4 4-337,-11-7 649,-3 2-144,-4-1-128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4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17924,'0'10'1832,"12"-5"-1008,6-3-247,15-2 911,5-5-280,13 0-352,4-2-152,5-3-183,1 1-145,-5 2-264,-4 2-136,-13 4-232,-6 1-177,-15 3-439,-2 1-336,-9-1 872,-5-3-248,5 1-80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4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20556,'-2'6'361,"1"0"0,0-1 1,0 1-1,0 0 0,1 0 0,0 0 0,0-1 0,0 1 0,1 0 0,0 0 0,0 0 0,0-1 0,1 1 0,0-1 0,0 1 0,0-1 0,6 10 0,-5-10-334,0-1 0,0 0 0,0 0 0,1 0 0,-1 0 0,1-1 0,0 1 0,0-1 0,0 0-1,1 0 1,-1-1 0,1 1 0,-1-1 0,1 0 0,0 0 0,0 0 0,0-1 0,0 0 0,0 0 0,6 1 0,0-2-358,1 0 1,-1-1 0,1 0 0,19-4 0,-25 4 120,-1-1 0,1 0 0,0 0 0,-1 0 0,0-1 0,0 0 0,0 0 0,0 0 0,0 0 0,0-1 0,5-5 0,4-10-611</inkml:trace>
  <inkml:trace contextRef="#ctx0" brushRef="#br0" timeOffset="1">315 1 18220,'0'5'331,"0"0"1,0 0-1,0 0 1,-1 1-1,1-1 1,-1 0-1,-1 0 1,1 0-1,-1 0 1,0-1-1,0 1 1,0 0-1,-4 5 1,-4 11 696,-77 156 1440,15-35-2495,68-133-713,6-11-336,8-17 272,1-4 219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4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16091,'-2'33'1961,"0"1"-1,6 58 0,19 66 848,-18-124-2516,-1-1 0,-1 1 0,-2 0 1,-1 0-1,-2 0 0,-10 56 0,8-72-513,0-1 1,-1 0-1,-1 0 0,-1 0 0,0-1 1,-1 0-1,-1-1 0,0 1 1,-1-1-1,-1-1 0,0 0 0,-1-1 1,0 0-1,-21 16 0,24-22 39,0-1 0,-1-1-1,0 1 1,0-1 0,0-1-1,-11 4 1,-23 4-651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4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27 15051,'6'-7'758,"9"-13"2322,-15 20-3055,0 0 1,0 0 0,0 0-1,0 1 1,0-1 0,0 0-1,0 0 1,0 0 0,0 0-1,0 0 1,0 0 0,0 0-1,0 0 1,0 0 0,0 0-1,0 0 1,0 0 0,0 0-1,0 1 1,0-1 0,0 0 0,0 0-1,0 0 1,1 0 0,-1 0-1,0 0 1,0 0 0,0 0-1,0 0 1,0 0 0,0 0-1,0 0 1,0 0 0,0 0-1,0 0 1,0 0 0,0 0-1,0 0 1,0 0 0,0 0-1,1 0 1,-1 0 0,0 0-1,0 0 1,0 0 0,0 0-1,0 0 1,0 0 0,0 0-1,0 0 1,0 0 0,0 0-1,0 0 1,0 0 0,0 0-1,1 0 1,-1 0 0,0 0-1,0 0 1,0 0 0,0 0-1,0 0 1,0 0 0,0 0-1,0 0 1,0 0 0,0 0-1,-4 16 1600,-84 210 1085,21 9-1990,59-196-600,2-1 0,2 1 0,1 1 1,4 48-1,0-73-120,1 0 1,0-1 0,1 1-1,1-1 1,0 0-1,1 0 1,1 0 0,0 0-1,0-1 1,13 18 0,-14-24-87,1 0-1,0 0 1,0-1 0,0 0 0,0 0 0,1 0-1,0-1 1,0 0 0,1-1 0,-1 1 0,1-1 0,0-1-1,0 0 1,0 0 0,1 0 0,-1-1 0,1 0 0,-1-1-1,12 1 1,25-4-226,-1-7-120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4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13 258 14731,'-3'8'1155,"0"1"0,1-1 1,-2 11-1,4-17-991,0-1 0,0 0 0,-1 0 0,1 0 0,0 1 0,1-1 0,-1 0 0,0 0 0,0 1 1,0-1-1,1 0 0,-1 0 0,1 0 0,0 2 0,0-2-71,-1-1-1,1 0 1,-1 1 0,1-1-1,0 1 1,-1-1 0,1 0-1,0 0 1,-1 1 0,1-1-1,0 0 1,-1 0-1,1 0 1,0 0 0,-1 0-1,1 0 1,0 0 0,-1 0-1,1 0 1,0 0 0,-1 0-1,1 0 1,0-1 0,-1 1-1,1 0 1,0 0 0,-1-1-1,2 0 1,11-6 319,-1-1 1,1 0-1,-1-1 1,-1 0-1,0-1 0,13-14 1,-7 7-138,106-111 532,-25 25-801,-105 127-126,-11 17 15,1 1 0,3 0 0,1 1 0,-10 72 0,22-96-868,2-15 238,3-11 276,0-6-7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4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18756,'-4'10'1872,"5"-5"-1055,6-5-249,8-6 1032,3 3-296,7-4-423,2-3-177,9-4-256,1 1-248,-2 0-744,-1 0-465,-7-1 817,-2-5-200,-14 0-144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4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15459,'11'2'1756,"-1"-1"0,1-1-1,18-2 1,-17 2-731,1-1 0,21 3 0,-31-2-926,1 1 0,-1 0 0,1-1 1,-1 2-1,0-1 0,0 0 1,1 1-1,-1-1 0,0 1 0,0 0 1,-1 0-1,1 0 0,0 0 0,3 4 1,-5-5-84,0 1 1,0 0-1,1 0 1,-1 0-1,0 0 1,-1 0-1,1 0 1,0 0-1,-1 0 0,1 1 1,-1-1-1,1 0 1,-1 0-1,0 0 1,0 1-1,0-1 1,0 0-1,-1 0 1,1 1-1,0-1 1,-1 0-1,0 0 1,1 0-1,-1 0 0,0 0 1,0 0-1,0 0 1,-2 3-1,-4 5-8,0-1 0,0 1 0,-16 15 0,23-25-8,-18 18 39,-1-1 0,-1-1 0,0 0 0,0-2 0,-42 22 0,94-47-694,60-11-1,-20 5 289,-40 7-3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5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17492,'35'-1'2008,"-1"-2"-1320,6 3-320,3-1 881,12-2-465,-1 0-240,-4 0-616,-4-1-376,-10 2-272,-9 1 504,-12 4-144,-8 1-185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3:5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18276,'24'8'1872,"8"-9"-1144,2-9-279,12-5 735,1-5-112,3-3-440,2-2-536,-5 2 904,-2 1-880,-24 8-32,-2 5-16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214 438 16844,'-8'0'319,"0"1"1,0-1 0,0 1 0,0 0-1,0 1 1,1 0 0,-1 0 0,0 1-1,1 0 1,0 0 0,0 1 0,0 0-1,-12 9 1,8-5-147,0 1-1,0 0 1,1 1-1,0 1 1,1-1-1,-15 24 0,22-32-149,1 0-1,0 0 1,0 1-1,0-1 0,0 0 1,0 0-1,1 0 1,-2 4-1,2-6-16,1 1 0,-1-1 1,0 1-1,0-1 0,0 1 1,0-1-1,0 1 0,0-1 0,1 0 1,-1 1-1,0-1 0,0 1 0,1-1 1,-1 0-1,0 1 0,1-1 1,-1 0-1,0 1 0,1-1 0,-1 0 1,0 0-1,1 1 0,-1-1 0,1 0 1,-1 0-1,1 1 0,-1-1 0,0 0 1,1 0-1,-1 0 0,1 0 1,-1 0-1,1 0 0,-1 0 0,1 0 1,-1 0-1,1 0 0,-1 0 0,1 0 1,-1 0-1,0 0 0,1 0 1,-1-1-1,1 1 0,-1 0 0,1-1 1,25-4 64,34-13 0,21-5-39,-66 20-26,1 0-30,0 0 0,-1 0 0,1 2 0,32 0 0,-47 2 57,0-1-1,0 0 1,0 0 0,1 1 0,-1-1 0,0 0 0,0 1 0,0 0 0,0-1 0,0 1 0,0-1-1,0 1 1,0 0 0,0 0 0,0 0 0,0-1 0,0 1 0,1 2 0,-2-4 874,-1-9-294,-5-34 582,-4-65-459,11 109-745,-1 0-1,0 0 0,0 0 0,0 0 1,1-1-1,-1 1 0,0 0 0,0 0 1,0 0-1,1 0 0,-1 0 0,0 0 1,0 0-1,1 0 0,-1 0 0,0 0 0,0 0 1,1 0-1,-1 0 0,0 0 0,0 0 1,0 0-1,1 0 0,-1 0 0,0 0 1,0 0-1,1 0 0,-1 0 0,0 1 1,0-1-1,0 0 0,1 0 0,-1 0 1,0 0-1,0 0 0,0 1 0,0-1 0,1 0 1,-1 0-1,0 0 0,0 1 0,0-1 1,11 9-184,-11-9 192,10 7-77,-1 0 1,0-1-1,1 0 1,1-1-1,-1 0 1,0-1-1,1 0 1,0 0-1,0-1 1,0-1-1,1 0 1,21 1-1,-24-2 85,0-1-1,0-1 0,0 1 1,0-1-1,-1-1 0,1 0 1,0 0-1,-1-1 0,1 0 1,-1 0-1,0-1 0,0 0 1,-1 0-1,1-1 0,-1 0 1,0 0-1,8-8 0,-12 9 19,0-1-1,0 1 0,0 0 0,-1-1 0,1 0 0,-1 1 0,0-1 0,-1 0 0,1 0 1,0-10-1,-1 12-13,-1 1 0,0 0 0,0-1 0,0 1 1,0 0-1,0-1 0,-1 1 0,1 0 0,-1 0 0,1-1 1,-3-3-1,2 5-7,1 0-1,-1 0 1,0 0 0,0 0-1,0 0 1,0 0 0,0 0 0,0 0-1,0 0 1,0 0 0,0 1 0,0-1-1,-1 1 1,1-1 0,0 1 0,0-1-1,-1 1 1,1-1 0,0 1-1,-1 0 1,-1 0 0,-1 0-5,1 0-1,0 1 1,0-1 0,0 1 0,0 0-1,0 0 1,0 0 0,0 0-1,0 1 1,1-1 0,-1 1 0,0 0-1,1 0 1,-1 0 0,1 0 0,0 0-1,0 0 1,-1 1 0,2-1 0,-1 1-1,-2 2 1,-2 5-15,0 0 0,0 0 1,1 1-1,-6 15 0,8-17 9,0 0 0,1 0 0,0 0 0,1 1 1,-1 17-1,2-25 7,0 0 1,0 0 0,0 0 0,0 0 0,0 1 0,0-1-1,1 0 1,-1 0 0,1 0 0,0 0 0,0 0-1,-1 0 1,1-1 0,1 1 0,-1 0 0,0 0-1,0-1 1,0 1 0,1 0 0,-1-1 0,1 1 0,0-1-1,-1 0 1,1 0 0,0 1 0,0-1 0,-1 0-1,1-1 1,0 1 0,0 0 0,0 0 0,4 0 0,1-1 2,-1 0 1,1 0 0,-1 0-1,1-1 1,-1 0 0,1-1 0,-1 1-1,0-1 1,0 0 0,0-1 0,0 0-1,9-5 1,7-5 30,38-30 1,-17 9-83,-2-3 1,-1-1-1,-2-2 0,-2-2 1,-2-1-1,-1-1 0,35-66 1,-62 100-19,-5 8 45,1 0 0,-1 0 0,0 0 0,1 0-1,-1 0 1,0-1 0,-1 1 0,1 0 0,0-1 0,-1 1-1,1-1 1,-1 1 0,0-1 0,1 1 0,-2-3-1,1 4 17,0 1-1,0 0 1,0 0-1,0-1 1,0 1-1,0 0 1,0 0-1,0-1 1,-1 1-1,1 0 1,0 0-1,0 0 1,0-1-1,0 1 1,-1 0-1,1 0 1,0 0-1,0 0 1,0 0-1,-1-1 1,1 1-1,0 0 1,0 0-1,-1 0 0,1 0 1,0 0-1,0 0 1,-1 0-1,1 0 1,0 0-1,0 0 1,-1 0-1,1 0 1,0 0-1,0 0 1,-1 0-1,1 0 1,0 0-1,0 0 1,-1 0-1,1 0 1,0 1-1,0-1 1,-1 0-1,1 0 1,0 0-1,0 0 1,-1 1-1,-12 8-69,13-8 64,-9 8 20,0 0 0,1 0 0,0 1-1,1 0 1,0 1 0,1 0 0,-8 16 0,2 0 77,2 0 1,-8 32 0,13-36-5,0 0 0,2 1 1,1-1-1,0 39 0,3-47-96,0 0 0,1 0 0,0-1 0,2 1 0,-1-1 0,2 1 0,0-1 0,9 18 0,-6-22-138,-4-10-430,-4-1 494,0-1 0,0 1 1,1-1-1,-1 1 1,-1-1-1,1 1 1,0-1-1,0 1 0,0-1 1,-1 1-1,0-3 1,-12-32-1211,-2 1 1,-28-50 0,-18-41-158,61 125 1467,-1 0 0,1 0-1,-1 1 1,1-1-1,0 0 1,-1 0 0,1 0-1,0 0 1,0 0-1,-1 0 1,1-1 0,0 1-1,0 0 1,0 0 0,0 0-1,1 0 1,-1 0-1,0 0 1,0 0 0,1 0-1,-1 0 1,1-1-1,0 2-9,0-1 0,0 1-1,0-1 1,1 1-1,-1 0 1,0 0 0,0-1-1,1 1 1,-1 0-1,0 0 1,0 0 0,1 0-1,-1 0 1,0 1-1,0-1 1,1 0-1,-1 1 1,2 0 0,16 3-71,1-1 0,37 1 0,-14-3-115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16924,'0'0'67,"0"0"0,0 0 1,0 0-1,0 0 0,0 0 1,1 0-1,-1 1 0,0-1 1,0 0-1,0 0 0,0 0 1,0 0-1,0 0 0,1 0 0,-1 0 1,0 0-1,0 0 0,0 0 1,0 1-1,0-1 0,0 0 1,0 0-1,0 0 0,0 0 1,0 0-1,0 0 0,1 1 1,-1-1-1,0 0 0,0 0 1,0 0-1,0 0 0,0 0 1,0 1-1,0-1 0,0 0 1,0 0-1,0 0 0,0 0 1,0 0-1,0 1 0,-1-1 1,1 0-1,0 0 0,0 0 1,0 0-1,0 0 0,0 0 0,0 1 1,0-1-1,0 0 0,0 0 1,0 0-1,-1 0 0,1 0 1,0 0-1,0 0 0,0 0 1,0 0-1,0 0 0,0 1 1,-1-1-1,1 0 0,0 0 1,13 0 1724,5-3-932,-1 2 0,1 0 0,22 1 0,4 5-344,47 10 0,24 3-577,-87-19-2218,-28 1 2233,1-1 0,-1 1 0,1 0 0,-1 0 1,0 0-1,1-1 0,-1 1 0,1 0 0,-1 0 0,0-1 0,1 1 0,-1 0 1,0-1-1,1 1 0,-1-1 0,0 1 0,0 0 0,1-1 0,-1 1 1,0-1-1,0 1 0,0-1 0,1 1 0,-1 0 0,0-1 0,0 1 0,0-1 1,0 1-1,0-1 0,0 1 0,0-1 0,0 1 0,0-1 0,0 1 0,0-1 1,0 1-1,-1-1 0,1 1 0,0 0 0,0-1 0,0 1 0,-1-1 1,1 1-1,0-1 0,0 1 0,-1 0 0,1-1 0,0 1 0,-1 0 0,1-1 1,-1 1-1,0-1 0,-13-14-862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2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17476,'1'2'445,"0"0"0,1-1 0,-1 1 0,0 0 0,1 0 0,-1-1 0,1 1 0,0-1 0,0 0 0,3 3 0,1 1 836,18 18 298,-2 2 0,22 30 1,-31-37-1436,1 0 0,1-1-1,0 0 1,1-2 0,0 1 0,34 22 0,-49-37-236,1 0 1,-1 0-1,1 0 0,-1-1 1,1 1-1,-1 0 0,1-1 0,0 1 1,-1-1-1,1 1 0,0-1 1,0 0-1,-1 0 0,1 0 1,0 0-1,0 0 0,-1 0 1,1 0-1,0-1 0,2 0 1,-2 0-30,0 0 0,-1 0 0,1-1 0,-1 1 0,0 0 1,0-1-1,1 1 0,-1-1 0,0 1 0,0-1 1,0 0-1,0 0 0,-1 1 0,1-1 0,0 0 1,-1 0-1,1 0 0,-1-3 0,5-24-698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2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21149,'-1'3'338,"1"0"0,-1 0 0,0 0 1,0 0-1,0 0 0,-1 0 0,1 0 1,-1 0-1,1-1 0,-5 6 0,-3 6 663,-12 32-395,2 0 0,3 2 0,-19 82 0,24-86-521,-21 72-486,7-38-3985,23-75 3583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18412,'11'10'2456,"9"-6"-1455,12-4-297,4-6 1240,11-7-551,6-1-201,4-2-448,3 1-176,-1 3-344,0 4-200,-10 2-400,-5 4-328,-11 4-672,-1 2-289,-18-2 1169,0-1-312,-12 0-248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2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18 19532,'9'-5'1068,"-7"3"-851,0 1-1,1-1 1,-1 1-1,1 0 1,-1 0-1,1 0 1,0 0-1,-1 0 1,1 0-1,0 1 1,4-1-1,-7 2-94,0 0 1,1-1-1,-1 1 0,0 0 0,0 0 1,0 0-1,0 0 0,0-1 0,0 1 0,0 0 1,0 0-1,0 0 0,0-1 0,-1 1 0,1 0 1,0 0-1,-1 0 0,1-1 0,0 1 0,-1 1 1,0-1 40,-8 22 213,-2 1 0,-1-2 0,-26 40-1,-55 60-396,77-103 94,-4 7-265,-2-2 0,-47 42 0,68-65 96,0 0 1,0-1-1,0 1 0,0 0 0,0 0 1,-1-1-1,1 1 0,0-1 1,0 1-1,-1-1 0,1 1 0,-2-1 1,2 0 15,1 0 0,-1 0 0,1 0 0,0 0 0,-1 0 0,1 0 0,0 0 0,-1 0 0,1-1 0,-1 1 0,1 0 0,0 0 0,-1 0 0,1-1 0,0 1 0,0 0 0,-1 0 0,1-1 0,0 1 0,0 0 0,-1-1 0,1 1 0,0 0 0,0-1 0,0 1 0,-1 0 0,1-2 0,-1-2-364,1-1 1,-1 0-1,1 1 0,0-1 1,0-8-1,1 9 583,1-27-1363</inkml:trace>
  <inkml:trace contextRef="#ctx0" brushRef="#br0" timeOffset="1">0 185 17660,'3'15'2128,"6"-1"-976,-1-5-391,8 5 1111,4-2-208,5-4-479,2 1-153,7-2-536,1-1-352,0-5-808,3 2-560,-4-6 984,3 0-201,8-8-199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2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19988,'4'5'546,"0"-1"-1,0 2 0,0-1 0,-1 0 1,0 1-1,0-1 0,-1 1 0,4 8 1,9 51 1079,-11-49-1271,4 29-137,-2 1 1,-2-1-1,-2 1 1,-3 0-1,-1 0 0,-2 0 1,-10 49-1,0-36-435,-2 0 1,-2-1-1,-3 0 0,-51 99 1,57-130-434,-1 0-1,-26 31 1,33-46 437,-1-1 0,-1 0 0,0-1-1,0 0 1,-1-1 0,-22 14 0,-15-2-598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2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38 14059,'16'-35'2264,"-16"32"-1359,-4 10-95,-6 14 333,-27 91 1351,-24 119 1,42-133-1822,4 1 0,4 1 0,3 137 0,20-93-447,-9-124-273,1-1 1,0 0-1,2 0 1,0 0-1,13 23 0,-17-36-69,2 0 1,-1-1-1,1 0 0,0 1 0,0-1 0,0-1 0,0 1 0,1-1 0,0 0 0,0 0 0,0 0 0,1 0 0,-1-1 0,1 0 1,0 0-1,0-1 0,0 0 0,0 0 0,0 0 0,0-1 0,1 1 0,-1-1 0,0-1 0,1 0 0,-1 1 0,9-2 0,38-6-461,6-8-199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2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20004,'1'0'2681,"-1"1"-1649,0 6-456,-4 0 2649,3 5-2137,1 2-336,1 6-440,3 2-160,2 4-224,-2-1-120,2 3-296,-2 0-184,-1 2-560,-1-2-369,-4-3 1097,-3-3-288,-1-12-88</inkml:trace>
  <inkml:trace contextRef="#ctx0" brushRef="#br0" timeOffset="1">0 379 20612,'22'11'2145,"6"-15"-1337,5-2-368,9-4 1048,1-3-295,4 2-697,-2 0-576,-10 1-1120,-3 1 1080,-9 5-241,-6 1-119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2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17772,'0'1'136,"0"0"1,0 0 0,0 0 0,0 0-1,0 0 1,0 0 0,1-1-1,-1 1 1,0 0 0,0 0-1,1 0 1,-1 0 0,0-1-1,1 1 1,-1 0 0,1 0-1,-1 0 1,1-1 0,-1 1-1,1 0 1,0-1 0,-1 1 0,1-1-1,0 1 1,0-1 0,-1 1-1,1-1 1,0 1 0,1-1-1,34 13 2818,-2 0-1309,-32-12-1602,0 1 0,0 0 1,0-1-1,0 1 0,0 0 0,0 0 1,0 0-1,-1 0 0,1 1 0,-1-1 1,1 0-1,-1 1 0,0-1 0,0 1 1,0-1-1,0 1 0,-1-1 0,1 1 1,0 4-1,-1-2-17,0-1 0,-1 1-1,0-1 1,1 1 0,-1-1 0,-1 1 0,1-1 0,-1 0 0,0 1-1,-3 6 1,-4 3 48,-1-1 0,0 1-1,-1-2 1,0 1-1,-18 14 1,10-12 217,-39 24 1,24-17 141,67-29-161,26-6-906,-1 2 0,82-4 1,-113 14 294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4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19324,'0'1'222,"1"-1"1,-1 1-1,0-1 0,0 1 0,0-1 1,1 1-1,-1-1 0,0 1 0,1-1 0,-1 0 1,1 1-1,-1-1 0,0 1 0,1-1 1,-1 0-1,1 1 0,-1-1 0,1 0 0,-1 0 1,1 1-1,0-1 0,19 7 1003,-14-5-1216,0-1 0,-1 0 1,1-1-1,-1 1 0,10-2 0,-10 0 59,1 0 0,-1-1-1,0 0 1,0 0-1,0 0 1,6-4-1,-9 5-11,0 0 1,0 0-1,0 0 0,-1-1 0,1 1 0,0 0 1,-1-1-1,1 0 0,-1 1 0,0-1 0,1 0 0,-1 1 1,0-1-1,0 0 0,0 0 0,0 0 0,-1 0 1,2-4-1,-2 5-37,0 1 0,0-1 0,0 1 0,0-1 0,0 0 0,0 1-1,0-1 1,-1 1 0,1-1 0,0 1 0,0-1 0,-1 1 0,1-1 0,0 1 0,0-1 0,-1 1 0,1-1 0,-1 1 0,1 0 0,0-1 0,-1 1 0,1-1 0,-1 1 0,1 0 0,-1-1 0,1 1 0,-1 0 0,1 0 0,-1 0 0,1-1 0,-1 1-1,1 0 1,-1 0 0,1 0 0,-1 0 0,0 0 0,1 0 0,-1 0 0,1 0 0,-1 0 0,1 0 0,-1 0 0,0 0 0,1 0 0,-1 1 0,0-1 0,-26 10 430,0 12-186,26-21-260,0 0 0,0-1 0,0 1 0,0 0 0,1 0 0,-1 0 0,0 0 0,0 0 0,1 0 0,-1 1 0,1-1 0,-1 0 0,1 0 0,0 0 0,-1 0 0,1 1 0,0-1 0,0 0 0,0 0 0,0 1 0,0-1 0,0 0 0,0 0 0,0 1 0,1 0 0,-1-1-30,1-1 0,-1 0 0,1 1 0,-1-1 0,1 1 0,-1-1 0,1 0 0,0 1 0,-1-1 0,1 0-1,0 0 1,-1 0 0,1 0 0,0 1 0,-1-1 0,1 0 0,0 0 0,0 0 0,-1 0 0,1 0 0,0-1-1,-1 1 1,1 0 0,0 0 0,-1 0 0,1-1 0,0 1 0,-1 0 0,1 0 0,-1-1 0,1 1 0,1-1-1,19-14-263,-13 3 79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17340,'-7'4'420,"-10"10"647,-1 0 0,2 1 0,-21 24 0,34-36-920,-1 1-1,2-1 1,-1 1 0,0 0-1,1 0 1,0 0 0,0 0-1,0 1 1,0-1 0,1 1-1,0-1 1,0 1 0,0-1-1,0 1 1,1-1 0,-1 1-1,1 0 1,0-1 0,1 1-1,-1 0 1,1-1 0,2 9-1,-1-9-121,0-1 0,0 0 0,1 1 0,-1-1 0,1 0 0,-1 0 0,1-1 0,0 1 0,0 0 0,0-1 0,1 0 0,-1 0 0,0 0 0,1 0 0,0 0 0,-1-1 0,1 1 0,0-1 0,0 0 0,-1 0 0,1-1 0,6 1 0,-2 0-20,0 0 0,0-1 0,1 0 0,-1 0 0,0-1 0,0 0 1,0-1-1,0 0 0,15-5 0,-15 3-20,-1 0 0,0-1 0,0 0 0,0 0 0,-1 0 0,0-1 0,0 0 1,0 0-1,-1-1 0,1 1 0,-2-1 0,7-11 0,-9 15-76,0 0-1,-1 0 1,1 0 0,-1-1 0,0 1-1,0 0 1,0-1 0,-1 1 0,1-1-1,-1 1 1,0-1 0,0 1-1,0-1 1,0 1 0,0-1 0,-1 1-1,0 0 1,1-1 0,-1 1-1,-1 0 1,1-1 0,0 1 0,-1 0-1,1 0 1,-1 0 0,0 0 0,0 0-1,-1 1 1,1-1 0,0 0-1,-1 1 1,-2-3 0,0 2-16,1 1 0,0-1 1,-1 1-1,0-1 0,0 1 1,1 0-1,-1 1 0,0 0 1,-9-2-1,-2 2-506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4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14787,'3'3'388,"0"0"1,0 0-1,0 0 0,0 0 0,0 0 0,-1 1 1,0-1-1,0 1 0,0 0 0,2 4 1,13 44 2203,-11-32-1544,14 47 556,-10-29-721,29 71 0,-37-104-857,1 0 0,-1-1 0,1 1 0,0-1 0,0 0-1,0 0 1,1 0 0,-1 0 0,1-1 0,5 4 0,-8-6-76,1 0 0,0 0 1,0 0-1,0 0 0,0 0 0,-1-1 1,1 1-1,0-1 0,0 0 0,0 1 1,0-1-1,1 0 0,-1 0 1,0 0-1,0 0 0,0-1 0,0 1 1,0-1-1,0 1 0,-1-1 0,1 0 1,0 1-1,0-1 0,0 0 1,0 0-1,-1 0 0,1 0 0,2-3 1,8-7-495,-1 0 0,0-1 0,-1 0-1,-1 0 1,13-21 0,-16 23 296,26-41-674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4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20092,'-13'29'2225,"0"7"-1497,-7 5-336,0 6 1200,-3 8-735,-1 2-177,1-1-336,-1-3-152,2-7-176,3-6-136,2-11-504,4-5-425,3-14 873,5-1-184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5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81 14683,'-1'1'121,"1"-1"-1,0 1 1,0 0-1,-1 0 1,1 0-1,0-1 0,0 1 1,0 0-1,0 0 1,0 0-1,0 0 1,0-1-1,0 1 1,0 0-1,0 0 1,0 0-1,0 0 1,1-1-1,-1 1 1,0 0-1,1 0 1,-1-1-1,0 1 1,1 0-1,-1 0 1,1-1-1,-1 1 1,1-1-1,0 1 0,-1 0 1,1-1-1,0 1 1,-1-1-1,1 1 1,0-1-1,0 0 1,-1 1-1,1-1 1,0 0-1,0 0 1,-1 1-1,2-1 1,4 0 423,0 0 0,-1 0 1,1 0-1,-1-1 1,9-2-1,-1 0-208,170-32 2389,60-10-841,-172 36-4210,104-2 1,-162 11 463,-10-1 648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5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19428,'-3'7'1785,"-8"13"-1161,-3 6-232,-11 8 832,-2 5-320,-9 5-392,-1 1-96,-3-2-232,1 1-64,-3-5-56,1-5-64,6-6-392,3-7-344,7-18 632,1-6-104,8-13-72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5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16668,'17'17'2056,"5"8"-1080,-2-1-384,4-3 1665,5 2-1121,8-5-328,2-4-272,2-10-824,2-1-512,-5-9 688,-2-2-152,-3-5-128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16243,'4'0'262,"0"0"0,0 0 0,0 1 0,0-1-1,0 1 1,0 0 0,0 0 0,0 1 0,-1-1-1,1 1 1,0 0 0,-1 0 0,1 0 0,-1 0-1,0 1 1,0-1 0,0 1 0,0 0 0,0 0-1,0 0 1,-1 0 0,1 0 0,-1 1 0,0-1-1,3 7 1,3 6-117,-1 0 0,0 1 0,-2-1 0,0 1 0,0 0 0,-2 1 0,0-1-1,-1 1 1,-1-1 0,0 1 0,-4 33 0,-2-14-48,-1-1 1,-1 1-1,-3-1 1,-21 55-1,12-44-111,-2-1 0,-2-1 1,-36 51-1,46-77 8,-1 0 0,-1 0 1,-1-2-1,-1 0 0,0-1 1,-1-1-1,-1 0 0,0-1 1,-23 11-1,-1-5-153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5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241 699 12339,'0'0'48,"0"0"0,0 0 1,0 0-1,0 0 0,-1-1 1,1 1-1,0 0 0,0 0 1,0 0-1,-1 0 0,1 0 1,0 0-1,0 0 0,0-1 1,-1 1-1,1 0 0,0 0 1,0 0-1,0 0 1,-1 0-1,1 0 0,0 0 1,0 0-1,-1 0 0,1 0 1,0 0-1,0 0 0,-1 0 1,1 1-1,0-1 0,0 0 1,0 0-1,-1 0 0,1 0 1,0 0-1,0 0 0,0 0 1,-1 1-1,1-1 0,0 0 1,0 0-1,0 0 0,0 0 1,0 1-1,-1-1 0,1 0 1,0 0-1,0 0 1,0 1-1,-11 12 640,10-13-605,-13 19 758,1 1-1,1 0 1,1 1-1,1 0 1,-11 32-1,-30 120 859,50-168-1603,-26 107 459,5 2 1,4 0-1,6 1 1,5 1-1,8 121 0,0-210-653,2 0-1,1 0 0,7 27 1,-9-47-52,0 0 0,0-1 0,0 0-1,1 1 1,0-1 0,0 0 0,1 0 0,-1 0 0,1-1 0,1 1 0,-1-1 0,1 0 0,0-1 0,0 1 0,0-1 0,0 1 0,11 4 0,-11-7 68,-1 0 1,1-1-1,0 1 0,0-1 1,0 0-1,1-1 0,-1 1 0,0-1 1,0 0-1,0 0 0,0-1 0,0 1 1,7-3-1,35-7-708</inkml:trace>
  <inkml:trace contextRef="#ctx0" brushRef="#br0" timeOffset="1">1494 0 19356,'-1'3'1809,"-5"10"-1073,-1 4-280,0 13 840,-2 3-216,2 10-432,1 2-111,3 2-281,2 2-192,1-5-384,3 2-257,0-9-479,-1-8-320,-2-8 960,0-5-272,0-15-177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5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16668,'-2'15'1824,"15"-8"-928,4-9-328,16-2 1129,6 0-449,7-6-392,4-2-144,2 4-536,-2 2-408,-14-1-784,-8 7 920,-19 3-240,-6 5-112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5:5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16996,'19'-1'1887,"-1"-1"0,32-7 0,-39 5-1455,1 2 0,0-1 1,-1 2-1,1 0 0,0 0 0,0 1 0,0 0 1,0 1-1,13 3 0,-23-4-408,0 1 0,-1-1 0,1 1 0,0 0 0,0 0 0,-1-1-1,1 1 1,-1 0 0,1 0 0,-1 1 0,1-1 0,-1 0 0,0 0 0,1 1 0,-1-1 0,0 1 0,0-1 0,0 1-1,0-1 1,1 3 0,-2-1-13,1-1-1,0 1 1,-1 0-1,0 0 1,1-1-1,-1 1 1,0 0 0,-1 0-1,1-1 1,0 1-1,-1 0 1,0 3-1,-4 5-15,1 1 0,-1-1 0,-1 0 0,-11 18 0,-37 43-6,27-37-37,26-34 42,0 0 1,0 0-1,1 0 1,-1 0-1,0 0 1,1 0-1,-1 0 1,1 0-1,-1 0 1,1 1-1,0-1 1,-1 0-1,1 0 1,0 0-1,0 2 1,0-2-10,0-1-1,0 1 1,1-1 0,-1 1-1,0-1 1,0 0 0,1 1 0,-1-1-1,0 1 1,0-1 0,1 0-1,-1 1 1,0-1 0,1 0-1,-1 0 1,1 1 0,-1-1 0,0 0-1,1 0 1,-1 1 0,1-1-1,-1 0 1,1 0 0,-1 0-1,1 0 1,4 1-240,-1-1-1,1 0 0,-1 0 1,0 0-1,1-1 0,6-1 1,3-2-779,1 0 1,20-10 0,-2 1 317,14-4-347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17676,'-3'0'1536,"14"-2"-1072,5-2-208,10-2 576,3 2-143,6 1-329,4 0-96,-2 2-160,5 1-192,-6 0-456,0 1-233,-9-1 633,-3 0-128,-12 0-104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14971,'30'4'2273,"-1"-4"-1297,4-6-408,3 1 2129,-2-8-2289,0-3 200,-9-5-352,-4-2-56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12475,'-5'22'1712,"14"-9"-832,5-5-312,12-4 1985,3-2-1649,11-5-272,3-3-128,3-2-200,3-1-224,-6 1-632,0-4-944,-9-4 1304,-5-2-216,-5-2-176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0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15699,'0'-2'3665,"10"-1"-2977,6-5 2489,9-1-1985,2 3-256,6 2-415,4 3-249,0 2-921,1 3-359,-1 1 816,-4-1-128,0-3-152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0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19740,'6'14'1889,"2"-1"-1241,2 3-320,10 1 768,2 2-216,8-3-288,1-1-248,8-5-488,0-5-296,5-8-640,-4-10-168,-1-11 888,0-5-208,-2-4-273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16355,'-11'16'2129,"-8"14"-865,-4 9-480,-3 8 1673,-1 6-865,3 4-423,2 4-193,2-4-360,3-3-144,4-9-368,3-8-176,0-13-608,1-8-400,-1-9 888,3-4-161,4-3-167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0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18484,'-8'7'1776,"11"0"-919,9-1-249,15-5 888,10-1-120,18-3-280,6-3-207,11 1-241,3-2-72,-1 1-264,-4 1-200,-10 4-624,-7 1-440,-18 1 776,-8 2-144,-13 2-112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0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 17356,'5'10'1696,"-5"8"-1016,-7 5-296,-13 9 873,-5 5-297,-12 7-272,-6 5-48,-7 3-104,-2 1-88,-1-6-88,2-2 16,6-5-40,4-7-15,13-9-329,7-7-433,9-17 401,8-7-56,4-12-72</inkml:trace>
  <inkml:trace contextRef="#ctx0" brushRef="#br0" timeOffset="1">56 100 19084,'4'15'1872,"3"3"-1079,1-3-297,7 8 1104,5 2-544,9 2-312,5 1-95,5-2-209,4 0-120,3-2-128,0-2-96,-2-2-416,-4-4-744,-4-3 920,-1-3-105,-8-5-119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4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14611,'-31'8'3272,"31"-7"-3220,0-1-1,-1 0 0,1 0 0,0 0 1,0 0-1,-1 0 0,1 0 0,0 1 1,0-1-1,0 0 0,0 0 0,-1 0 0,1 0 1,0 1-1,0-1 0,0 0 0,0 0 1,0 1-1,0-1 0,0 0 0,-1 0 1,1 0-1,0 1 0,0-1 0,0 0 0,0 0 1,0 1-1,0-1 0,0 0 0,0 0 1,0 1-1,0-1 0,0 0 0,0 0 1,1 1-1,-1-1 0,16 11 1652,13 1-1002,0-1 0,1-2 0,35 7 0,94 9-160,-96-17-1074,0-2 0,0-4 0,0-2 0,99-12 0,-134 5-16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4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67 16027,'-10'2'1785,"3"1"-985,10 2-280,8-8 816,6 0-71,19 1-321,3 1-184,11-2-248,6-3-184,6 2-56,-2-2-96,-1-2-304,-1 3-360,-10-6 432,-4-1-64,-14 0-88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4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1 382 14779,'3'4'1496,"8"-11"-759,3-6-233,9-11 648,5-3-136,7-9-152,6-1-87,3-2-257,2-1-96,0 7-192,-3 0-64,-6 7-184,-3 5-232,-9 3-632,-2 3 792,-3 6-144,-3 2-89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210 355 17844,'1'-2'285,"1"0"1,-1 0 0,0 0-1,0-1 1,0 1-1,-1 0 1,1-1-1,0 1 1,-1 0 0,0-1-1,1 1 1,-1-1-1,0 1 1,0-1-1,-1 1 1,1-1 0,0 1-1,-1-1 1,1 1-1,-2-3 1,2 4-180,-1 1 0,1-1 0,-1 0 0,0 0 0,1 0 1,-1 1-1,1-1 0,-1 0 0,0 1 0,0-1 0,1 1 0,-1-1 1,0 1-1,0-1 0,0 1 0,0-1 0,1 1 0,-1 0 0,0-1 1,-2 1-1,1 0-69,0 0 0,0 0 1,0 0-1,0 0 0,0 1 1,0-1-1,0 1 0,0-1 1,1 1-1,-1 0 0,0 0 1,0 0-1,-3 2 0,-7 5 12,0 1 1,1 1-1,0 0 0,0 0 0,1 1 0,0 0 0,-12 19 0,11-12-30,0 1 0,1 0 0,1 0 0,-10 34 0,18-51-15,-7 35 39,8-36-41,0 0 0,0 0 0,0 0 0,0 0 0,0 0 0,0-1 0,0 1 0,0 0 0,0 0 0,0 0 0,0 0-1,1 0 1,-1 0 0,0 0 0,0 0 0,1-1 0,-1 1 0,1 0 0,-1 0 0,1-1 0,-1 1 0,1 0 0,0 0 0,-1-1 0,1 1-1,0-1 1,-1 1 0,1 0 0,0-1 0,0 0 0,-1 1 0,1-1 0,0 1 0,0-1 0,0 0 0,0 0 0,1 1-1,1-1 5,1-1 0,-1 1 0,1-1 0,-1 0 0,0 0 0,0 0 0,1 0 0,-1 0 0,0-1 0,0 0 0,0 1 0,-1-1 0,6-5 0,36-34 35,-39 36-35,27-30 37,-2-1 0,-2-2 1,-1-1-1,31-61 0,-29 41 264,-2-1 0,28-98 1,-143 447 383,75-247-698,8-28-117,0 1 0,1 0-1,1 0 1,0 0 0,1 1 0,0 18-1,2-34 93,0 1 0,-1-1 0,1 0-1,0 0 1,0 1 0,0-1-1,0 0 1,0 0 0,0 0 0,0 1-1,0-1 1,0 0 0,0 0 0,0 1-1,0-1 1,0 0 0,0 0 0,0 1-1,0-1 1,0 0 0,0 0-1,1 0 1,-1 1 0,0-1 0,0 0-1,0 0 1,0 0 0,0 1 0,1-1-1,-1 0 1,0 0 0,0 0-1,0 0 1,0 1 0,1-1 0,-1 0-1,0 0 1,0 0 0,0 0 0,1 0-1,-1 0 1,0 0 0,0 0-1,1 0 1,-1 0 0,0 0 0,0 0-1,1 0 1,-1 0 0,0 0 0,0 0-1,1 0 1,-1 0 0,0 0-1,11-10-914,-3 0 263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25 258 17876,'17'-10'5471,"31"-22"-3419,-22 12-1227,35-36 1,-55 51-781,-1-2 0,1 1 1,-1 0-1,0-1 0,-1 0 1,0 0-1,0-1 0,0 1 1,-1-1-1,0 0 1,3-14-1,-6 21-44,0 0 0,1-1 0,-1 1 0,0 0 0,0-1 0,0 1 0,0-1 0,0 1 0,0 0 1,0-1-1,0 1 0,0 0 0,-1-1 0,1 1 0,-1 0 0,1-1 0,-1 1 0,1 0 0,-1 0 0,0 0 0,0-1 0,0 1 0,1 0 0,-1 0 1,0 0-1,0 0 0,0 0 0,0 1 0,-1-1 0,1 0 0,0 0 0,0 1 0,0-1 0,-1 1 0,1-1 0,0 1 0,-1-1 0,-2 1 1,1-1-9,-1 1 1,0 0 0,0 1 0,1-1-1,-1 1 1,0-1 0,1 1 0,-1 0 0,0 1-1,1-1 1,-1 0 0,1 1 0,-6 4 0,-2 2-14,0 1 1,0 1-1,1 0 1,1 0 0,0 1-1,0 0 1,1 0 0,0 1-1,-8 19 1,8-14 2,0 0 0,1 1 0,1 0 0,1 0-1,1 1 1,-3 29 0,6-42 16,1 0 1,0 0-1,0 1 0,0-1 0,1 0 0,0 0 0,0 0 1,1 0-1,-1 0 0,1 0 0,4 7 0,-5-11-5,1 1-1,0 0 0,0-1 0,0 1 0,0-1 1,0 0-1,1 0 0,-1 0 0,1 0 1,-1 0-1,1 0 0,0 0 0,0-1 1,0 0-1,-1 1 0,1-1 0,1 0 1,-1-1-1,0 1 0,0 0 0,0-1 1,0 0-1,4 0 0,2 0-131,0-1 0,1 0 1,-1-1-1,0 0 0,0 0 0,0-1 0,-1 0 1,1-1-1,-1 0 0,1 0 0,-1-1 0,0 0 0,-1 0 1,9-9-1,5-4-162,-1 0 0,-2-2 1,27-35-1,-1-6-300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5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19108,'11'2'2161,"-5"4"-1473,-7 13-248,-5 1 1096,-3 9-640,1 5-232,-7 5-327,-2 1-73,-3-2-168,0 3-40,3-7-24,0-2-32,2-10-352,1-3-337,5-12 1474,1-7-849,2-10 8,-1-4-16</inkml:trace>
  <inkml:trace contextRef="#ctx0" brushRef="#br0" timeOffset="1">1 91 16908,'5'4'2168,"5"11"-1048,2-1-464,6 3 2081,2 5-1241,11 0-663,3 6-169,0-3-264,2-2-192,1 0-872,-5-4 680,1-6-136,0-2-56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4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18668,'2'-1'184,"0"0"0,1 0 0,-1 0 1,0 0-1,0-1 0,0 1 0,0-1 0,0 1 1,0-1-1,0 0 0,0 0 0,-1 1 0,4-6 0,1 0 163,144-138 2711,-14 15-2602,-21 4 208,-119 148-386,-12 33 1,5-15-247,1 11-73,2 0 1,2 1-1,1 84 0,3-46-2012,2-88 1996,0-1 0,0 1 0,0 0 0,0 0 0,0 0 0,-1 0 0,1-1 0,-1 1 0,1 0 1,-1 0-1,0-1 0,0 1 0,0 0 0,0-1 0,-1 2 0,-8 4-547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4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17332,'0'1'85,"0"-1"0,-1 1 1,1-1-1,0 0 0,-1 1 1,1-1-1,0 1 0,0-1 1,0 1-1,-1-1 1,1 1-1,0-1 0,0 1 1,0-1-1,0 1 0,0-1 1,0 1-1,0-1 0,0 1 1,0-1-1,0 1 0,0 0 1,0-1-1,1 1 0,-1-1 1,0 1-1,0-1 0,0 0 1,1 1-1,-1-1 1,0 1-1,1-1 0,-1 1 1,0-1-1,1 0 0,-1 1 1,0-1-1,1 0 0,-1 1 1,1-1-1,-1 0 0,1 0 1,-1 1-1,1-1 0,-1 0 1,1 0-1,-1 0 0,1 0 1,-1 1-1,1-1 0,-1 0 1,1 0-1,-1 0 1,1 0-1,-1 0 0,1 0 1,0-1-1,39-4 2178,-31 3-2032,265-35 2730,-214 33-6012,62 6 0,-102-2 2054,-3-1-333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4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18148,'6'-3'944,"2"-1"-126,0 1 0,-1 0-1,1 0 1,0 1 0,0 0-1,1 0 1,12 0-1,-20 2-753,-1 0 0,1 0-1,0 0 1,-1 0-1,1 0 1,-1 0 0,1 0-1,-1 1 1,1-1-1,-1 0 1,1 0-1,-1 1 1,1-1 0,-1 0-1,1 1 1,-1-1-1,1 0 1,-1 1-1,1-1 1,-1 0 0,0 1-1,1-1 1,-1 1-1,0-1 1,1 1 0,-1-1-1,0 2 1,0 16 606,-17 21-501,16-36-92,-14 24-12,-29 66 59,41-85-113,0 0 0,0 1-1,1 0 1,0-1 0,1 1-1,0 0 1,0 0 0,1 17-1,1-24-5,-1 0-1,0 0 0,0-1 0,1 1 0,-1 0 1,1-1-1,-1 1 0,1 0 0,0-1 0,0 1 0,0-1 1,-1 1-1,2-1 0,-1 1 0,0-1 0,0 0 1,0 0-1,0 0 0,1 1 0,2 0 0,-2-1 3,1 0-1,-1 0 0,1 0 1,-1-1-1,1 1 0,0-1 1,-1 1-1,1-1 1,0 0-1,-1 0 0,1-1 1,3 1-1,7-3-78,0-1 0,0 0 0,-1-1 1,16-7-1,-28 11 56,17-7-567,0-1 0,-1 0 0,0-2 0,-1 0 0,0 0 0,-1-1 0,0-1 0,-1-1 0,19-24 0,-14 6-617</inkml:trace>
  <inkml:trace contextRef="#ctx0" brushRef="#br0" timeOffset="1">296 30 17108,'-10'17'2000,"-4"9"-1024,-1 4-368,-2 11 1225,1 3-297,0 6-456,1 3-239,0 0-329,4-3-104,4-7-144,2-4-120,5-10-392,0-8-496,0-11 624,0-8-72,-4 3-113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4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21 17204,'1'-1'124,"-1"0"1,0 0 0,1 1-1,-1-1 1,0 0 0,0 0-1,0 0 1,0 0-1,0 1 1,0-1 0,0 0-1,0 0 1,0 0 0,0 0-1,0 0 1,0 1 0,-1-1-1,1 0 1,0 0-1,-1 0 1,0 0 0,1 0-35,-1 1 0,1 0 0,-1 0 1,0 0-1,1 0 0,-1 0 0,1 0 0,-1 0 1,0 0-1,1 0 0,-1 0 0,1 0 0,-1 0 1,1 0-1,-1 1 0,1-1 0,-1 0 1,0 0-1,1 1 0,-1-1 0,1 0 0,-1 1 1,-5 3 287,1 0 0,0 0 0,0 1 1,-5 6-1,-4 7-145,1 0 0,1 1 0,1 1 0,-12 27 0,-27 87 106,29-67-27,-19 106 0,34-133-207,1 1 1,2-1 0,2 1 0,5 43-1,-2-70-140,0 0 0,1-1 0,0 1 0,1 0 0,1-1 0,0 0 1,13 22-1,-16-31-70,1 0 1,0 1 0,0-1 0,1-1 0,-1 1 0,1 0 0,0-1 0,0 0 0,0 0-1,7 4 1,-7-5 10,-1-1-1,0 0 1,0 0-1,1 0 1,-1 0-1,1-1 0,-1 1 1,1-1-1,-1 0 1,1 0-1,-1 0 1,1-1-1,-1 1 0,1-1 1,-1 0-1,7-2 1,18-9-485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18092,'11'9'1228,"0"0"1,-1 1-1,-1 1 0,0-1 1,9 14-1,-5-7-643,-5-7-338,58 70 1071,-57-70-1337,0-1 1,1 0-1,0-1 1,1 1-1,17 9 1,-27-18-120,-1 1 0,1-1 1,0 1-1,0-1 0,-1 0 1,1 1-1,0-1 0,0 0 1,0 0-1,0 1 1,0-1-1,-1 0 0,1 0 1,0 0-1,0 0 0,0 0 1,0 0-1,0 0 0,0-1 1,-1 1-1,2 0 1,-1-1 21,-1 1 1,0-1 0,0 1 0,0-1-1,0 1 1,0-1 0,0 1 0,0-1-1,0 1 1,-1-1 0,1 1 0,0 0-1,0-1 1,0 1 0,0-1 0,-1 1-1,1-1 1,0 1 0,0 0 0,-1-1-1,1 1 1,0-1 0,-1 1 0,1 0-1,0 0 1,-1-1 0,1 1 0,-1 0-1,1-1 1,-1 1 0,1 0 0,0 0-1,-1 0 1,1 0 0,-1-1 0,0 1-1,-14-7-1147,-4 0-262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4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5 261 18180,'-4'6'1840,"4"-5"-1040,4-1-239,9-4 1015,4-5-224,10-7-360,6-4-207,10-4-201,2-3-56,3-2-168,1 3-88,-3 1-208,-4 2-208,-7 4-816,-3 2-441,-12 5 1145,-4 4-264,-16-1-168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4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16636,'4'0'337,"-1"0"1,0 0-1,0 0 1,0 0 0,0 0-1,1-1 1,-1 1 0,0-1-1,0 0 1,0 0-1,0 0 1,0 0 0,0 0-1,2-2 1,14-5 1344,40-13-387,1 2-1,1 4 0,63-9 0,-84 20-1626,0 1-1,0 1 1,0 3-1,1 1 1,69 14-1,-107-15 329,-2-1-12,0 1-1,0-1 1,1 1 0,-1-1-1,0 0 1,0 1-1,1-1 1,-1 0-1,0 0 1,0 0-1,1 0 1,-1 0-1,0 0 1,0 0-1,1-1 1,-1 1-1,0 0 1,0-1-1,0 1 1,1-1-1,-1 1 1,0-1-1,0 1 1,0-1-1,0 0 1,0 0-1,2-1 1,2-12-350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5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17548,'22'18'7183,"26"30"-5103,-39-38-1955,2 1 0,-1-2 0,1 1 1,1-1-1,20 12 0,-28-20-220,-1 1-1,0-1 1,0 1 0,1-1 0,-1 0 0,1 0 0,-1-1-1,1 1 1,-1-1 0,1 1 0,-1-1 0,1 0-1,-1-1 1,1 1 0,-1-1 0,1 1 0,-1-1-1,1 0 1,-1 0 0,0-1 0,1 1 0,-1-1-1,0 1 1,0-1 0,0 0 0,0 0 0,0-1-1,4-3 1,10-12-501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5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19060,'-12'20'2001,"-11"14"-1193,-7 6-312,2 16 1232,-4 6-456,2 8-575,1 0-201,3-2-224,4-4-160,6-14-408,6-8-352,5-18-641,5-11-167,5-17 1040,2-10-328,4-11-240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9802,'3'4'472,"-2"-1"-336,1-2-120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13 11410,'0'0'176,"-1"0"0,1-1 0,0 1 0,0 0 0,0-1-1,0 1 1,0-1 0,0 1 0,0 0 0,0-1-1,0 1 1,0-1 0,0 1 0,0 0 0,0-1 0,0 1-1,1-1 1,-1 1 0,0 0 0,0-1 0,0 1-1,0 0 1,1-1 0,-1 1 0,0 0 0,0-1 0,1 1-1,-1 0 1,0 0 0,1-1 0,-1 1 0,0 0 0,1 0-1,-1-1 1,0 1 0,1 0 0,-1 0 0,1 0-1,13 10 2751,14 30-1439,-26-37-1094,9 17-102,0 0 1,-2 0-1,0 1 1,-1 0-1,-1 1 1,-2 0-1,0 0 1,-1 0-1,1 24 0,-2-1-102,-3 1 0,-1-1-1,-11 67 1,-5-18-262,-4-2 0,-59 165 0,42-164-1854,-51 90 0,69-146 1200,6-8-211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5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17732,'8'-16'1061,"1"0"0,1 0 1,17-22-1,-24 34-840,1 0-1,-1 0 1,1 0 0,0 1-1,0-1 1,0 1 0,1 0-1,-1 0 1,1 1 0,-1-1-1,1 1 1,0 0 0,0 0-1,0 1 1,0 0 0,10-2-1,-13 3-200,-1 0-1,0 0 1,0 0 0,1 0-1,-1 0 1,0 0 0,0 0-1,0 0 1,0 1-1,1-1 1,-1 0 0,0 1-1,0-1 1,0 1 0,0-1-1,0 1 1,0 0-1,0-1 1,0 1 0,0 0-1,0 0 1,0 0-1,-1 0 1,1 0 0,0 0-1,0 0 1,-1 0 0,1 0-1,-1 0 1,1 0-1,-1 0 1,1 0 0,-1 0-1,0 1 1,0-1 0,1 0-1,-1 0 1,0 0-1,0 1 1,0-1 0,0 0-1,0 0 1,-1 0 0,1 1-1,0-1 1,-1 1-1,-1 7-5,0 0 0,-1 0 0,0 0 0,-7 14 0,-23 32 34,24-42-38,0 1-1,2-1 0,0 1 1,-6 17-1,12-30-10,1 0 0,0 0 0,-1 0 0,1 0 0,0 0 0,0 0 0,0 0 0,0 1 0,0-1-1,0 0 1,0 0 0,0 0 0,0 0 0,1 0 0,-1 0 0,0 0 0,1 0 0,-1 0 0,1 0 0,-1 0 0,1 0 0,-1 0 0,1 0 0,0 0 0,-1 0-1,1-1 1,0 1 0,0 0 0,0-1 0,-1 1 0,1 0 0,0-1 0,1 1 0,4 2-12,1 0 1,-1-1-1,0 0 1,12 1-1,4 3-7,-18-5 20,7 2-5,-1 0 0,1 1 0,-1 1 0,0 0 0,14 9-1,-23-13 5,0 0 0,1 0 0,-1 0 0,0 0 0,0 1 0,1-1 0,-1 0 0,0 1 0,0-1 0,-1 1 0,1-1 0,0 1 0,0-1 0,-1 1 0,1 0 0,-1-1-1,1 4 1,-1-3 1,-1 1-1,1-1 1,0 0-1,-1 0 1,0 0-1,1 1 1,-1-1-1,0 0 0,0 0 1,0 0-1,-1 0 1,1-1-1,0 1 1,-1 0-1,1 0 0,-1-1 1,-2 3-1,-9 7 39,1-1 0,-2 0-1,1-1 1,-22 11-1,26-15-212,0-1-1,0 0 0,-1 0 0,0-1 1,0-1-1,0 1 0,0-2 0,-13 2 1,23-3 127,0 0 1,0 0 0,0 0-1,-1 0 1,1 0 0,0 0-1,0-1 1,0 1 0,0 0-1,0 0 1,-1 0 0,1 0-1,0 0 1,0 0 0,0-1-1,0 1 1,0 0 0,-1 0-1,1 0 1,0 0 0,0 0-1,0-1 1,0 1 0,0 0-1,0 0 1,0 0-1,0-1 1,0 1 0,0 0-1,0 0 1,0 0 0,0 0-1,0-1 1,0 1 0,0 0-1,0 0 1,0 0 0,0-1-1,0 1 1,0 0 0,0 0-1,0 0 1,1-1 0,4 1-660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5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17972,'10'-1'1976,"4"-15"-1008,6-1-335,10-11 1015,9 0-256,11-11-352,4-2-199,5-4-345,0 2-136,-5 3-288,-2 4-136,-12 8-320,-8 3-152,-15 12-465,-14 12-311,0-6 904,-9 7-232,-4 5-128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5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42 14035,'17'-11'2314,"-10"6"-1014,-1 0-1,1 1 1,1 0-1,-1 0 1,14-4-1,-21 8-1237,0 0-1,0 0 0,0 0 0,1 0 1,-1 0-1,0-1 0,1 1 0,-1 0 1,0 0-1,0 0 0,1 0 0,-1 0 1,0 0-1,0 0 0,1 0 0,-1 0 1,0 1-1,0-1 0,1 0 0,-1 0 1,0 0-1,0 0 0,1 0 0,-1 0 1,0 0-1,0 1 0,0-1 0,1 0 1,-1 0-1,0 0 0,0 1 0,0-1 1,1 0-1,-1 0 0,0 0 0,0 1 1,0-1-1,0 0 0,-2 13 894,-14 18-717,14-28-95,-34 54 46,-12 22-144,42-67-45,1-1 0,0 1 0,1-1 0,0 1 0,-2 15 0,5-26 0,1 1 1,0-1 0,-1 1 0,1-1-1,0 1 1,0-1 0,0 1 0,0 0-1,0-1 1,1 1 0,-1-1 0,0 1-1,1-1 1,-1 1 0,1-1 0,1 3-1,-2-4 1,1 1-1,-1-1 0,1 1 1,0-1-1,-1 1 0,1-1 1,0 1-1,-1-1 0,1 0 1,0 0-1,0 1 0,-1-1 1,1 0-1,0 0 1,0 0-1,-1 0 0,1 1 1,0-1-1,0 0 0,0-1 1,-1 1-1,3 0 0,3-2 4,1 0-1,-1 0 1,0-1-1,0 0 1,11-6-1,101-69-931,-103 66 209,-1 0 0,0 0 0,-1-2 1,0 0-1,16-22 0,-18 14-148,-4 2-255</inkml:trace>
  <inkml:trace contextRef="#ctx0" brushRef="#br0" timeOffset="1">264 12 14819,'-9'26'2201,"-1"4"-1233,-3 9-312,0 2 1985,3 9-1409,2 0-256,-1 3-312,4 0-232,5-7-824,0-7-2032,7-3 2192,3-7-297,7-7-287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8:0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22645,'0'0'54,"0"0"0,0 0 0,0 1 1,0-1-1,0 0 0,0 0 0,0 0 0,0 1 1,0-1-1,0 0 0,0 0 0,0 0 0,0 1 1,0-1-1,0 0 0,0 0 0,0 0 0,0 0 1,0 1-1,0-1 0,0 0 0,0 0 0,0 0 0,0 1 1,1-1-1,-1 0 0,0 0 0,0 0 0,0 0 1,0 0-1,0 1 0,0-1 0,1 0 0,-1 0 1,0 0-1,0 0 0,0 0 0,0 0 0,1 0 1,-1 0-1,0 0 0,0 0 0,0 0 0,1 1 1,15 2 1160,22-3-110,-35 0-875,58-2 476,106 0 303,-128 4-1615,-1 1 0,50 11 0,-55-3-899,-33-11 1455,1 0-1,0 0 0,-1 1 1,1-1-1,-1 0 0,1 1 1,0-1-1,-1 1 1,1-1-1,-1 0 0,1 1 1,-1-1-1,0 1 0,1 0 1,-1-1-1,1 1 1,-1 0-1,0 0 16,0-1 1,0 1-1,0-1 1,-1 1-1,1-1 0,0 1 1,-1-1-1,1 0 1,0 1-1,-1-1 1,1 1-1,-1-1 0,1 0 1,0 1-1,-1-1 1,1 0-1,-1 0 0,1 1 1,-1-1-1,1 0 1,-1 0-1,1 0 0,-1 1 1,1-1-1,-1 0 1,1 0-1,-2 0 0,-19 4-874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8:0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19332,'0'17'1985,"7"-4"-1089,4-7-296,12-6 976,9-2-232,8-5-423,4-3-177,5-1-392,0 0-248,1 3-848,-1 2-544,-9 6 1047,-7 4-223,-6 2-168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8:1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33 17604,'-9'-1'290,"-1"0"0,0 1-1,1 0 1,-1 0 0,1 1 0,-1 0 0,1 1 0,0 0 0,-1 0 0,1 1 0,0 0 0,0 1 0,1 0-1,-1 0 1,1 1 0,0 0 0,0 1 0,0-1 0,1 2 0,0-1 0,0 1 0,-10 13 0,8-9-205,0 2 1,0-1 0,1 1 0,1 0-1,1 1 1,-1 0 0,2 0 0,0 0-1,1 1 1,0-1 0,1 1 0,1 0-1,-1 27 1,3-36-47,0 1 0,0-1-1,1 1 1,0-1 0,0 1-1,1-1 1,0 1 0,0-1 0,0 0-1,0 0 1,1 0 0,0 0-1,1-1 1,-1 1 0,1-1-1,0 0 1,0 0 0,1 0 0,0 0-1,0-1 1,0 0 0,0 0-1,0 0 1,1-1 0,0 1 0,-1-1-1,1-1 1,1 1 0,-1-1-1,0 0 1,0-1 0,1 1 0,-1-1-1,1 0 1,10-1 0,0 0 44,0 0-1,0-2 1,0 0 0,0-1 0,-1 0-1,1-2 1,-1 0 0,0-1 0,0 0-1,27-16 1,-22 9 74,0-1 0,0-1 0,-1 0 0,-1-2-1,-1 0 1,27-33 0,-37 40-80,0-1 0,-1 0 0,-1 0 0,0 0 0,0-1 0,-1 0 0,-1 0 0,0 0 0,-1-1 0,4-22 0,-6 30-73,-1-1 1,0 1 0,0 0 0,0 0-1,0-1 1,-1 1 0,0 0 0,0 0-1,-1-1 1,1 1 0,-1 0 0,0 0-1,0 1 1,-1-1 0,1 0 0,-1 1-1,0 0 1,-1-1 0,1 1 0,-1 0-1,1 1 1,-1-1 0,0 1 0,-1-1-1,1 1 1,0 1 0,-1-1 0,-5-2-1,0 1-80,-1 0 0,0 1 0,1 1-1,-1 0 1,0 0 0,0 1 0,0 0-1,-1 1 1,1 0 0,-11 2-1,-7 2-32,0 1 0,-44 14-1,27-4-175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8:1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8395 13459,'26'-39'675,"2"2"1,1 1-1,2 2 1,2 0-1,0 3 1,3 0-1,0 3 0,43-27 1,49-20-574,159-70 0,-227 117 88,26-14-173,191-87-2,8 20 7,-187 81 5,1 5-1,127-13 1,207 1 160,-76 9-84,-51-13 21,-3-14-1,-2-13 0,379-135 1,-622 181-82,552-197 474,-12-37-123,-159 34-289,-13-26-60,40-71 87,-329 214-47,157-156 1,-48 7-18,-21-20-21,-101 96-10,-9-6 0,143-301 0,-89 95-1,163-556 1,-291 793-27,-6-1 0,19-198 0,-45 242 0,-4-1 0,-6 0-1,-4 0 1,-22-117 0,-124-499 29,146 700-28,2 13-8,-68-249 201,60 232-160,-1 0 0,-1 1 1,-2 0-1,-1 1 0,0 1 0,-35-39 1,30 42 124,-1 1 0,-1 1 0,-47-33 0,70 54-164,0 0-1,0 0 1,0 0 0,0-1 0,-1 1 0,1 0-1,0 0 1,0 0 0,0 0 0,0 0-1,0 0 1,0 0 0,0-1 0,0 1 0,0 0-1,-1 0 1,1 0 0,0 0 0,0 0 0,0 0-1,0-1 1,0 1 0,0 0 0,0 0 0,0 0-1,0 0 1,0-1 0,0 1 0,0 0-1,0 0 1,0 0 0,0 0 0,0 0 0,1-1-1,-1 1 1,0 0 0,0 0 0,0 0 0,0 0-1,0 0 1,0 0 0,0-1 0,0 1 0,0 0-1,0 0 1,1 0 0,-1 0 0,0 0 0,0 0-1,0 0 1,0 0 0,0 0 0,0 0-1,1 0 1,-1 0 0,0-1 0,0 1 0,0 0-1,0 0 1,1 0 0,-1 0 0,0 0 0,0 0-1,19-4-574,-13 3-167,0 0 0,-1 1 0,1 0 0,0 0 0,8 2 0,-18-4-45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8:1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28 919 14195,'-12'11'2218,"12"-11"-2149,0 0 0,0 0 1,0 0-1,0 0 0,-1 0 0,1 1 1,0-1-1,0 0 0,0 0 1,0 0-1,0 0 0,0 0 1,-1 0-1,1 0 0,0 0 0,0 0 1,0 0-1,0 0 0,0 0 1,-1 0-1,1 0 0,0 0 0,0 0 1,0 0-1,0 0 0,0 0 1,0 0-1,-1 0 0,1 0 1,0 0-1,0-1 0,0 1 0,0 0 1,0 0-1,0 0 0,0 0 1,-1 0-1,1 0 0,0 0 0,0 0 1,0 0-1,0-1 0,0 1 1,0 0-1,0 0 0,0-3 346,-1 0 1,1 0-1,1 0 0,-1 0 0,0 0 1,1 0-1,1-4 0,11-68 92,-3-1 1,-4 0-1,-3-1 0,-3 1 0,-3-1 0,-18-98 0,11 104-399,-1-89-1,11 159-105,0-1 1,0 1-1,-1-1 1,2 1-1,-1 0 0,0-1 1,0 1-1,0-1 0,1 1 1,-1 0-1,0-1 1,1 1-1,0 0 0,-1 0 1,1-1-1,0 1 1,-1 0-1,1 0 0,0 0 1,0 0-1,0 0 0,0 0 1,0 0-1,0 0 1,0 0-1,1 0 0,-1 0 1,0 1-1,0-1 1,1 1-1,-1-1 0,0 1 1,1-1-1,-1 1 0,0 0 1,1-1-1,-1 1 1,1 0-1,-1 0 0,0 0 1,1 0-1,-1 0 0,1 1 1,-1-1-1,0 0 1,1 1-1,1 0 0,9 2-3,-1 1-1,1 0 0,-1 1 0,14 8 0,-19-10 5,39 22 8,-2 2 0,65 52 0,69 77-894,-158-138 583,-12-12 9,2 3 11,0-1 0,0-1 0,1 1-1,12 6 1,-5-6-252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8:2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17412,'4'7'1800,"7"-1"-1064,5-3-256,6 1 1065,3-1-529,7-1-368,2-1-64,1 2-248,0-2-96,-4 1-72,-3 1-64,-6-2-528,-4 2-384,-10-2 712,-7-1-96,-4-2-96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11290,'-9'12'6354,"-12"25"-4014,-94 207 2293,-28 134-2418,138-365-2209,6-17-61,6-20-96,6-29-294,9-39-1426,50-130 0,-70 217 1758,0 0 0,1 0 0,-1 0 0,1 0 0,0 0 0,7-7 0,-8 10 97,-1 1-1,1 0 0,0-1 0,0 1 0,0 0 1,0 0-1,0 0 0,0 0 0,0 0 1,0 0-1,0 1 0,0-1 0,1 1 1,-1 0-1,0-1 0,0 1 0,1 0 1,-1 0-1,3 1 0,18 1 60,0-2 1,1 0-1,-1-1 0,-1-1 0,1-1 0,0-1 1,-1-1-1,1-2 0,-1 0 0,-1-1 0,0-1 1,0 0-1,0-2 0,-2-1 0,1 0 0,-1-2 1,18-17-1,-32 27-19,0 0 1,-1 0-1,1-1 1,-1 0 0,-1 0-1,1 0 1,-1 0-1,1-1 1,-1 1-1,-1-1 1,3-7-1,-4 12-20,-1 1 0,0 0 0,0-1 0,0 1 0,0-1 0,0 1 0,0 0 0,0-1 0,0 1 0,0-1 0,0 1-1,0 0 1,0-1 0,0 1 0,0-1 0,0 1 0,0 0 0,0-1 0,0 1 0,0 0 0,-1-1 0,1 1-1,0 0 1,0-1 0,0 1 0,-1 0 0,1-1 0,0 1 0,-1 0 0,1 0 0,0-1 0,-1 1 0,-13 1 70,-15 16 55,14-4 62,1 0 1,1 1 0,0 1 0,1 0 0,1 0 0,-16 29-1,11-14 212,2 0 0,1 1 0,-10 33-1,-3 39 416,24-90-791,0 1-1,0 0 1,1 0 0,1 0-1,2 19 1,-2-32-36,0 0 1,0 0-1,0 0 1,0 0-1,1 0 0,-1 0 1,0 0-1,0 0 1,1 0-1,-1 0 0,1 0 1,-1 0-1,1 0 1,-1 0-1,1 0 0,-1 0 1,1-1-1,0 1 1,-1 0-1,1 0 0,0-1 1,0 1-1,0 0 1,1 0-1,-1-1-8,0 0 0,0 0 0,0 0 0,1 0 0,-1-1 0,0 1 0,0 0 0,0 0 0,0-1 0,0 1 0,0-1 0,0 1-1,0-1 1,0 1 0,0-1 0,0 0 0,0 0 0,0 0 0,7-7-120,-1 1 0,0-1 0,8-13 0,25-40-374,13-19-180,67-76-1,-89 126 814,-26 31 85,-6 6-77,-5 8 53,-1-1-17,1-3-58,0 1-1,1-1 1,0 1-1,0 0 1,2 1 0,-1-1-1,-1 18 1,5-28-111,0-1 1,0 1-1,0-1 1,0 1 0,1 0-1,-1-1 1,1 1-1,-1-1 1,1 1-1,0 0 1,-1-1-1,1 0 1,0 1 0,0-1-1,0 0 1,0 1-1,0-1 1,0 0-1,1 0 1,-1 0 0,0 0-1,1 0 1,-1 0-1,0 0 1,1 0-1,-1 0 1,1-1-1,-1 1 1,1-1 0,0 1-1,1-1 1,0 1-76,-1-1 0,1 1 1,-1-1-1,1 0 0,-1 0 1,0 0-1,1 0 0,-1 0 0,1 0 1,-1-1-1,1 0 0,-1 1 1,0-1-1,0 0 0,1 0 1,-1 0-1,0 0 0,0 0 0,0-1 1,4-2-1,3-9-334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8:2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16932,'13'25'2152,"4"-8"-1272,4-8-272,4-4 1233,5-3-697,3-2-168,0-3-688,1-4-520,-5-6-488,-3-1 664,-8-8-264,0-2-136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8:2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17212,'72'16'3445,"-40"-9"-1956,49 15 1,-78-21-1461,0 0 1,-1 0 0,1 0-1,-1 0 1,1 0 0,-1 1 0,0-1-1,1 1 1,-1 0 0,0 0-1,0 0 1,0 0 0,0 0-1,-1 0 1,1 0 0,0 0-1,-1 1 1,0-1 0,1 1-1,-1-1 1,0 1 0,0-1-1,-1 1 1,1 0 0,0 5 0,-1-2 40,0 0 1,-1-1-1,1 1 0,-2 0 1,1 0-1,0 0 1,-1-1-1,0 1 1,-1-1-1,1 0 1,-5 8-1,-184 266 875,189-275-1037,1-3 77,1 0-1,-1 0 1,0 0 0,1 0-1,-1 0 1,0 0 0,0 0-1,0 0 1,1 0 0,-1 0-1,0 0 1,0 0 0,0-1-1,0 1 1,0 0-1,-1-1 1,1 1 0,0-1-1,0 1 1,0-1 0,-1 1-1,1-1 1,0 0 0,0 0-1,-1 0 1,1 0 0,-3 0-1,-8-7-319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8:0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217 303 15147,'2'-2'130,"2"-5"645,1-1 1,-1 0-1,-1 0 1,1 0-1,2-10 1,-6 17-668,1-1 1,-1 1-1,0 0 1,0-1 0,0 1-1,0 0 1,0-1-1,0 1 1,0-1 0,0 1-1,0 0 1,0-1 0,-1 1-1,1 0 1,-1-1-1,1 1 1,-1 0 0,1 0-1,-1 0 1,0-1-1,0 1 1,0 0 0,1 0-1,-1 0 1,0 0 0,0 0-1,0 0 1,0 1-1,-1-1 1,1 0 0,0 0-1,0 1 1,0-1-1,-1 1 1,1-1 0,0 1-1,-1-1 1,1 1-1,0 0 1,-1 0 0,1 0-1,-2 0 1,-1 0-51,0 0 0,0 0-1,0 0 1,-1 1 0,1 0 0,1 0 0,-1 0-1,0 0 1,0 1 0,0 0 0,1-1 0,-1 1-1,1 0 1,-1 1 0,1-1 0,0 1 0,0-1-1,-3 4 1,-7 7-2,0 1 1,-15 23-1,17-22-41,0 2-1,1-1 1,1 1 0,1 0-1,1 1 1,0 0 0,1 0-1,1 1 1,1 0 0,-4 37-1,8-53-15,-1-1-1,1 1 0,0-1 1,0 1-1,0-1 0,1 0 1,-1 1-1,1-1 0,-1 1 1,1-1-1,0 0 0,0 1 1,0-1-1,0 0 0,0 0 1,0 0-1,0 0 0,1 0 1,-1 0-1,1 0 0,3 2 1,-3-3-1,0 0-1,0 0 1,1 0 0,-1-1 0,0 1 0,1-1 0,-1 0 0,1 0 0,-1 1-1,1-2 1,-1 1 0,0 0 0,1 0 0,-1-1 0,1 1 0,-1-1 0,0 0-1,0 0 1,1 0 0,-1 0 0,0 0 0,2-1 0,10-7-1,0 1-1,-1-2 1,0 1 0,-1-2-1,0 0 1,15-18 0,57-82 33,-47 55 173,-2 0 1,-3-3 0,38-96-1,-65 142-120,-3 10-42,-1-1 0,0 1-1,1 0 1,-1-1-1,-1 1 1,1-1-1,-1 1 1,1-7-1,-1 10-34,0 0-1,0 0 1,0-1-1,-1 1 0,1 0 1,0 0-1,0 0 1,0 0-1,0 0 0,0 0 1,-1 0-1,1 0 0,0 0 1,0 0-1,0 0 1,0 0-1,0 0 0,0 0 1,-1 0-1,1 0 0,0 0 1,0 0-1,0 0 1,0 0-1,0 0 0,0 0 1,-1 0-1,1 0 1,0 1-1,0-1 0,0 0 1,0 0-1,0 0 0,0 0 1,0 0-1,-1 0 1,1 0-1,0 0 0,0 1 1,0-1-1,0 0 0,0 0 1,0 0-1,0 0 1,0 0-1,0 0 0,0 1 1,0-1-1,0 0 1,0 0-1,0 0 0,0 0 1,0 1-1,-7 9 67,-10 28 69,2 1 0,-12 44 0,20-58-93,-4 14 88,2 1 1,1-1-1,2 2 0,-1 74 0,7-108-93,0 1-1,1 0 0,0-1 0,0 1 0,5 13 0,-5-18-166,0-1 0,0 0-1,0 1 1,0-1 0,1 0 0,-1 0 0,1 0 0,-1 0 0,1 0 0,0 0 0,0-1 0,0 1-1,0 0 1,0-1 0,0 0 0,0 1 0,1-1 0,-1 0 0,0 0 0,1 0 0,2 0 0,3 0-376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8:0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18580,'-7'34'2295,"1"-11"-1379,1 1 0,2-1 0,0 1 0,1 0 0,1 0 0,3 28 0,-2-50-904,1 0 0,-1 0 0,0 0-1,0-1 1,1 1 0,0 0 0,-1 0 0,1 0 0,0 0-1,0 0 1,-1-1 0,1 1 0,1 0 0,-1-1-1,0 1 1,0-1 0,1 1 0,-1-1 0,1 1 0,-1-1-1,1 0 1,-1 0 0,1 0 0,0 0 0,0 0 0,-1 0-1,1 0 1,0-1 0,0 1 0,0-1 0,0 1-1,0-1 1,0 0 0,0 0 0,0 0 0,0 0 0,0 0-1,0 0 1,0 0 0,0-1 0,3 0 0,4-2-234,0 0 1,0 0-1,0-1 1,-1 0 0,1-1-1,-1 1 1,12-11-1,-1 0-380,-1-1 0,-1-2 0,28-33 0,-17 13-221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0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13675,'-2'-17'3798,"0"15"-1470,2 10-534,0 28-1247,2 0 0,2-1 0,1 1 0,2-1 0,1 0 0,16 42 0,-21-71-464,-1 0-1,1 0 0,0-1 1,0 0-1,1 1 1,0-1-1,0-1 1,0 1-1,5 4 1,-8-8-113,1 0 1,-1 0 0,0 0-1,0 0 1,1 0 0,-1 0 0,1-1-1,-1 1 1,1-1 0,-1 1-1,1-1 1,-1 1 0,1-1-1,-1 0 1,1 0 0,-1 0-1,1 0 1,-1 0 0,1 0-1,-1 0 1,1-1 0,0 1-1,-1 0 1,1-1 0,-1 1-1,0-1 1,1 0 0,-1 1-1,1-1 1,-1 0 0,0 0 0,0 0-1,1 0 1,-1 0 0,0 0-1,0 0 1,0 0 0,0-1-1,1-1 1,30-47-1887,-29 45 1757,13-25-557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0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15411,'-1'5'516,"0"-1"-1,-1 1 0,1 0 0,-1-1 1,0 1-1,0-1 0,0 0 1,-4 5-1,-6 13 623,-161 351 3558,163-354-4688,2 0-1,0 1 1,0 0 0,2 0 0,1 1 0,-6 42 0,12-53-1040,2-14 390,3-18 71,-3 1 51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0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15099,'1'1'211,"0"1"0,0 0 0,0 0-1,0-1 1,0 1 0,0 0 0,1-1-1,-1 1 1,1-1 0,-1 0 0,1 1 0,-1-1-1,1 0 1,0 0 0,0 0 0,0 0 0,-1 0-1,1 0 1,0-1 0,0 1 0,0-1-1,0 1 1,0-1 0,0 0 0,0 0 0,0 0-1,4 0 1,9 0 470,-1-1 0,28-5 0,-27 3-289,107-17 1076,150-18-238,-226 35-1196,0 2-1,0 2 1,0 1-1,46 10 1,-34-1-44,62 21 0,-111-28-5,-9 0-138,-1-4 93,0 0-1,0 1 1,1-1 0,-1 0 0,0 0 0,0 0 0,0 0 0,1 0 0,-1 0 0,0 0 0,0 0 0,0 0 0,1 0-1,-1-1 1,0 1 0,0 0 0,1 0 0,-1-1 0,-1 0 0,-20-16-461,6-1 183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0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16147,'-9'0'3336,"24"4"-716,184 3 1130,101-9-3639,-284 2-315,-5-1 221,0 0-1,0 1 1,1 1 0,-1 0 0,17 4-1,-21-4-118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193 280 15139,'4'-6'458,"0"-1"-1,-1 0 1,1 0 0,-1 0-1,-1 0 1,4-12-1,-6 18-361,1-1-1,-1 1 0,0-1 0,0 1 0,1-1 0,-1 1 0,0-1 0,-1 1 1,1-1-1,0 0 0,0 1 0,-1-1 0,1 1 0,-1-1 0,1 1 0,-1 0 1,1-1-1,-1 1 0,0 0 0,0-1 0,0 1 0,0 0 0,0 0 0,0 0 1,0-1-1,0 1 0,0 0 0,0 1 0,-1-1 0,1 0 0,0 0 0,-1 0 1,1 1-1,-1-1 0,1 1 0,-1-1 0,1 1 0,-1 0 0,-1-1 0,-2 1-13,1 0 0,-1 0-1,1 0 1,-1 1 0,1 0-1,-1 0 1,1 0 0,0 0-1,-1 1 1,1-1 0,0 1-1,0 0 1,0 0 0,0 1-1,0-1 1,1 1 0,-1 0-1,1 0 1,-1 0 0,1 0-1,-3 5 1,-5 5-60,0 1 0,0 1 0,2-1-1,-9 18 1,12-21-25,1 0 0,0 0 1,1 0-1,0 1 0,1-1 0,0 1 0,1 0 0,0 0 0,1 0 0,1 0 1,0 0-1,1 13 0,-1-24 2,0 1 0,0-1-1,0 0 1,1 1 0,-1-1 0,0 0 0,1 0 0,-1 1 0,1-1 0,-1 0 0,1 0 0,0 1-1,0-1 1,-1 0 0,1 0 0,0 0 0,0 0 0,0 0 0,0 0 0,0 0 0,0-1-1,0 1 1,1 0 0,-1 0 0,0-1 0,0 1 0,1-1 0,-1 1 0,0-1 0,0 0 0,1 1-1,-1-1 1,1 0 0,-1 0 0,0 0 0,1 0 0,-1 0 0,0 0 0,1 0 0,1-1-1,2-1 3,1 0-1,-1 0 0,0 0 0,0 0 0,0-1 0,0 0 0,0 0 1,8-7-1,5-7 76,-1 0 0,-1-1 0,-1-1 1,0 0-1,-2-1 0,0-1 0,11-24 1,-10 16 186,-2-1 0,-1 0 0,-2-1 0,11-59 1,-18 76-42,0-1 1,-1-25 0,-1 40-216,0-1 0,0 1 0,0-1 0,1 1 0,-1-1 0,0 1 0,0-1 0,0 1 0,0 0 0,0-1 0,0 1 0,-1-1 0,1 1 0,0-1 0,0 1 0,0-1 0,0 1 0,0 0 0,-1-1 0,1 1 0,0-1 0,0 1 0,-1 0 0,1-1 0,0 1 0,0 0 0,-1-1 0,1 1 0,0 0 0,-1 0 0,1-1 0,-1 1 1,1 0-1,0 0 0,-2-1 0,2 2-4,-1-1 0,1 1 0,-1-1 0,0 1 0,1-1 1,-1 1-1,1-1 0,0 1 0,-1 0 0,1-1 1,-1 1-1,1 0 0,0 0 0,0-1 0,-1 1 1,1 0-1,0 0 0,0 1 0,-3 28-6,1 0 1,2 0-1,3 38 0,-2-61 6,2 33 31,9 42-1,-9-68-110,0 1-1,1-1 1,1 0 0,0 0-1,1-1 1,9 15-1,-14-25-29,1-1 0,-1 1 0,1-1 0,0 0 0,0 1 0,0-1 0,0 0 0,0 0 0,0-1 0,0 1 0,1 0 0,-1-1 0,1 1 0,-1-1 0,1 0 0,-1 0 0,1 0 0,0 0 0,0 0 0,0-1 0,-1 1 0,1-1 0,0 0 0,0 1 0,0-1 0,0-1 0,4 0 0,14-2-576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18060,'0'19'1702,"1"-1"1,5 32-1,-4-43-1452,-1 0 0,1 0-1,1-1 1,-1 1 0,1 0 0,0-1 0,1 0 0,0 1 0,8 10-1,-10-15-237,0-1-1,-1 1 0,1 0 1,0-1-1,0 0 0,0 1 1,0-1-1,0 0 0,0 0 1,0 0-1,1 0 0,-1 0 1,0 0-1,0-1 0,1 1 1,-1-1-1,4 1 0,-1-2-75,-1 1-1,0-1 1,0 1-1,0-1 1,0 0-1,1-1 1,-1 1-1,-1-1 1,6-2-1,3-3-407,0-1 0,-1 0 0,0-1 0,19-19 0,-2-4-1554,-1-1 1,38-63-1,-34 48 328,-28 59 2679,-6 7-168,-1 0 0,-1-1 0,-11 29 0,1-1 384,-57 198 2699,69-233-4089,1-1 0,1 2 0,0-1 0,0 11 0,-1-16-307,-3-4 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19756,'1'-1'99,"-1"1"-1,0-1 1,1 0 0,-1 1-1,0-1 1,1 0-1,-1 1 1,0-1-1,1 1 1,-1-1 0,1 1-1,-1-1 1,1 1-1,-1 0 1,1-1 0,0 1-1,-1-1 1,1 1-1,-1 0 1,1 0 0,0-1-1,-1 1 1,2 0-1,22 0 1357,24 13-652,-42-11-891,18 7-374,178 51-7617,-201-60 8135,-1 0 0,1 0 0,0 0 0,0 0 0,-1 0 0,1 1 0,0-1 0,0 0 0,-1 1-1,1-1 1,0 0 0,0 1 0,-1-1 0,1 1 0,-1-1 0,1 1 0,0-1 0,-1 1 0,1 1 0,-1-2-7,0 0 1,0 1-1,0-1 1,0 1-1,0-1 1,0 1 0,0-1-1,0 1 1,-1-1-1,1 1 1,0-1-1,0 0 1,0 1-1,-1-1 1,1 0 0,0 1-1,-1-1 1,1 1-1,0-1 1,-1 0-1,1 0 1,0 1 0,-1-1-1,0 0 1,-38 20 2173,25-13-1591,8-4-355,-96 55 2601,91-51-2644,0 1-1,0 0 0,1 1 0,0 0 1,1 0-1,-14 18 0,22-26-218,0 1-1,0-1 1,-1 1-1,1-1 1,0 1 0,0 0-1,1-1 1,-1 1-1,0 0 1,1 0-1,-1-1 1,1 1 0,-1 0-1,1 0 1,0 0-1,0 0 1,0 0-1,0 0 1,0-1 0,0 1-1,0 0 1,1 0-1,-1 0 1,1 0-1,-1 0 1,1-1 0,0 1-1,0 0 1,-1-1-1,1 1 1,1 0-1,-1-1 1,0 1 0,0-1-1,0 0 1,1 1-1,-1-1 1,1 0-1,-1 0 1,1 0 0,-1 0-1,1 0 1,3 1-1,4 2-27,0 0-1,1-1 1,-1 0-1,1-1 1,-1 0 0,1 0-1,12 0 1,-4-1-367,0-1 1,0 0 0,28-4 0,-41 3 258,0 0 1,0 0-1,0-1 0,0 0 1,-1 1-1,1-2 0,0 1 1,-1 0-1,1-1 0,-1 0 1,0 0-1,0 0 0,0-1 1,0 1-1,-1-1 0,1 0 0,2-4 1,5-15-584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17564,'1'2'173,"0"1"0,1-1 1,-1 1-1,1-1 0,0 0 1,0 0-1,0 0 0,0 0 0,0 0 1,0 0-1,0-1 0,1 1 1,-1 0-1,0-1 0,1 0 1,-1 0-1,1 0 0,0 0 0,-1 0 1,1 0-1,0-1 0,0 1 1,4-1-1,6 1 310,1-1 0,0 0 0,22-4 0,-21 2-8,278-58 2539,-157 28-2448,189-28-504,-67 14-3091,-239 42 2302,1-1 1,-1 0 0,22-10 0,-28 8-196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286 271 15731,'-1'-2'213,"0"0"0,0 0 0,-1 0 0,1 0 0,0 0 0,-1 1 0,1-1 0,-1 1 0,1-1 0,-1 1 0,0-1 0,0 1 0,1 0 0,-1 0 0,0-1 0,-4 0 0,2 1 87,-1-1-1,1 1 1,-1 0 0,1 1 0,-1-1 0,0 1 0,-7 0 0,1 1 33,1 1 1,0-1-1,-1 2 1,1-1-1,0 2 1,-14 5-1,15-4-297,1 1 0,-1-1 0,1 2 0,0-1-1,0 1 1,0 1 0,1-1 0,0 1 0,1 0 0,0 1 0,0 0-1,1-1 1,0 2 0,1-1 0,-1 1 0,2-1 0,0 1 0,0 0-1,0 1 1,1-1 0,1 0 0,0 0 0,0 1 0,1-1 0,1 1 0,2 16-1,-3-23-36,1-1-1,0 0 0,-1 1 1,1-1-1,1 0 0,-1 1 1,0-1-1,1 0 1,0 0-1,0 0 0,0-1 1,0 1-1,0 0 0,5 3 1,-6-5 1,1 0 1,-1 0 0,1 0-1,0 0 1,-1 0 0,1-1-1,0 1 1,0-1-1,-1 1 1,1-1 0,0 0-1,0 0 1,0 0 0,0 0-1,-1 0 1,1 0 0,0 0-1,0-1 1,0 1 0,-1-1-1,1 1 1,0-1-1,0 0 1,-1 1 0,1-1-1,-1 0 1,1 0 0,0 0-1,1-2 1,8-6 38,-1-1 0,0 1 0,0-2 1,-1 1-1,0-1 0,8-15 0,1-2 203,20-48 1,-24 44-10,-3 0 0,0-1 0,-2 0 0,-2-1 0,-1 0 0,-1 0 0,-1-44 0,-4 70-172,1 5-25,-1-1-1,0 0 0,0 0 0,-1 1 1,1-1-1,-1 0 0,0 1 0,0-1 0,-3-6 1,4 9-34,0 1 1,0 0 0,0 0 0,0-1 0,0 1 0,0 0-1,0 0 1,0-1 0,-1 1 0,1 0 0,0 0 0,0-1-1,0 1 1,0 0 0,-1 0 0,1 0 0,0 0-1,0-1 1,0 1 0,-1 0 0,1 0 0,0 0 0,0 0-1,-1 0 1,1 0 0,0-1 0,0 1 0,-1 0-1,1 0 1,0 0 0,-1 0 0,-3 8 29,0 20-36,4-28 4,-5 67-83,2 0 0,3 1 0,18 130 0,-17-189-97,1-1 0,0 0 0,1 1-1,0-1 1,0 0 0,1 0 0,4 7 0,-7-13 115,0-1 1,0 0 0,-1 0-1,1 0 1,0 0 0,0 0-1,0 0 1,0 0-1,0-1 1,1 1 0,-1 0-1,0-1 1,0 1 0,0 0-1,1-1 1,-1 0 0,0 1-1,0-1 1,1 0 0,2 1-1,-2-2 19,0 1 0,0-1-1,0 0 1,0 1 0,0-1-1,0 0 1,-1 0 0,1 0-1,0-1 1,0 1-1,-1 0 1,1-1 0,-1 1-1,1-1 1,-1 1 0,1-1-1,1-4 1,18-27-713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4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 15171,'14'-1'1945,"-11"17"-993,-7 5-408,-6 15 1528,-3 4-799,-6 13-401,-2 4-168,-3 2-360,1 0-56,1-9-88,4-3-168,0-12-528,3-11-400,3-20-528,5-8 1144,-2-23-289,1-10-223</inkml:trace>
  <inkml:trace contextRef="#ctx0" brushRef="#br0" timeOffset="1">1 54 15979,'17'14'2137,"6"5"-1281,6 8-288,1 5 1217,6 1-649,4 1-168,-3-4-336,3-3-248,-3-7-816,-4-5 960,-2-12-520,-1-5-8,-6-8-56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4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13451,'0'-1'2064,"2"1"-799,6 0-441,6-4 2384,5 2-1351,9-1-337,8 1-168,11-3-375,2-1-97,6 1-184,-2-2-112,-2-2-400,-1 0-248,-10-4-736,-5-1-432,-17-4 984,-5 0-176,-7 1-233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4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16428,'11'7'2584,"5"-5"-1344,11-5-367,9-6 2271,10-4-1623,7-1-265,6-2-400,0 1-208,-1-1-528,-3 3-280,-9 4-808,-9 2 856,-10 3-208,-4 2-88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4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17396,'0'8'2080,"1"-3"-1248,7-4-248,2-1 1337,5 3-585,7-3-216,2 0-271,3 0-89,2-6-136,0 0-104,-1 1-96,-2-1-144,-1 3-440,-2-1-600,-1-2 688,-7-7-128,-11-7-80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5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35 188 12459,'0'0'186,"-1"0"-1,1 0 1,-1 1 0,1-1 0,-1 0 0,1 0 0,-1 1-1,1-1 1,0 0 0,-1 0 0,1 0 0,-1 0 0,1 0-1,-1 0 1,0 0 0,1 0 0,-1 0 0,1 0 0,-1 0-1,1 0 1,-1 0 0,1 0 0,0-1 0,-1 1 0,1 0 0,-1 0-1,1-1 1,-2 1 0,8-13 3319,20-16-646,3 1-1468,52-37-1,-72 58-1341,0 1 0,1 0 0,-1 1-1,2 0 1,-1 0 0,0 1 0,1 1 0,0 0-1,-1 0 1,22-2 0,-29 5-44,-1 0-1,0 0 1,1 0 0,-1 0-1,0 1 1,0-1 0,1 1-1,-1-1 1,0 1 0,0 0 0,0 0-1,1 0 1,-1 0 0,0 0-1,0 0 1,-1 1 0,1-1-1,0 1 1,0-1 0,1 4 0,0-2 2,-1 1 1,0-1 0,0 1-1,0 0 1,-1 0 0,1 0-1,-1 0 1,0 0 0,0 0 0,0 7-1,0 4 10,-1 0 0,-1 0 0,0 0 0,-1-1 0,-5 23 0,0-12 18,0 0 0,-2-1 0,-1 0-1,-1 0 1,-1-1 0,-1-1 0,-1 0 0,0 0-1,-2-2 1,-26 27 0,42-47-33,0 0 0,0 0 0,0 1-1,-1-1 1,1 0 0,0 0 0,0 0 0,0 0 0,0 0 0,0 0-1,-1 1 1,1-1 0,0 0 0,0 0 0,0 0 0,0 0 0,0 1-1,0-1 1,0 0 0,0 0 0,-1 0 0,1 1 0,0-1 0,0 0-1,0 0 1,0 1 0,0-1 0,0 0 0,0 0 0,0 0-1,0 1 1,0-1 0,1 0 0,-1 0 0,0 0 0,0 1 0,9 0 23,27-7-21,-16 2 33,1 2-18,0 1 0,36 3 0,-50-1-17,0 0 0,0 0 0,0 0 0,0 1 0,-1 0 0,1 1 0,0-1 0,-1 1 0,0 1 0,0-1 0,0 1 0,6 5-1,-11-9 3,-1 1-1,1 0 1,-1-1 0,1 1-1,-1 0 1,1 0-1,-1 0 1,1 0-1,-1-1 1,1 1-1,-1 0 1,0 0-1,0 0 1,0 0-1,1 0 1,-1 0 0,0 0-1,0 0 1,0 0-1,0 0 1,-1 0-1,1 0 1,0 0-1,0-1 1,0 1-1,-1 0 1,1 0-1,-1 0 1,1 0-1,-1 0 1,1 0 0,-1-1-1,1 1 1,-1 0-1,1-1 1,-1 1-1,-1 1 1,-4 4 47,0-1 1,0 1 0,-10 6-1,10-8 3,-15 12 87,-91 63 698,92-67-620,0 0 0,-1-2 0,-39 15 1,50-22-157,0-1 1,0 0 0,0 0-1,0-1 1,0-1 0,-11 0 0,17 0-52,1 0 0,0 0 0,-1-1 1,1 1-1,-1-1 0,1 0 1,-1 0-1,1 0 0,0 0 1,0-1-1,0 1 0,0-1 0,0 0 1,0 0-1,0 0 0,0 0 1,1 0-1,-1-1 0,1 1 0,-5-6 1,7 7-20,0 0 1,0 1 0,0-1 0,0 0-1,0 0 1,0 0 0,0 0-1,0 1 1,1-1 0,-1 0 0,0 0-1,0 0 1,1 1 0,-1-1-1,1 0 1,-1 0 0,0 1 0,1-1-1,-1 0 1,1 1 0,0-1-1,-1 1 1,1-1 0,-1 1 0,1-1-1,0 1 1,1-2 0,23-15-1085,-20 15 649,47-34-4215,-33 27 3673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2 260 16339,'0'0'82,"0"1"0,0-1-1,0 0 1,-1 0 0,1 0-1,0 0 1,0 1-1,0-1 1,0 0 0,0 0-1,0 0 1,0 1-1,0-1 1,0 0 0,-1 0-1,1 0 1,0 1-1,0-1 1,0 0 0,0 0-1,0 1 1,0-1-1,1 0 1,-1 0 0,0 0-1,0 1 1,0-1-1,0 0 1,0 0 0,0 0-1,0 1 1,0-1-1,0 0 1,1 0 0,-1 0-1,0 1 1,0-1-1,0 0 1,0 0 0,0 0-1,1 0 1,-1 1-1,11-5 1832,16-13-355,-25 16-1412,18-15 517,-1 0-1,0-1 1,-2-1 0,22-27-1,53-84 533,-91 127-1175,-1 2-19,0-1-1,0 1 1,0 0 0,0 0 0,0 0 0,1 0 0,-1-1-1,0 1 1,0 0 0,0 0 0,0 0 0,0 0 0,0 0 0,0 0-1,0 0 1,1-1 0,-1 1 0,0 0 0,0 0 0,0 0-1,0 0 1,0 0 0,1 0 0,-1 0 0,0 0 0,0 0 0,0 0-1,0 0 1,1 0 0,-1 0 0,0 0 0,0 0 0,0 0 0,0 0-1,1 0 1,-1 0 0,0 0 0,0 0 0,0 0 0,0 0-1,0 0 1,1 0 0,-1 0 0,0 0 0,0 1 0,0-1 0,0 0-1,0 0 1,0 0 0,1 0 0,-1 0 0,0 0 0,0 1 0,0-1-1,0 0 1,0 0 0,0 0 0,0 0 0,0 0 0,0 1-1,0-1 1,0 0 0,0 0 0,0 0 0,0 0 0,0 0 0,0 1-1,0-1 1,0 9-6,-1 1-1,0-1 1,0 0-1,-1 1 1,0-1-1,-7 15 1,0 9-10,-5 19-65,-15 66 255,26-98-374,0 0 1,1 0 0,1 38-1,8-40-4509,-8-14 3786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13987,'0'2'220,"0"-1"-1,0 1 1,0 0-1,-1 0 1,2 0-1,-1-1 1,0 1-1,0 0 1,1 0-1,-1-1 1,0 1-1,1 0 1,0 0 0,-1-1-1,1 1 1,0-1-1,0 1 1,0-1-1,0 1 1,2 1-1,-1-1 91,1-1-1,0 1 1,-1-1-1,1 0 1,0 1-1,0-1 1,0 0-1,0-1 1,0 1-1,0 0 1,3-1-1,33 3 892,-1-1 0,75-8 0,-65 3-1489,50 2 1,-74 6-912,1-1-332,-20-6 916,-5-6-182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15947,'-26'71'8352,"-4"38"-5737,29-106-2596,0 0 0,1-1 1,-1 1-1,1-1 0,0 1 1,-1 0-1,1-1 0,1 1 1,-1 0-1,0-1 0,1 1 1,-1-1-1,1 1 0,0-1 1,-1 1-1,1-1 0,1 1 1,-1-1-1,0 0 0,1 1 1,1 2-1,0-3-14,-1-1 1,1 1-1,0 0 1,-1-1-1,1 1 1,0-1-1,0 0 1,0 0-1,0 0 1,0 0-1,0-1 1,0 1-1,0-1 1,0 1-1,0-1 1,1 0-1,4-1 1,1-1-398,0 0 0,0 0 1,0-1-1,0 0 0,0 0 1,-1-1-1,1 0 0,-1-1 0,0 0 1,-1 0-1,1-1 0,-1 0 1,0 0-1,0 0 0,-1-1 0,0 0 1,10-16-1,-2 0-879</inkml:trace>
  <inkml:trace contextRef="#ctx0" brushRef="#br0" timeOffset="1">225 112 17740,'-13'33'1768,"1"4"-1056,-4 5-256,3 5 881,0 2-241,4-1-432,1-2-112,3-6-424,3-5-464,2-11-1256,0-7 1432,4-15-232,2-8-176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2:3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23 338 14707,'-19'6'1048,"16"-2"-603,12-2-56,288 0 1385,-171-3-1626,1135-43-116,-975 30-67,-248 12 32,310-23-26,-272 16 34,-2-3 1,116-36-1,-157 37 48,0-2 1,-1-1 0,0-2-1,-1-1 1,-1-1-1,34-27 1,-63 44-54,-1 1 1,1 0 0,0-1 0,-1 1-1,1-1 1,0 1 0,-1-1-1,1 1 1,-1-1 0,1 1-1,-1-1 1,1 0 0,-1 1 0,1-1-1,-1 0 1,0 1 0,1-1-1,-1 0 1,0 0 0,1 1-1,-1-1 1,0 0 0,0 0 0,0 1-1,0-1 1,0 0 0,0 0-1,0 0 1,0 1 0,0-1-1,0-1 1,-2 0-30,1 1 1,0-1-1,-1 1 0,1 0 0,-1 0 0,0-1 0,1 1 1,-1 0-1,-3-1 0,-8-5 28,-10-13-83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16396,'7'10'1968,"7"-1"-1304,12-4-248,3 0 872,7-1-823,2-3-409,0-2 160,0-5-120,-2-4-280</inkml:trace>
  <inkml:trace contextRef="#ctx0" brushRef="#br0" timeOffset="1">436 0 16139,'-15'20'1913,"-7"5"-929,1 3-408,2 2 1001,2 2-273,7-2-432,4-3-272,8-10-760,2-5-440,6-12 472,-2-9-104,-3-9-144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174 123 12083,'8'-10'688,"31"-43"1454,-37 48-1697,1 1 0,-1-1 0,0 0 0,0 1 1,0-1-1,0 0 0,-1 0 0,0 0 0,0 0 0,0-6 1,-2 11-271,-1 0 1,1 1 0,0-1-1,0 1 1,-1 0 0,1-1 0,0 1-1,0 0 1,0 0 0,0 0 0,0 0-1,-2 2 1,-17 23 239,0 2-1,2 0 1,1 1-1,1 0 0,-20 57 1,13-18 1,-24 116 0,37-135-265,3 1 0,2 1-1,1 82 1,5-107-156,2 0 0,0 0 0,2 0 0,1 0 0,0 0 0,2-1 0,1-1 0,22 42 0,-26-57-123,0-1 0,1 0 0,0-1 0,0 1 0,1-1 0,0 0 0,10 7 0,-15-12 102,0-1 0,1 1 0,-1-1 1,1 0-1,-1 0 0,1 0 0,-1 0 0,1 0 0,-1 0 1,1-1-1,0 1 0,0-1 0,2 0 0,-3 0 20,0 0 0,0-1 0,0 1 0,0-1 0,0 0 0,0 1 1,0-1-1,0 0 0,-1 0 0,1 0 0,0 0 0,-1-1 0,1 1 0,-1 0 0,1-1 0,-1 1 0,0-1 0,1 1 0,-1-1 0,1-2 0,12-22-281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18164,'1'0'153,"0"1"1,0-1-1,0 0 1,-1 1-1,1-1 1,0 1-1,0 0 1,0-1-1,-1 1 1,1-1-1,0 1 0,-1 0 1,1 0-1,-1-1 1,1 1-1,-1 0 1,1 0-1,-1 0 1,1 1-1,10 24 863,-8-19-227,6 16 323,5 13-262,1-2 1,32 55 0,-45-86-860,0 0 0,1 0 1,-1 0-1,0-1 1,1 1-1,0 0 0,0-1 1,0 0-1,0 0 1,0 0-1,4 3 0,-5-5-52,0 1-1,1 0 0,-1-1 0,0 1 1,0-1-1,0 0 0,1 0 0,-1 0 1,0 0-1,0 0 0,0 0 0,1-1 1,-1 1-1,0-1 0,0 1 0,0-1 0,0 0 1,0 0-1,0 0 0,2-2 0,9-6-137,-2 0 0,0-1-1,0-1 1,0 0 0,-1-1-1,-1 0 1,10-16 0,-12 18-19,18-27-354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15987,'-8'11'1777,"-6"9"-945,-7 3-288,-3 12 944,3 5-159,-2 11-385,-2 2-152,2 1-296,5 1-128,1-10-128,5-2-120,5-14-272,3-7-296,4-21-576,-2-2-208,6-9 896,1-6-208,1-1-241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15091,'0'3'216,"-1"-1"-1,1 0 1,-1 1 0,1-1-1,0 1 1,0-1-1,0 0 1,0 1 0,0-1-1,1 1 1,-1-1-1,1 0 1,-1 1 0,1-1-1,0 0 1,0 0-1,0 1 1,2 2 0,0-3 33,-1 1 0,0-1 0,1 0 0,-1 0 0,1 0 0,-1 0 0,1-1 0,0 1 0,0-1 0,0 1 0,0-1 0,4 1 0,9 2 424,1-2-1,-1 0 0,1 0 0,24-2 1,-23 0-573,60 0 819,-9-1-1093,-1 4 1,118 18 0,-175-20-103,-2 1-65</inkml:trace>
  <inkml:trace contextRef="#ctx0" brushRef="#br0" timeOffset="1">346 255 18604,'0'1'93,"1"-1"0,0 0 0,-1 0 0,1 0-1,-1 0 1,1 0 0,0 1 0,-1-1 0,1 0 0,-1 0 0,1 1 0,-1-1 0,1 0-1,-1 1 1,1-1 0,-1 1 0,0-1 0,1 1 0,-1-1 0,0 1 0,1-1 0,-1 1-1,0-1 1,1 1 0,-1-1 0,0 1 0,0-1 0,0 1 0,1 0 0,-1-1 0,0 1 0,0-1-1,0 1 1,0 0 0,0-1 0,0 1 0,0-1 0,0 1 0,-1 1 0,-13 24 1512,5-14-922,-16 28-323,-1-1-1,-3-1 1,-40 42 0,65-76-271,-2 3-201,-1 0 0,0-1 1,0 1-1,-9 5 0,15-11 93,0-1 0,0 1-1,0 0 1,0-1-1,0 1 1,0 0-1,0-1 1,0 1-1,0-1 1,0 0-1,-1 1 1,1-1-1,0 0 1,0 0-1,-1 0 1,1 1-1,0-1 1,0-1-1,-1 1 1,1 0-1,0 0 1,0 0-1,0-1 1,-1 1-1,1 0 1,0-1-1,0 1 1,0-1-1,0 0 1,0 1-1,0-1 1,0 0 0,0 0-1,0 1 1,0-1-1,0 0 1,0 0-1,1 0 1,-1 0-1,-1-2 1,-2-5-24,1-1 0,0 0 1,0 0-1,-2-11 0,-2-19-253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15931,'12'18'1745,"1"1"-873,2 2-280,5 1 872,0-1-103,4-1-289,2-1-184,1-2-248,3-3-144,2-3-592,-1-4-368,2-9 464,-1-8-120,4-7-120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17196,'1'1'128,"0"0"1,-1 0-1,1 0 1,0 0 0,0 1-1,-1-1 1,1 0-1,-1 0 1,1 0 0,-1 1-1,1-1 1,-1 0-1,0 1 1,1-1 0,-1 0-1,0 1 1,0-1-1,0 2 1,1 6 323,16 79 2262,11 180-1,-27-224-2543,-3 1 1,-1-1-1,-2 0 0,-2 0 0,-2-1 0,-16 47 1,-37 58-1077,-2 8-1490,57-132 1729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16 17796,'3'-9'1521,"-1"2"1458,-2 10-344,-2 24-924,-1 73-740,1 43-808,4-116-1510,6 38 1,-6-59 867,1-9-176,-1-10-129</inkml:trace>
  <inkml:trace contextRef="#ctx0" brushRef="#br0" timeOffset="1">0 463 16556,'13'13'2432,"0"-5"-1296,9-12-392,3 0 2033,13-8-1393,-2-1-223,4-8-409,-3-2-248,-1 1-440,-3-1-336,-10 2-824,-2 2 79,-11 2 713,0 1-256,-3 5-216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46 18668,'23'-28'3115,"-22"26"-2900,0 1-1,0-1 0,1 1 1,-1 0-1,0 0 1,1 0-1,-1 0 1,1 0-1,-1 0 0,1 0 1,0 0-1,-1 0 1,1 1-1,0-1 1,-1 1-1,1-1 0,2 1 1,-3 0-173,0 1 0,-1 0 0,1 0 1,0 0-1,-1 0 0,1 0 0,-1 0 1,1-1-1,-1 1 0,1 0 0,-1 0 0,0 1 1,1-1-1,-1 0 0,0 0 0,0 0 1,0 0-1,0 0 0,0 0 0,0 0 1,0 0-1,0 1 0,-4 24 599,-1-19 119,4-11 251,-3-6-699,4 9-258,-1 1-37,-1 1 0,1-1 0,0 1 1,0-1-1,0 1 0,0-1 0,1 1 1,-1 0-1,0 0 0,0-1 0,0 1 0,0 0 1,1 0-1,-1 0 0,0 0 0,1 0 1,-2 2-1,-9 20 108,10-20-100,-7 13 29,-1-1 0,-18 24 0,20-29-40,-1 0 1,2 1-1,-1 0 1,1 0 0,1 0-1,0 0 1,-4 14-1,9-24-11,0-1-1,0 1 0,0-1 1,0 1-1,0-1 0,0 1 1,0 0-1,0-1 0,0 1 0,0-1 1,0 1-1,0-1 0,0 1 1,0-1-1,0 1 0,0-1 1,1 1-1,-1-1 0,0 1 1,0-1-1,1 1 0,-1-1 0,0 1 1,1-1-1,-1 1 0,1-1 1,-1 0-1,1 1 0,17 2 39,20-10 17,-15 0-103,0 1-387,0-1-1,0-1 1,0-2-1,23-12 1,-44 20 292,-1 1-1,1 0 1,0-1 0,-1 1 0,1-1 0,-1 0 0,1 1 0,-1-1 0,0 0 0,0 0 0,0 0-1,0 0 1,0 0 0,0 0 0,0 0 0,-1 0 0,1 0 0,0-4 0,1-12-818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14891,'-5'14'2153,"0"7"-969,-4 1-440,2 5 1801,-3 3-849,1 10-504,-2 2-224,1 7-367,0 1-145,1-3-336,-1-2-184,4-10-993,4-4 985,3-23-176,9-8-144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 17516,'44'5'7673,"-35"-3"-7584,1-1 1,-1 0 0,16 0-1,-22-1-74,1-1 0,-1 1 0,0-1-1,0 0 1,0 0 0,0 0 0,0 0 0,0 0 0,0-1-1,0 1 1,0-1 0,-1 0 0,1 0 0,4-4-1,-26 8 47,-3 5-31,11-2 29,-2-1 0,1-1 1,0 0-1,-1 0 0,1-1 1,-1-1-1,0 0 0,-16-1 1,29 0-57,0 0 0,0 0 0,-1 0 0,1 0 0,0 0 0,0 0 0,0 1 0,0-1 0,0 0 0,0 0 0,-1 0 0,1 0 0,0 0 0,0 0 0,0 0 0,0 0 0,0 0 0,0 0 0,-1-1 0,1 1 0,0 0 0,0 0 0,0 0 0,0 0 0,0 0 0,0 0 0,0 0 0,-1 0 0,1 0 0,0 0 0,0 0 0,0 0 0,0 0 0,0-1 0,0 1 0,0 0 0,0 0 0,0 0 0,0 0 0,0 0 0,-1 0 0,1-1 0,0 1 0,0 0 0,0 0 0,0 0 0,0 0 0,0 0 0,0 0 0,0-1 0,0 1 0,0 0 0,0 0 0,0 0 0,0 0 0,0 0 0,1 0 0,-1-1 0,0 1 0,0 0 0,0 0 0,0 0 0,0 0 0,9-3 57,0 4-87,-1 1 1,1 0-1,-1 1 1,0 0 0,1 0-1,10 7 1,5 1-297,-15-9-471,-8-5 214,-12-12-64,4 7 506,-8-18-207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87 18052,'5'-2'567,"0"0"0,0-1 1,0 0-1,0 0 0,-1 0 0,8-6 1,-11 8-481,1-1 1,-1 1 0,1 0-1,-1-1 1,0 0 0,0 1-1,0-1 1,0 0 0,0 1 0,0-1-1,0 0 1,0 0 0,-1 0-1,1 0 1,-1 0 0,1 0-1,-1 0 1,0 1 0,0-1-1,0 0 1,0-4 0,-1 5-92,1-1 0,-1 1 0,1 0 0,-1 0 0,0 0 0,0 0 0,1 0 0,-1 0 0,0 0 0,0 0 0,0 0 0,0 0 0,0 1 0,0-1 0,0 0 0,0 1 0,-1-1 0,1 1 1,0-1-1,0 1 0,0-1 0,-1 1 0,1 0 0,0-1 0,0 1 0,-1 0 0,1 0 0,0 0 0,-1 0 0,1 0 0,0 1 0,-2-1 0,-3 1-16,0 0-1,0 0 1,0 0-1,0 1 1,-9 3-1,8-1 21,0 1 0,0-1 0,0 1 0,1 0-1,-1 1 1,1 0 0,1 0 0,-1 0 0,-7 11 0,11-14 10,0 1 0,0-1 0,0 1 0,1-1 0,-1 1 0,1 0 0,0 0 0,0 0 1,-1 7-1,2-9-3,0 0 1,0 0-1,1 0 1,-1 0-1,0 0 1,1 0-1,-1 0 1,1 0-1,0 0 1,-1 0-1,1 0 1,0 0-1,0 0 1,0-1-1,1 1 1,-1 0-1,0-1 1,1 1-1,1 1 1,2 0 2,0 0-1,-1 0 1,1-1 0,0 1 0,1-1 0,-1-1 0,0 1 0,0-1-1,1 0 1,-1 0 0,1 0 0,-1-1 0,1 0 0,-1 0 0,10-1-1,6-2-28,0 0-1,36-11 0,122-54-127,-30 10 152,-149 57 1,0 1-1,0 0 1,0 0 0,1 0 0,-1 0 0,0 0 0,0-1 0,0 1-1,1 0 1,-1 0 0,0 0 0,0 0 0,1 0 0,-1 0 0,0 0-1,0 0 1,1 0 0,-1 0 0,0 0 0,0 0 0,1 0 0,-1 0-1,0 0 1,0 0 0,0 0 0,1 0 0,-1 0 0,0 1-1,0-1 1,1 0 0,-1 0 0,0 0 0,0 0 0,0 0 0,1 1-1,-1-1 1,-5 9 254,-16 14 245,18-20-423,0 1 32,-8 7 373,-18 25 0,27-34-415,0 0-1,1 1 1,-1-1-1,1 1 1,-1-1-1,1 1 1,0 0 0,0-1-1,0 1 1,1 0-1,-1 0 1,1-1-1,-1 1 1,1 0-1,0 0 1,0 0 0,1 6-1,0-8-53,-1 0 0,1 0 0,0 0 0,0 0 0,-1 0 0,1 0 0,0 0 0,0 0 0,0 0 0,0 0 0,1 0 1,-1 0-1,0-1 0,0 1 0,0-1 0,1 1 0,-1-1 0,0 1 0,0-1 0,1 1 0,-1-1 0,0 0 0,1 0 0,-1 0 0,1 0 0,1 0 0,3 0-116,1 0 0,0-1 0,-1 0 0,8-2 1,-4 0-179,0-1 1,0 0-1,0-1 1,0 0 0,-1 0-1,0-1 1,0 0-1,0-1 1,13-13 0,-1-1-395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237 253 16315,'1'-1'104,"-1"1"-1,0-1 0,1 1 0,-1-1 0,0 0 0,0 1 0,0-1 1,1 1-1,-1-1 0,0 0 0,0 1 0,0-1 0,0 0 0,0 1 0,0-1 1,0 0-1,0 1 0,-1-1 0,1 0 0,0 1 0,0-1 0,0 0 0,-1 1 1,1-1-1,0 1 0,-1-1 0,1 1 0,-1-2 0,0 1 50,-1 1 0,1-1 0,0 0 0,0 1 0,-1-1 0,1 1 0,0 0 0,-1-1 0,1 1 0,0 0 0,-1 0 0,1 0 0,-2 0 0,-4 0 267,0 1-1,0 0 1,1 0 0,-12 3-1,4 1-266,1 1-1,0 0 1,0 1-1,1 1 1,0 0-1,-21 17 1,28-20-148,-1 0 0,1 0 0,1 0-1,-1 0 1,1 0 0,0 1 0,0 0 0,1 0 0,-1 0 0,1 0 0,1 1 0,-1-1 0,1 1 0,0 0-1,1 0 1,-2 7 0,3-13-4,0 0 1,0 0-1,0 0 0,0 0 0,0-1 1,0 1-1,0 0 0,0 0 0,0 0 0,0 0 1,0 0-1,0-1 0,1 1 0,-1 0 0,0 0 1,1 0-1,-1-1 0,0 1 0,1 0 1,-1-1-1,1 1 0,-1 0 0,1-1 0,0 1 1,-1 0-1,1-1 0,0 1 0,-1-1 0,1 1 1,0-1-1,-1 0 0,1 1 0,0-1 0,0 0 1,0 1-1,-1-1 0,1 0 0,0 0 1,0 0-1,0 0 0,0 0 0,0 0 0,-1 0 1,1 0-1,0 0 0,0 0 0,0 0 0,0 0 1,0-1-1,4 0 6,0-1 0,-1 0 1,1 0-1,-1 0 0,1 0 0,-1-1 1,6-4-1,8-8 58,-1-2 1,-1 0-1,0-1 1,-1 0-1,20-33 1,-10 9 302,32-75 1,-43 81 43,13-45 0,-76 297 195,41-167-719,2 0 0,1 88 1,5-132-68,0 0 0,1 0 0,-1 0 0,1 0 0,4 9 0,-5-13 136,0 0 1,1 0-1,-1 0 1,1 0-1,-1 0 1,1 0 0,-1-1-1,1 1 1,0 0-1,-1 0 1,1-1-1,0 1 1,0 0 0,0-1-1,-1 1 1,1 0-1,0-1 1,0 1-1,0-1 1,0 0 0,0 1-1,0-1 1,0 0-1,0 1 1,0-1-1,0 0 1,0 0 0,0 0-1,0 0 1,0 0-1,0 0 1,0 0-1,0 0 1,2-1 0,15-6-441,3-4-184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17732,'6'4'1768,"-6"5"-1320,-4 12-208,-6 5 889,-3 7-609,-2 4-168,-3 8-144,-2 1-40,-2 0-24,2 0 0,1-8 16,1-3-64,4-12-344,-1-8-360,7-15 568,-1-7-128,6-14-104</inkml:trace>
  <inkml:trace contextRef="#ctx0" brushRef="#br0" timeOffset="1">9 112 17724,'14'27'1848,"5"0"-1048,1 1-280,7-3 865,3 4-209,3-7-296,1-2-272,-2-8-1088,-2-3 616,0 0-152,-5-5-104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16476,'-6'22'2072,"6"-2"-952,2-3-408,9-2 1705,6-5-793,13-5-504,8-3-199,10-7-337,5 0-72,6-5-280,1-2-152,-2 4-352,-5-1-272,-13 2-696,-7 4-177,-16 0 985,-14 3-296,3-1-168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17164,'10'16'1952,"5"-3"-960,2-6-384,9-4 1105,5 1-393,11-3-360,2-2-200,7-3-536,-1-2-360,0-6-888,-4 2-1472,-3-4 2064,-5-9-321,-9-4-343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3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19060,'24'-3'1416,"1"1"1,-1 1-1,1 1 0,26 4 1,-36-2-1341,1 1 0,-1 1 0,1 0 0,-1 0 0,0 2 0,-1 0 0,18 10 0,-28-14-85,0 0 0,-1 1 0,1-1 1,-1 1-1,1 0 0,-1 0 0,0 0 1,0 0-1,-1 0 0,1 1 0,-1-1 1,1 1-1,-1 0 0,0 0 0,-1 0 1,1 0-1,1 7 0,-2-6-5,-1 0 0,0 1 0,0-1 0,0 0-1,0 1 1,-1-1 0,0 0 0,0 0 0,-1 1 0,0-1 0,0 0 0,0 0 0,0-1-1,-4 6 1,-19 30-8,-2-2 0,-56 62 1,16-20 24,-19 36-1076,79-106 857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5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98 142 3137,'-98'-141'13328,"125"182"-11791,89 126 381,-90-134-2118,1 0 0,56 50 0,-79-78 128,0-2-1,1 1 1,0 0-1,-1-1 1,1 0-1,0 0 1,0 0-1,1-1 1,-1 0 0,0 0-1,10 2 1,-3-5-167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1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16884,'37'-46'8513,"41"-49"-6822,-4 5-1244,-66 79-405,-1 2-18,0 1 0,1-1-1,-1 1 1,14-10-1,-20 18-22,-1 0-1,0 0 0,0 0 0,0-1 1,0 1-1,1 0 0,-1 0 1,0 0-1,0 0 0,0 0 1,1 0-1,-1 0 0,0 0 1,0 0-1,0 0 0,1 0 0,-1 0 1,0 0-1,0 0 0,0 0 1,1 0-1,-1 0 0,0 0 1,0 0-1,0 0 0,1 1 0,-1-1 1,0 0-1,0 0 0,0 0 1,0 0-1,0 0 0,1 0 1,-1 1-1,0-1 0,0 0 1,0 0-1,0 0 0,0 0 0,0 1 1,1-1-1,-1 0 0,0 0 1,0 0-1,0 0 0,0 1 1,0-1-1,0 0 0,0 0 0,0 1 1,1 11-2,-1-12 2,0 31 7,-2 0-1,-10 54 0,2-21 22,6-28-84,-1-6-1528,0 40 0,1-66 747,3-4 644,-4 1-596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1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17332,'0'1'220,"0"0"0,0 0 0,0 0 1,0 1-1,0-1 0,0 0 0,1 0 1,-1 0-1,0 0 0,1 0 0,-1 0 1,0 1-1,1-1 0,-1 0 0,1 0 1,0 0-1,-1 0 0,2 1 0,0-1-22,-1 0-1,1-1 0,0 1 1,-1-1-1,1 1 0,0-1 0,-1 1 1,1-1-1,0 0 0,0 0 1,3 0-1,141-4 3247,-91 1-5083,62 4-1,-88-1 289,-21-1 450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1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19676,'7'9'4870,"-6"-8"-4723,0 0 0,-1 0 0,1 0-1,0 0 1,0 0 0,-1 0-1,1 0 1,0 0 0,-1 0 0,1 0-1,-1 1 1,0-1 0,1 0-1,-1 2 1,2 15 217,-1 1 0,0-1-1,-4 31 1,1-32-360,1 1 0,0-1-1,2 1 1,3 20 0,-4-37-11,0 1 1,0 0 0,1 0-1,-1 0 1,1-1 0,0 1-1,-1 0 1,1-1 0,0 1-1,0 0 1,0-1 0,0 1-1,0-1 1,0 1 0,1-1-1,-1 0 1,0 0 0,1 1-1,-1-1 1,1 0 0,-1 0-1,1 0 1,2 0 0,-2 0-87,1-1 1,-1 1-1,1-1 1,0 0 0,-1 0-1,1 0 1,0 0-1,-1-1 1,1 1 0,-1-1-1,1 0 1,-1 1-1,1-1 1,-1 0 0,1-1-1,1 0 1,1-1 9,0 0 0,0 0 1,-1-1-1,1 0 0,-1 1 1,0-1-1,4-5 0,9-17-364</inkml:trace>
  <inkml:trace contextRef="#ctx0" brushRef="#br0" timeOffset="1">199 78 18684,'-7'38'1984,"-6"8"-1111,1 2-297,0 2 1120,2 0-376,0-4-495,3-5-209,3-8-584,1-4-488,3-10 456,3-4-136,-1-6-96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1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46 17772,'7'-11'1576,"-6"9"-1367,1 1-1,-1-1 1,0 0-1,0 0 1,0 0 0,0 0-1,0 0 1,0-1 0,0 1-1,-1 0 1,1 0-1,-1 0 1,1-5 0,-1 7-164,0 0 1,-1 0 0,1-1-1,0 1 1,0 0-1,0 0 1,-1 0-1,1 0 1,0 0 0,0 0-1,-1 0 1,1 0-1,0 0 1,0 0 0,0-1-1,-1 1 1,1 0-1,0 0 1,0 0-1,-1 1 1,1-1 0,0 0-1,0 0 1,-1 0-1,1 0 1,0 0 0,0 0-1,0 0 1,-1 0-1,1 0 1,0 0-1,0 1 1,0-1 0,-1 0-1,1 0 1,0 0-1,0 0 1,0 1 0,0-1-1,-1 0 1,1 0-1,0 0 1,0 1-1,0-1 1,0 0 0,0 1-1,-12 10 457,-11 24-180,2 2 0,1-1 1,-28 75-1,-37 133 223,77-212-509,1-1 0,1 1 0,2 0 0,1 1 0,3 62 0,1-87-215,1 1 0,-1-1 0,1 0-1,0-1 1,7 15 0,-9-20 129,1-1-1,-1 1 1,1 0-1,0-1 1,0 1 0,0-1-1,0 1 1,0-1-1,0 0 1,0 1 0,1-1-1,-1 0 1,0 0-1,1 0 1,-1 0 0,1 0-1,-1 0 1,1 0-1,-1 0 1,1-1 0,0 1-1,-1-1 1,1 1-1,0-1 1,-1 0 0,1 1-1,0-1 1,0 0-1,-1 0 1,1 0 0,0 0-1,0-1 1,2 1 0,14-10-480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19004,'8'4'1079,"18"9"754,-26-13-1746,1 1-1,0-1 1,-1 1-1,1 0 1,-1-1-1,1 1 1,-1 0 0,1-1-1,-1 1 1,1 0-1,-1 0 1,0-1-1,1 1 1,-1 0 0,0 0-1,0 0 1,0-1-1,0 1 1,1 0 0,-1 0-1,0 0 1,0 0-1,-1 0 1,1-1-1,0 1 1,0 0 0,0 0-1,0 0 1,-1-1-1,0 2 1,-3 6 228,0-1 1,-1 0-1,0 0 0,0-1 0,-1 1 1,1-1-1,-12 9 0,11-11-205,1 0-1,0 0 0,0 1 1,1 0-1,0 0 0,-1 0 1,2 1-1,-1-1 0,1 1 1,-1 0-1,2 0 0,-1 0 0,-3 11 1,6-15-91,0 1 0,0-1 0,0 1 0,1-1 0,-1 1 0,1-1 0,-1 1 0,1-1 0,0 0 1,0 1-1,0-1 0,0 0 0,0 1 0,0-1 0,1 0 0,-1 0 0,1 0 0,0 0 0,-1-1 0,1 1 0,0 0 1,0-1-1,0 1 0,0-1 0,3 2 0,4 2-7,1 1-1,0-2 1,0 1 0,15 3 0,-6-3-257,-1 0 0,35 3 0,-44-7-99,0-1 1,0 0-1,0 0 0,0-1 1,0 0-1,0 0 0,0-1 1,9-3-1,-17 4 286,1 1-1,-1-1 1,1 1-1,-1-1 1,1 0-1,-1 0 1,0 1-1,0-1 0,1 0 1,-1 0-1,0-1 1,0 1-1,0 0 1,0 0-1,0 0 1,0-1-1,0 1 1,-1 0-1,1-1 1,0 1-1,-1-1 1,1 1-1,0-3 1,0-15-945</inkml:trace>
  <inkml:trace contextRef="#ctx0" brushRef="#br0" timeOffset="1">0 119 14635,'3'6'1953,"14"1"-905,9-2-392,13-1 1320,2 0-551,5-1-369,0-2-264,-1-2-960,-5-5-2425,-16-2 2369,-11-2-304,-14-8-328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1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29 15731,'16'-21'2916,"-10"13"-1229,-12 14 1813,-164 201-1813,98-114-1665,70-91 20,-2 5-266,-1-1 1,-1 0-1,1-1 0,-1 1 1,-7 4-1,12-9 165,0 0 1,0 0-1,0-1 0,0 1 0,0-1 1,0 1-1,0-1 0,0 1 1,-1-1-1,1 0 0,0 1 0,0-1 1,0 0-1,-1 0 0,1 0 0,0 0 1,0 0-1,-1 0 0,1-1 1,0 1-1,0 0 0,0 0 0,0-1 1,-1 1-1,1-1 0,0 1 1,0-1-1,0 0 0,0 1 0,0-1 1,0 0-1,0 0 0,0 1 0,0-1 1,1 0-1,-1 0 0,0 0 1,1 0-1,-1 0 0,0 0 0,0-2 1,-10-22-600,3-8-201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16043,'10'6'2393,"2"3"-1337,1 4-392,3 2 1953,7 3-1345,1 2-176,3 3-399,5-1-201,2 0-264,0-2-144,-1-3-336,-2-1-320,-7-5-665,-3 1-247,-6-6 1064,-8-2-312,-7-3-209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1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16404,'2'17'1896,"11"-5"-896,4-5-320,14-4 1025,7-3-177,10 0-312,4-5-128,7 2-367,1 1-161,-4-1-368,-5 1-176,-9 5-632,-6 0-361,-10 3-423,-5 2 1048,-9-5-288,-1 0-248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19084,'6'9'1220,"-2"0"0,0 1 0,0-1 0,4 17 0,-5-15-692,1 0 0,0 0 0,8 15 1,-7-19-449,-1 0 0,1-1 0,-1 1 0,2-1 0,-1 0 1,1-1-1,0 1 0,0-1 0,11 7 0,-14-10-134,0-1 0,0 1 0,1-1-1,-1 0 1,0 1 0,1-2 0,-1 1 0,1 0 0,0-1-1,-1 1 1,1-1 0,0 0 0,-1 0 0,1-1-1,-1 1 1,1-1 0,0 1 0,-1-1 0,1 0-1,-1-1 1,0 1 0,1-1 0,2-1 0,4-3-446,-1-1 1,0 1 0,-1-2-1,0 1 1,0-1-1,-1 0 1,0 0 0,7-11-1,4-9-3012,18-40 0,-51 104 6783,-14 47-1,16-42-1616,-12 35-198,-25 138 0,49-212-1471,1 0 0,-1-1 0,1 1 0,0 0 0,-1 0 0,1-1 0,0 1 0,0 0 0,1 0 1,-1 0-1,0-1 0,0 1 0,1 0 0,-1 0 0,1-1 0,1 3 0,8-9-167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1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17516,'4'1'262,"0"1"0,0 0 1,0 0-1,0 0 1,0 0-1,0 0 0,-1 1 1,1 0-1,-1 0 0,0 0 1,1 0-1,-1 0 0,-1 0 1,1 1-1,3 5 0,1 4 148,0 0 0,0 0-1,6 18 1,-4 0-159,0 1 0,-2-1 0,-1 1 0,-2 1 0,-1-1 0,-2 1 0,-1-1 0,-6 51 0,-2-26 2,-3 0 1,-3-1-1,-39 106 0,31-109-314,-3-1-1,-43 68 0,65-115-128,-1 0-1,1-1 1,-1 1-1,1-1 1,-1 0 0,-5 4-1,8-7 153,1-1 0,-1 0 0,0 1 0,1-1 0,-1 0 0,1 1 0,-1-1 0,1 0 0,-1 0 0,0 1 0,1-1 0,-1 0 0,0 0 0,1 0 0,-1 0 0,0 0 0,1 0 0,-1 0 0,1 0 0,-1 0 0,0 0 0,1-1 0,-2 1 0,1-1 10,0 0-1,1 0 1,-1 1-1,0-1 1,0 0-1,1 0 1,-1 0-1,0 0 1,1 0-1,-1 0 1,1-1-1,-1 1 1,1 0-1,0 0 1,-1 0-1,1 0 1,0-3-1,-3-29-607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19164,'1'-3'338,"1"-1"0,-1 1 1,1 0-1,0-1 0,0 1 0,0 0 0,1 0 0,-1 0 0,1 0 0,0 1 1,0-1-1,0 1 0,0-1 0,0 1 0,0 0 0,1 0 0,-1 1 1,0-1-1,5-1 0,0 1-79,-1-1 0,0 1 0,1 1 0,-1-1 0,1 1 0,0 1 0,-1-1 0,13 2 0,-18-1-244,0 0 0,-1 0 0,1 0 0,0 1 0,-1-1 0,1 0 0,-1 1 0,1-1 0,0 1 0,-1-1 0,1 1 0,-1 0 0,0 0 0,1 0 0,-1 0 0,0 0 0,1 0 0,-1 0 0,0 0-1,0 0 1,0 1 0,0-1 0,0 0 0,0 1 0,0-1 0,0 1 0,-1-1 0,1 1 0,0-1 0,-1 1 0,1-1 0,-1 3 0,0 2-12,0 1 0,0-1 0,-1 1 0,0-1 0,-1 0 0,-3 12 0,-2 10 15,8-26-44,0 0-1,0 0 0,0 0 0,0 0 0,0 0 0,0 0 1,0 0-1,1 0 0,-1 0 0,1-1 0,-1 1 0,1-1 0,0 1 1,-1-1-1,5 3 0,10 12-134,-13-12 150,0 0 1,-1 1 0,0-1-1,0 1 1,0-1-1,-1 1 1,0 0 0,0 0-1,0-1 1,0 1-1,-1 0 1,1 0 0,-1 0-1,-1 9 1,-1-7 14,1 1 1,-1-1-1,0 0 1,0 0-1,-1 0 1,0-1 0,-1 1-1,1-1 1,-8 10-1,6-10 23,0 1-1,0-1 1,-1-1-1,0 1 1,0-1-1,0 0 1,-1-1 0,-12 8-1,15-10 4,-1 0 1,0 0-1,0 0 0,0 0 0,-1-1 1,1 0-1,0 0 0,0-1 0,-1 1 1,1-1-1,0 0 0,-1 0 1,-6-2-1,10 2-71,0-1 0,1 1 0,-1 0 1,0-1-1,0 1 0,1-1 0,-1 0 0,1 1 1,-1-1-1,0 0 0,1 0 0,-1 0 0,1 0 1,0-1-1,-1 1 0,1 0 0,0 0 0,0-1 1,0 1-1,0-1 0,0 1 0,0-1 0,0 1 1,0-3-1,0 2-75,1 0 0,0 0-1,0 0 1,0 0 0,1 0 0,-1 1 0,0-1 0,1 0 0,-1 0 0,1 0 0,0 1 0,-1-1 0,1 0 0,0 0-1,0 1 1,0-1 0,0 1 0,1-1 0,-1 1 0,0 0 0,1-1 0,-1 1 0,2-1 0,16-13-540,6-2-246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 19652,'15'-3'2048,"-15"3"-2000,0 0-1,0 0 0,0 1 1,1-1-1,-1 0 0,0 0 1,0 0-1,0 0 1,0 0-1,0 0 0,1 0 1,-1 0-1,0 0 0,0 0 1,0 0-1,0 0 0,0 1 1,0-1-1,0 0 1,0 0-1,1 0 0,-1 0 1,0 0-1,0 0 0,0 1 1,0-1-1,0 0 0,0 0 1,0 0-1,0 0 0,0 0 1,0 1-1,0-1 1,0 0-1,0 0 0,0 0 1,0 0-1,0 0 0,0 1 1,0-1-1,0 0 0,0 0 1,-14 21 2554,7-12-2594,-210 327 1115,213-329-1229,0-1-225,0 0-1,1 1 0,-1 0 1,1-1-1,1 1 0,0 1 0,-2 7 1,5-7 401,3-9-235,9-12-465,1-5 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 17356,'13'-5'2883,"-8"9"-179,-14 20-103,-102 195-264,109-215-2317,-2 3 9,1 2-1,0-1 0,-3 10 1,5-17-26,1 0 0,0 0 0,0 0 0,0 1 1,0-1-1,0 0 0,0 0 0,0 0 0,0 1 0,0-1 0,0 0 0,1 0 1,0 2-1,-1-2-2,0-1 0,1 1 0,-1-1 1,1 1-1,-1-1 0,1 0 1,-1 1-1,1-1 0,-1 0 0,1 1 1,0-1-1,-1 0 0,1 0 0,-1 1 1,1-1-1,0 0 0,-1 0 0,1 0 1,0 0-1,-1 0 0,1 0 0,-1 0 1,1 0-1,0 0 0,-1 0 0,1 0 1,1-1-1,10-2-289,0 0 0,0-1-1,0-1 1,-1 0 0,1 0 0,-1-1 0,12-9 0,-4 2-525,-1-1 0,0-1 1,16-18-1,-24 23-265,-2 0-1,15-22 1,-21 30 775,0-1 1,-1 1 0,1-1-1,-1 0 1,0 1-1,0-1 1,0 0 0,0 0-1,0 0 1,-1 0-1,1 0 1,-1 0 0,0 1-1,0-1 1,0 0-1,0 0 1,-1 0 0,1 0-1,-2-5 1,2 8 346,0-1 1,0 1-1,0 0 1,0-1-1,0 1 1,-1 0 0,1-1-1,0 1 1,0 0-1,0 0 1,-1-1-1,1 1 1,0 0-1,0 0 1,0-1-1,-1 1 1,1 0-1,0 0 1,-1 0-1,1 0 1,0-1-1,0 1 1,-1 0-1,1 0 1,0 0 0,-1 0-1,1 0 1,0 0-1,-1 0 1,1 0-1,0 0 1,-1 0-1,1 0 1,0 0-1,-1 0 1,0 0-1,-10 10 1321,-5 19 1616,2 3-604,-12 41 0,12-19-1515,-9 57 1,22-103-1097,0-4 166,0-1 1,0 0-1,1 0 1,0 0 0,0 1-1,0-1 1,0 0-1,0 0 1,2 7 0,1-7-163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199 293 17764,'3'-5'436,"-1"-1"0,0 1 0,0 0 0,0-1 0,-1 0 0,2-6 0,-3 11-363,0 0 1,0 0 0,0 0-1,0 0 1,0 0 0,0 0-1,-1 1 1,1-1 0,0 0-1,0 0 1,-1 0 0,1 0-1,-1 0 1,1 1 0,0-1-1,-1 0 1,0 0 0,0-1-1,0 2 47,-1-1-1,1 0 1,0 0-1,-1 1 1,1-1-1,0 1 0,-1-1 1,1 1-1,-1 0 1,1-1-1,-1 1 1,1 0-1,-1 0 1,1 0-1,-3 0 0,-2 1-55,0 0 0,0 1 0,0-1-1,0 1 1,0 1 0,1-1 0,-1 1-1,1 0 1,-1 0 0,1 0 0,0 1-1,0 0 1,1 0 0,-1 0 0,1 1-1,0-1 1,-5 8 0,-4 5-41,2 0 1,0 1 0,-16 34-1,24-45-1,0 0-1,0 0 0,0 1 1,1-1-1,-1 1 1,2 0-1,-1 0 1,1 0-1,1-1 1,0 13-1,0-18-13,0-1-1,0 0 1,0 0-1,0 0 1,1 0-1,-1 0 1,0 0-1,1 1 1,-1-1-1,1 0 1,-1 0-1,1 0 1,-1 0-1,1 0 1,0 0-1,0-1 1,-1 1-1,1 0 1,0 0-1,0 0 1,0-1-1,0 1 1,1 0-1,0 0 5,0-1-1,-1 1 0,1-1 1,0 0-1,0 0 1,0 0-1,-1 0 1,1 0-1,0 0 1,0 0-1,0-1 0,-1 1 1,4-1-1,3-2 24,0-1 0,-1 0 0,1 0 0,-1 0 0,11-9 0,19-18 143,-3-1 1,0-3 0,-2 0 0,-2-2 0,-1-1 0,-2-2-1,-2 0 1,-2-2 0,30-72 0,-44 88 16,-8 21-81,-3 5-69,-3 8-10,-13 38-4,3 0 1,-12 59-1,15-56 3,5-23-40,-2 5-10,2 1 0,0 0 0,2 1 0,-1 56 0,6-88-31,0 1-1,0-1 1,0 0 0,0 1 0,0-1 0,0 0-1,0 0 1,1 1 0,-1-1 0,0 0 0,1 0 0,-1 0-1,1 1 1,-1-1 0,1 0 0,0 0 0,-1 0 0,1 0-1,0 0 1,0 0 0,0 0 0,0 0 0,0-1-1,0 1 1,0 0 0,0 0 0,0-1 0,0 1 0,0-1-1,0 1 1,0-1 0,1 1 0,-1-1 0,0 0 0,0 1-1,1-1 1,-1 0 0,0 0 0,2 0 0,11 2-369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18916,'0'-1'107,"0"1"0,0 0 0,0-1 0,0 1 0,0-1 0,0 1 0,0 0 0,0-1 0,0 1 0,0-1 0,0 1 0,0 0 0,0-1 0,0 1 0,0-1 0,0 1 0,1 0 0,-1-1 0,0 1 1,0 0-1,0-1 0,1 1 0,-1 0 0,0-1 0,0 1 0,1 0 0,-1-1 0,0 1 0,1 0 0,-1 0 0,0-1 0,1 1 0,-1 0 0,0 0 0,1 0 0,0-1 0,13 10 2066,17 26-678,-28-31-1320,16 19 192,-8-7-255,1-1 1,0 0-1,1-1 1,1-1-1,1 0 0,23 16 1,-35-27-205,0 0-1,0-1 1,0 1 0,1-1 0,-1 0 0,1 0 0,-1 0 0,1-1 0,-1 1 0,1-1 0,-1 1 0,1-1 0,-1 0-1,1-1 1,6 0 0,-5-1-91,0 1 0,0-1 0,0-1 0,-1 1 0,1 0-1,0-1 1,-1 0 0,0 0 0,7-7 0,2-4-502,0 0 1,-1-2 0,-1 1-1,15-29 1,8-28-5126,-27 55 5973,-111 267 7879,4-9-6043,90-215-2028,6-18-212,1 0-1,0 0 1,1 0 0,-1 1 0,2-1-1,-1 0 1,1 1 0,0 9 0,1-18 228,0 0 1,0 1 0,0-1-1,0 0 1,1 0 0,-1 0 0,0 0-1,0 0 1,0 0 0,0 0-1,0 0 1,0 0 0,0 1 0,1-1-1,-1 0 1,0 0 0,0 0-1,0 0 1,0 0 0,0 0 0,1 0-1,-1 0 1,0 0 0,0 0-1,0 0 1,0 0 0,0 0 0,1 0-1,-1 0 1,0 0 0,0 0-1,0 0 1,0 0 0,0-1-1,0 1 1,1 0 0,-1 0 0,0 0-1,0 0 1,0 0 0,0 0-1,0 0 1,0 0 0,0 0 0,1-1-1,-1 1 1,0 0 0,0 0-1,0 0 1,7-7-319,2-11-314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28 17428,'0'-1'54,"0"0"1,0-1-1,-1 1 1,1 0 0,0 0-1,-1-1 1,0 1-1,1 0 1,-1 0-1,1 0 1,-1-1-1,0 1 1,0 0 0,0 0-1,0 0 1,0 0-1,0 1 1,0-1-1,0 0 1,0 0-1,0 0 1,0 1 0,0-1-1,-1 1 1,1-1-1,0 1 1,0-1-1,-1 1 1,1 0-1,0 0 1,-1-1 0,1 1-1,0 0 1,-1 0-1,-1 1 1,-5-1 64,0 1-1,1 0 1,-1 0 0,0 1 0,-8 3-1,-2 2 16,0 1-1,1 1 0,0 0 0,0 1 0,1 1 1,0 1-1,1 0 0,1 1 0,-1 1 1,-11 15-1,-5 9 171,1 1 0,-43 78 0,59-92-142,1-1-1,2 2 1,-14 42-1,22-61-120,1 1 0,0 0 0,1 0-1,0 1 1,0-1 0,1 0 0,0 0 0,0 0 0,1 0-1,0 0 1,0 0 0,1 0 0,0 0 0,1 0 0,-1 0 0,7 11-1,-6-14-24,0-1 0,0 0 0,0 0 0,1 0 0,-1 0-1,1 0 1,0-1 0,0 0 0,1 0 0,-1 0 0,0 0 0,1-1-1,7 4 1,-4-4-4,1 1 0,-1-1 1,1 0-1,-1-1 0,1 0 0,0-1 0,13 0 0,-2-2 1,1-1 1,-1-1-1,0 0 0,0-2 0,0 0 0,21-11 0,-25 10 8,0-1-1,0-1 0,-1 0 1,0-1-1,-1-1 0,0 0 1,14-16-1,-24 23-5,0-1 1,0 1-1,0-1 1,-1 0 0,1 0-1,-1 0 1,-1-1-1,1 1 1,-1-1-1,0 1 1,0-1-1,0 0 1,-1 0-1,0 0 1,0 0-1,-1 0 1,1 0-1,-1 0 1,-1 0-1,1 0 1,-1 0-1,0 0 1,0 1-1,-4-12 1,2 13-5,1-1 0,-1 1 0,1-1 0,-1 1 0,-1 0 0,1 0 0,-1 0 0,1 1-1,-1-1 1,0 1 0,0 0 0,0 0 0,-1 0 0,1 1 0,-1-1 0,0 1 0,1 0 0,-1 1 0,0-1 0,-6 0 0,8 1-11,-1 0 0,1 0 0,-1 1 0,0 0 0,0-1 0,1 1-1,-1 1 1,0-1 0,1 1 0,-1-1 0,0 1 0,1 0 0,-1 0 0,1 1 0,-1-1 0,1 1 0,0-1 0,0 1 0,0 0 0,0 0 0,0 1-1,0-1 1,0 1 0,1-1 0,-1 1 0,1 0 0,-1 0 0,-1 4 0,3-6-3,0 0-1,0 0 1,1 1 0,-1-1-1,1 0 1,-1 1 0,1-1 0,-1 0-1,1 1 1,0-1 0,-1 1-1,1-1 1,0 0 0,0 1-1,0-1 1,0 1 0,0-1-1,0 1 1,1-1 0,-1 1 0,1-1-1,-1 0 1,0 1 0,1-1-1,0 0 1,-1 1 0,1-1-1,0 0 1,0 0 0,0 0-1,0 0 1,0 0 0,0 0 0,0 0-1,0 0 1,0 0 0,0 0-1,0 0 1,1-1 0,-1 1-1,3 1 1,2 0-22,-1 0 0,1-1 0,0 1 0,0-1 0,0 0 0,0-1 0,0 1 0,0-1 0,7-1 0,8-3-38,-1 0 1,-1-2 0,1 0 0,-1-1-1,0-2 1,22-12 0,47-18-165,-73 37 231,-14 3-2,-1-1-1,1 0 1,-1 0-1,0 0 0,1 1 1,-1-1-1,0 0 0,0 0 1,1 1-1,-1-1 1,0 0-1,0 1 0,1-1 1,-1 0-1,0 1 1,0-1-1,0 1 0,1-1 1,-1 0-1,0 1 1,0-1-1,0 1 0,-4 25 56,-9 14 34,-22 45 0,21-55-150,1 1 0,2 0 1,-10 43-1,20-68-27,0-1 1,1 0 0,0 0-1,-1 0 1,2 7 0,-1-11 75,0 0 0,0 0 1,0 0-1,1 0 0,-1 0 0,0 0 1,1 0-1,-1 0 0,0 0 0,1 0 0,-1 0 1,1 0-1,0 0 0,-1-1 0,1 1 1,0 0-1,-1 0 0,1-1 0,0 1 1,0 0-1,0-1 0,-1 1 0,1-1 1,0 1-1,0-1 0,0 1 0,0-1 1,0 0-1,0 1 0,0-1 0,0 0 1,0 0-1,0 0 0,2 0 0,25-6-219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18876,'10'-2'2136,"-4"5"-1407,0 4-273,3 2 1664,1 2-1176,5 1-287,1-2-305,3-2-96,7 1-32,-1-2-88,1-1-312,-1-2-216,-5-1-657,-3-3-359,-4 2 1088,-10-2-264,2-2-224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9:2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15939,'-7'10'1913,"9"3"-937,1-4-336,14 1 1225,7-3-425,8-2-392,4 1-200,4-4-296,1-1-208,-1-2-552,2-1-496,-9-2 632,-4 1-160,-5 2-96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0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9970,'0'-9'1528,"-2"2"-847,4 1 1671,7 15-1712,5 5-96,10 15-120,6 8-111,15 9-145,5 5-40,7 5-40,6 5-144,-4-8 664,-3-5-544,-3-8-8,-7-10 48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0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18 113 18284,'-5'-2'618,"-7"-8"2498,12 9-2994,0 0 0,0 0 0,0 0 0,0 0 0,0 0 0,0 0 0,0 0 0,1 1 0,-1-1 0,0 0 0,0 0 1,1 0-1,-1 0 0,1 1 0,-1-1 0,1 0 0,-1 0 0,1 1 0,-1-1 0,2 0 0,5-7 233,0 1-1,1 0 1,-1 0-1,1 1 1,1 0-1,-1 1 1,1 0-1,0 0 1,0 0-1,12-3 1,-14 6-298,0-1 1,0 1 0,0 0-1,1 1 1,-1 0 0,0 0 0,1 0-1,-1 1 1,0 0 0,1 1-1,-1-1 1,0 1 0,0 1 0,13 3-1,-17-3-50,1 0 0,-1-1-1,0 1 1,0 1 0,0-1-1,-1 0 1,1 1 0,0 0-1,-1-1 1,0 1 0,0 0-1,0 0 1,0 0 0,0 0-1,0 1 1,-1-1 0,0 0-1,1 1 1,-1-1 0,0 1-1,-1-1 1,1 1 0,-1 0-1,0-1 1,1 1 0,-2 0-1,1-1 1,0 1 0,-2 4-1,0 4-6,0 0 0,-2 0 0,1 0 0,-1-1-1,-1 0 1,0 0 0,-10 16 0,-50 65 143,66-91-140,0 0 1,1-1 0,-1 1 0,0-1-1,0 1 1,0-1 0,0 1 0,0-1-1,1 0 1,-1 0 0,0 0 0,0 0-1,1 1 1,-1-2 0,0 1 0,2 0-1,2 0 2,9 2-23,-1 0 0,1 1 0,0 1 0,-1 0 0,0 1 0,0 1 0,0 0 0,-1 0 0,16 11 0,-15-8-32,-1 0 0,1 1 0,-2 1-1,1 0 1,-1 0 0,-1 1 0,0 0 0,9 16 0,-16-23 37,-1-1 0,1 0 0,-1 1 1,0-1-1,-1 1 0,1 0 0,-1 0 0,0-1 1,0 1-1,0 0 0,-1 0 0,0 0 0,0 0 1,0 0-1,-1 0 0,-1 10 0,0-11 32,0 1 0,0 0 0,0 0 0,-1-1 0,0 0 0,0 1 0,0-1 0,0 0 0,-1 0-1,0-1 1,1 1 0,-1-1 0,0 0 0,-1 0 0,1 0 0,-6 2 0,-14 7 118,-1-2 0,0-1 1,-1-1-1,0-1 0,-33 4 0,1 1-132,53-10-556,1-1 0,-1 1-1,0 0 1,1 0 0,-6 4 0,15-6-28,4-7-211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2:1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15 285 12875,'-15'13'3629,"17"-15"-2518,20-21 331,16-24-1046,111-127 267,-143 168-632,24-23 138,-28 28-141,0-1 0,1 0 0,-1 1 0,0-1 0,1 1 0,-1 0 0,1-1 0,0 1 0,-1 1 0,1-1 0,4-1 0,-6 2-15,0 1 0,0-1-1,0 0 1,0 0 0,0 1 0,-1-1-1,1 1 1,0-1 0,0 1-1,0-1 1,-1 1 0,1-1-1,0 1 1,-1-1 0,1 1 0,-1 0-1,1-1 1,-1 1 0,1 0-1,-1 0 1,1 0 0,-1-1-1,1 1 1,-1 0 0,0 0-1,0 0 1,1 0 0,-1-1 0,0 1-1,0 0 1,0 0 0,0 0-1,0 0 1,0 0 0,0 0-1,-1 1 1,-2 34 192,1-25-158,-1-1 1,0 0-1,-1 0 0,0 0 0,-1 0 0,0-1 0,0 1 0,-1-1 1,0-1-1,-1 1 0,1-1 0,-12 10 0,-7 4 95,-1-1 0,-47 29 0,73-50-142,0 0 0,0 1 1,0-1-1,-1 0 0,1 0 0,0 1 0,0-1 0,0 0 1,-1 0-1,1 0 0,0 0 0,0 1 0,0-1 0,-1 0 1,1 0-1,0 0 0,0 0 0,-1 0 0,1 0 1,0 0-1,0 0 0,-1 0 0,1 1 0,0-1 0,0 0 1,-1 0-1,1 0 0,0 0 0,0-1 0,-1 1 0,1 0 1,0 0-1,0 0 0,-1 0 0,1 0 0,0 0 0,0 0 1,-1-1-1,6-11-5,23-25-5,-22 28 15,144-212 37,-146 213-40,-5 6 0,-12 12 1,-17 21 7,-17 24 285,3 1 0,-59 101 1,122-173-1683,-6 9 1079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1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17980,'52'46'8713,"-41"-38"-8073,1 0-1,0-1 1,17 8 0,-22-12-758,-1 0 1,1-1-1,-1 0 1,1-1-1,0 1 1,0-1-1,0 0 1,8-1-1,-10 0-34,-1-1-1,1 1 1,-1-1 0,1 0-1,-1 0 1,0-1-1,1 1 1,-1-1-1,0 0 1,0 0 0,0-1-1,0 1 1,5-6-1,-5 4-251,-1 1-1,1-2 1,-1 1 0,0 0-1,-1-1 1,1 1-1,-1-1 1,0 0-1,0 1 1,0-1 0,1-9-1,3-11-710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1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16916,'0'1'148,"1"-1"0,-1 0 0,1 1 0,-1-1 0,0 1 0,1-1 1,-1 0-1,0 1 0,0-1 0,1 1 0,-1-1 0,0 1 1,0-1-1,0 1 0,1-1 0,-1 1 0,0-1 0,0 1 0,0-1 1,0 1-1,0-1 0,0 1 0,0 0 0,0 0 0,-1 19 573,1-15-31,-1 78 1726,-1-22-1973,3 0 0,2 0 1,13 69-1,-15-128-521,-1 0 1,0-1-1,1 1 0,0 0 1,-1-1-1,1 1 0,0-1 1,-1 1-1,1-1 1,0 1-1,0-1 0,2 3 1,-2-4 35,-1 0 0,0 0 1,0 0-1,0 0 0,0 0 1,0 0-1,1 0 1,-1 0-1,0 1 0,0-1 1,0 0-1,0 0 0,0 0 1,1 0-1,-1 0 0,0 0 1,0 0-1,0 0 1,0 0-1,1 0 0,-1-1 1,0 1-1,0 0 0,0 0 1,0 0-1,0 0 0,1 0 1,-1 0-1,0 0 0,0 0 1,0 0-1,0 0 1,0-1-1,0 1 0,1 0 1,-1 0-1,0 0 0,0 0 1,0-1-1,3-13-1839,-1-11 518,-2 15 523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1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18380,'-1'1'134,"1"0"0,0 0 0,0 1-1,0-1 1,1 0 0,-1 0 0,0 0 0,0 0 0,1 0 0,-1 0 0,0 1 0,1-1-1,-1 0 1,1 0 0,-1 0 0,1 0 0,1 1 0,-1-1-33,-1-1 0,1 0-1,0 1 1,-1-1 0,1 0 0,0 0 0,0 1 0,-1-1 0,1 0 0,0 0-1,0 0 1,-1 0 0,1 0 0,0 0 0,0 0 0,-1 0 0,1 0 0,0 0-1,0-1 1,0 1 0,5-3 423,0 0 0,0 0 0,0 0 0,10-8 0,-12 7-391,137-101 2705,59-42-3711,-197 146 636,13-11-1264,-16 12 1439,0 0 0,1 0 1,-1 0-1,0-1 0,1 1 0,-1 0 0,0 0 0,0-1 1,1 1-1,-1 0 0,0-1 0,0 1 0,1 0 0,-1-1 1,0 1-1,0 0 0,0-1 0,0 1 0,0-1 0,1 1 1,-1 0-1,0-1 0,0 1 0,0 0 0,0-1 0,0 1 1,0-1-1,0 1 0,0 0 0,-1-1 0,1 1 0,0-1 1,0 1-1,0 0 0,0-1 0,0 1 0,-1-1 0,-1 1-935</inkml:trace>
  <inkml:trace contextRef="#ctx0" brushRef="#br0" timeOffset="1">319 190 19260,'5'-6'919,"10"-9"1329,-8 15-1100,-2 11 21,-6 0-993,1-1-1,-1 0 1,0 0 0,-1 0-1,-1 0 1,-6 18-1,-1 8-110,-2 17-47,-41 140-573,52-191 509,1 0 0,-1 0 0,0 0 0,1-1 0,-1 1 0,0 0 0,0-1 0,0 1 0,0-1 0,-1 1-1,1-1 1,0 1 0,0-1 0,-1 0 0,-2 2 0,3-3 37,0 0-1,0 0 1,0 0-1,0 0 1,0 0-1,0 0 1,-1 0 0,1 0-1,0-1 1,0 1-1,0 0 1,0-1-1,0 1 1,0-1 0,0 1-1,0-1 1,0 0-1,1 1 1,-1-1-1,0 0 1,0 0 0,0 0-1,1 1 1,-1-1-1,0 0 1,1 0-1,-2-2 1,-15-22-366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1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18196,'23'11'2056,"4"-3"-1119,2-4-393,6-3 1104,1-2-264,4-2-624,0-1-327,-5-4-778,-2 0-415,-6 1-1856,-5-2 2224,-5 2-441,-4-2-287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1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17444,'7'1'627,"0"0"0,0 0 0,0 1 0,0-1 0,0 2 0,-1-1 0,1 1 0,-1 0 0,7 4 1,5 4 94,29 22 1,-31-18-664,-1 0 0,0 0 0,-1 1 0,-1 1 0,0 1 0,-1 0 0,-1 0-1,-1 1 1,-1 0 0,13 39 0,-10-20-70,-2 0-1,-2 0 1,-1 1-1,-2 0 0,0 42 1,-5-54-334,-1 1 1,-1-1 0,-8 37-1,7-51 179,0-1 0,-1 1 0,0-1 0,-1 0-1,0 0 1,-1-1 0,-1 1 0,1-1 0,-11 12 0,-9 4-433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33 16219,'-6'7'518,"1"-1"-1,0 1 0,0 0 1,1 1-1,0-1 0,0 1 0,1 0 1,-4 13-1,-1 6 592,-4 36 0,7-16-546,1 72-1,1-14-1426,-2-113-1152,0-24 761,1 0-1,1 0 1,3-45 0,0 49 843,0 0 459,1 1 0,1 0 0,8-35 0,-8 53 214,1 0 1,0 0-1,0 0 0,1 1 0,9-15 0,-11 19-66,1 0 1,0 0-1,0 0 1,1 1 0,-1-1-1,1 1 1,-1 0-1,1 0 1,0 1-1,0-1 1,1 1-1,4-3 1,-5 3-49,0 1 1,1 0 0,-1 0-1,1 0 1,-1 0 0,1 0 0,-1 1-1,1 0 1,-1 0 0,1 0-1,-1 1 1,1-1 0,-1 1-1,0 0 1,1 0 0,-1 1 0,0-1-1,1 1 1,-1 0 0,0 0-1,-1 1 1,1-1 0,0 1 0,0 0-1,-1 0 1,6 5 0,-6-3-105,1-1 1,0 1 0,-1 0-1,0 0 1,0 0 0,0 0-1,-1 1 1,0-1 0,0 1-1,0-1 1,-1 1 0,1 0-1,-1-1 1,-1 1 0,1 0-1,-1 0 1,0 0 0,-1 0-1,1 0 1,-2 6 0,-5 10 92,-1 1-1,-1-2 1,-1 1 0,-13 22 0,12-27 4,1 2 1,1-1 0,1 1-1,1 1 1,-8 34 0,14-51-136,0-1 1,1 1 0,0 0-1,-1-1 1,1 1 0,0 0-1,0-1 1,1 1 0,-1 0-1,1-1 1,-1 1 0,1 0-1,0-1 1,0 1 0,0-1-1,0 1 1,0-1 0,0 0-1,1 1 1,-1-1 0,1 0-1,0 0 1,0 0 0,4 3-1,-3-3-90,0 0-1,0-1 0,1 0 1,-1 0-1,1 0 0,-1 0 1,1 0-1,-1 0 0,1-1 1,0 0-1,-1 0 0,1 0 1,-1 0-1,1-1 0,0 1 1,-1-1-1,7-2 0,7-3-182,1-1-1,-1-1 0,-1-1 0,0 0 0,0-1 0,18-15 1,13-11-427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1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12603,'0'50'1997,"10"83"0,5-56-1074,3-1 1,4-1-1,34 81 1,-38-107-310,3 0 1,2-1-1,48 73 1,-68-117-637,0 1 1,0-1-1,1 0 0,0-1 0,-1 1 1,2 0-1,-1-1 0,0 0 1,1 0-1,-1-1 0,1 1 1,6 2-1,-8-4-9,0-1 0,0 1-1,0-1 1,0 1 0,1-1-1,-1 0 1,0 0 0,0-1-1,0 1 1,0-1 0,0 1 0,0-1-1,1 0 1,-2 0 0,1 0-1,0-1 1,0 1 0,0-1-1,0 1 1,-1-1 0,1 0 0,2-3-1,25-25-246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1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17836,'1'0'186,"1"1"-1,0-1 1,0 1 0,0 0-1,-1 0 1,1-1 0,-1 1 0,1 1-1,-1-1 1,1 0 0,-1 0 0,1 0-1,-1 1 1,0-1 0,0 1 0,0-1-1,1 1 1,-2-1 0,3 4 0,3 3 646,66 88 1817,-41-52-2588,61 65-1,-88-105-86,10 9-1597,-14-13 1580,1 0 0,-1 0 0,0 0 0,0 0 0,0 0-1,1 0 1,-1 0 0,0 0 0,0 0 0,1 0 0,-1 0 0,0 0 0,0 0 0,1 0-1,-1 0 1,0 0 0,0 0 0,1 0 0,-1 0 0,0 0 0,0 0 0,1 0 0,-1-1 0,0 1-1,0 0 1,0 0 0,0 0 0,1 0 0,-1-1 0,0 1 0,0 0 0,0 0 0,0 0-1,1-1 1,-1 1 0,0 0 0,0 0 0,0 0 0,0-1 0,0 1 0,0 0 0,0 0 0,0-1-1,0 1 1,0 0 0,0 0 0,0-1 0,0 1 0,0 0 0,0 0 0,0-1 0,0 1 0,0 0-1,0 0 1,0-1 0,0 1 0,0 0 0,0 0 0,-1-1 0,1-7-823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1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16732,'5'10'2048,"4"-10"-896,3-3-400,6-4 1377,2-1-425,6-11-447,-2-2-241,5-4-312,0-2-176,-1-2-504,-2-1-200,-3 2-776,-3 0-321,-4 4-1647,-3 4 2352,-5 3-537,-2 2-335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1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17580,'4'7'5123,"-1"15"-3774,-2-16-780,7 50 444,-5-32-757,6 29 0,-8-52-232,-1 0 0,0 0 0,0 0 0,1 0 0,-1 0 0,1 0-1,-1 0 1,1 0 0,-1 0 0,1 0 0,0 0 0,-1 0 0,1 0 0,0 0 0,0-1 0,-1 1 0,1 0 0,0-1 0,0 1 0,0 0 0,0-1 0,0 1 0,1-1 0,0 1 8,0-1-1,-1 0 0,1 0 0,0 0 1,0 0-1,0 0 0,-1 0 1,1-1-1,0 1 0,-1-1 1,1 1-1,0-1 0,2-1 1,6-3-182,0-2 1,0 1 0,15-14-1,-14 11-744,-10 8 802,2 0-38,-1-1 0,0 1 0,0-1 0,0 1 0,0-1 0,0 0 0,0 0 0,0 0 0,-1 0 0,1 0 0,-1 0 0,0-1 0,1 1 0,-1 0 0,0-1 0,1-4 0,-1-9-687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2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14315,'3'6'1920,"1"5"-823,3 3-401,2 4 1576,1 0-695,1-1-441,-1 4-224,5 7-312,-1-1-248,-3-4-728,1 2-496,-5-7 752,-3 0-144,-2-3-216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34 433 8930,'-9'16'1085,"-11"23"647,15-11 5020,7-20-3522,-2-8-3224,0 0-1,1 1 1,-1-1-1,0 0 1,1 0-1,-1 1 1,0-1 0,0 0-1,1 0 1,-1 0-1,1 1 1,-1-1-1,0 0 1,1 0 0,-1 0-1,0 0 1,1 0-1,-1 0 1,0 0 0,1 0-1,-1 0 1,1 0-1,-1 0 1,0 0-1,1 0 1,-1 0 0,1 0-1,-1 0 1,0 0-1,1 0 1,-1 0-1,0-1 1,1 1 0,-1 0-1,0 0 1,1-1-1,11-9 8388,14 6-8220,5-7-135,0-3 0,0 0-1,35-23 1,-38 21-18,-18 10-18,296-160 69,-217 123-74,144-49 0,-187 78 16,-13 5-9,-1-2 0,0-1 0,45-23 0,-77 35-33,0 0-1,1-1 1,-1 1 0,0 0-1,0 0 1,1 0 0,-1 0-1,0 0 1,1 0 0,-1 0-1,0 0 1,0-1 0,0 1-1,1 0 1,-1 0 0,0 0-1,0-1 1,1 1 0,-1 0-1,0 0 1,0-1 0,0 1-1,0 0 1,0 0 0,1-1-1,-1 1 1,0 0 0,0 0-1,0-1 1,0 1 0,0 0-1,0-1 1,0 1 0,0 0-1,0 0 1,0-1 0,0 1-1,0 0 1,0-1 0,0 1-1,0 0 1,0 0 0,0-1 0,-1 1-1,1 0 1,0 0 0,0-1-1,0 1 1,0 0 0,0 0-1,-1-1 1,1 1 0,0 0-1,0 0 1,-1-1 0,-18-7-1507,12 6 1492,-10-6-528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2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18 15219,'3'-5'321,"8"-8"4070,-8 16-1911,-1 10-991,-5 14-840,0 0 1,-1-1 0,-2 1-1,-13 38 1,5-16-233,4-13-230,-29 92-29,39-127-221,0-1 0,0 1 0,-1 0 0,1 0 0,0 0 1,-1-1-1,1 1 0,-1 0 0,1-1 0,-1 1 0,1 0 0,-1-1 0,1 1 0,-1-1 0,0 1 1,1-1-1,-2 1 0,2-1 15,-1 0 1,1 0-1,0 0 0,-1 0 1,1 0-1,0 0 0,-1 0 1,1 0-1,0 0 1,-1 0-1,1-1 0,0 1 1,-1 0-1,1 0 0,0 0 1,-1-1-1,1 1 1,0 0-1,0 0 0,-1-1 1,1 1-1,0 0 1,0 0-1,0-1 0,-1 1 1,1-1-1,-12-31-1550,11 27 1642,-8-24-881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2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16524,'6'4'2144,"1"2"-976,3 0-432,7 2 1385,5 1-473,2 1-528,0-3-207,5 2-401,1-2-200,0 1-376,-1-2-344,-3 1-817,-3-1-639,-9 0 1472,-2 0-288,-5-4-328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2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17436,'1'0'3258,"9"0"-2171,191-62 5911,-5-12-5334,187-95-2175,-372 165 460,2-2-121,1 0-1,-1-1 0,0 0 0,-1-1 1,20-16-1,-32 24 130,0 0 0,0 0 0,0-1 0,0 1 0,0 0 0,0 0 0,1 0 0,-1 0 0,0-1 0,0 1 0,0 0 0,0 0 0,0 0 1,0 0-1,0-1 0,0 1 0,0 0 0,0 0 0,0 0 0,0-1 0,0 1 0,0 0 0,0 0 0,0 0 0,-1 0 0,1-1 0,0 1 0,0 0 0,0 0 0,0 0 0,0 0 0,0-1 0,0 1 0,0 0 1,-1 0-1,1 0 0,0 0 0,0 0 0,0 0 0,0-1 0,-1 1 0,1 0 0,0 0 0,0 0 0,0 0 0,0 0 0,-1 0 0,1 0 0,0 0 0,-13-5-1725,9 4 1483,-1-3-418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16732,'4'3'7092,"16"12"-4733,-6-2-1840,2 0 0,-1-1 0,2 0 0,0-1 0,0-1 0,25 10 0,-35-17-593,-1-1-1,1 0 1,0 0 0,-1-1-1,1 0 1,0 0-1,0-1 1,0 0-1,12-1 1,-15 1-119,1-1 0,-1-1 0,1 1 0,-1-1 0,0 1 0,0-1 0,0-1 0,0 1 1,0 0-1,0-1 0,0 0 0,-1 0 0,0 0 0,1 0 0,-1-1 0,3-3 0,7-14-483,-2 0-251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20916,'-24'17'1166,"-2"2"-45,-27 26-1,47-40-928,0 1-1,0 1 1,1-1-1,0 1 0,0 0 1,0 0-1,1 1 1,0-1-1,-4 13 1,8-18-205,-1 1 0,1-1 0,0 1 0,0-1 0,0 0 0,0 1 0,0-1 0,0 1 0,1-1 0,-1 1 0,1-1 0,0 0 0,-1 1 0,1-1 0,0 0 0,0 0 0,1 1 0,-1-1 0,0 0 0,1 0 0,-1 0 0,1-1 1,0 1-1,0 0 0,0-1 0,-1 1 0,1-1 0,3 2 0,7 5-302,1 0 1,0-2-1,22 10 1,-17-9 51,-11-4 186,0 0-1,0 1 1,0 0 0,-1 0-1,0 0 1,1 1-1,9 10 1,-14-13 74,-1 0 0,0-1 0,0 1 1,1 1-1,-1-1 0,0 0 0,-1 0 0,1 0 0,0 0 0,-1 1 0,1-1 1,-1 0-1,0 1 0,1-1 0,-1 0 0,0 1 0,0-1 0,-1 0 0,1 1 1,-1-1-1,1 0 0,-1 0 0,0 1 0,1-1 0,-1 0 0,0 0 1,0 0-1,-1 0 0,1 0 0,-2 2 0,-3 5 68,-1-1 0,0 0 1,0-1-1,-1 0 0,0 0 0,0 0 0,0-1 0,-1 0 1,-13 6-1,15-8-6,1-1 0,-1 0 0,1-1 0,-1 1 1,0-1-1,0-1 0,0 1 0,0-1 0,0 0 0,0-1 0,0 0 1,0 0-1,0 0 0,-13-3 0,17 2-105,1 0 0,0 0 0,0 0 0,0 0 0,0 0 0,1 0 0,-1-1 0,0 1 0,0-1 0,1 1 1,-1-1-1,1 1 0,-1-1 0,1 0 0,0 0 0,0 0 0,-1 0 0,2 0 0,-1 0 0,0 0 0,0 0 0,0 0 0,1 0 0,-1 0 0,1-1 0,0 1 0,0-3 0,0-1-71,0 0 0,0 0 0,1 1 0,-1-1 0,1 0 0,1 1 0,-1-1 0,1 1 0,4-10 1,13-13-507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2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16788,'-12'108'5878,"-2"0"-3453,-3 29-1394,9-70-753,-14 138 109,19-185-574,1-16-328,2-11-307,11-97-3781,-5 64 3563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2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17524,'9'22'1072,"87"230"6185,-82-208-6944,-3 1-1,-1 1 1,6 83-1,-14-74-625,-3-1 0,-12 92-1,7-108-484,-2-1 0,-2 1-1,-1-1 1,-25 55-1,16-54 41,2-11-83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2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16291,'-2'2'215,"0"0"-1,0-1 1,0 1-1,0 0 1,1 0-1,-1 0 1,1 0-1,-1 1 1,1-1-1,0 0 0,0 0 1,0 1-1,0-1 1,0 1-1,1-1 1,-1 1-1,0 3 1,0-2 204,-7 36 319,1 1 1,1 0-1,1 47 0,13 126 527,-1-142-740,18 81-1,-18-125-435,0 1 1,3-1-1,0-1 1,1 1-1,26 42 1,-32-61-107,1 0-1,1-1 1,-1 0 0,1 0 0,0 0 0,1-1-1,0 0 1,0-1 0,1 0 0,-1 0-1,1 0 1,1-1 0,-1-1 0,1 0-1,-1 0 1,1-1 0,0 0 0,0 0-1,1-1 1,-1-1 0,1 0 0,-1 0-1,0-1 1,1 0 0,-1-1 0,1 0-1,11-3 1,35-14-142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2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15347,'-1'1'771,"1"-1"-694,0 0 0,0 0 0,0 0 0,0 0 0,0 0 0,0 0 0,-3-1 2157,3 1-2157,0 0 0,0 0 0,0-1 0,0 1 0,0 0 0,0 0 1,0 0-1,0 0 0,0 0 0,0 0 0,0 0 0,0 0 0,0-1 0,3-9 2651,7-9 26,-3 10-2364,1 0-1,1 1 1,0 0-1,0 0 1,0 1-1,1 0 1,0 0 0,0 1-1,15-6 1,-24 11-389,0 1 0,0-1 0,1 1-1,-1-1 1,0 1 0,0 0 0,0 0 0,0-1 0,0 1 0,0 0 0,1 0 0,-1 0 0,0 0 0,0 0 0,0 0 0,0 1 0,1-1 0,1 1 0,-3-1-2,1 1-1,-1-1 1,0 1-1,0-1 1,1 1-1,-1 0 1,0-1-1,0 1 1,1-1-1,-1 1 1,0-1-1,0 1 1,0 0-1,0-1 1,0 1-1,0-1 1,0 1 0,0 0-1,0-1 1,0 1-1,0-1 1,-1 1-1,1 0 1,0 0-1,-3 5 2,0 1 0,1-1-1,-2-1 1,-6 11 0,9-14-2,-2 2 7,0 0 1,0 0-1,0 0 1,1 1-1,-4 8 1,6-12-21,0 0-1,-1 0 1,1 0-1,0 0 1,0 0-1,0 0 1,0 0-1,0 0 1,0 0 0,0 0-1,0 0 1,1 0-1,-1 0 1,0 0-1,1 0 1,-1 0 0,0 0-1,1 0 1,-1 0-1,1 0 1,0 0-1,-1-1 1,1 1 0,0 0-1,-1 0 1,1-1-1,0 1 1,0 0-1,0-1 1,0 1-1,-1-1 1,1 1 0,2 0-1,7 4-172,-2-2 97,-1 1-1,1 0 1,-1 1-1,12 8 1,-18-12 91,0 1 0,1-1 1,-1 1-1,0-1 0,0 0 0,0 1 1,0 0-1,0-1 0,0 1 1,0 0-1,0-1 0,-1 1 1,1 0-1,-1 0 0,1 0 0,-1-1 1,0 1-1,0 0 0,0 0 1,0 0-1,0 0 0,0 0 1,0 0-1,-1-1 0,1 1 0,-2 3 1,-4 10 172,-1-1 1,0 0-1,-2-1 1,1 0-1,-2 0 1,1-1-1,-2 0 1,0 0-1,0-2 1,-14 12-1,24-22-191,1 0 0,0 0 0,0 0 0,0 0 0,0 0 1,0 0-1,0 0 0,0 1 0,0-1 0,0 0 0,0 0 0,0 0 0,0 0 0,0 0 0,-1 0 0,1 0 0,0 0 0,0 0 0,0 0 1,0 0-1,0 0 0,0 0 0,0 0 0,0 0 0,-1 0 0,1 0 0,0 0 0,0 0 0,0 0 0,0 0 0,0 0 0,0 0 0,0 0 1,-1 0-1,1 0 0,0 0 0,0 0 0,0 0 0,0 0 0,0 0 0,0 0 0,0 0 0,0 0 0,0 0 0,-1 0 0,1 0 0,0-1 0,0 1 1,0 0-1,0 0 0,0 0 0,0 0 0,0 0 0,0 0 0,0 0 0,0 0 0,0 0 0,0-1 0,0 1 0,0 0 0,1-11-1495,5-10-90,0 6 875,3-4-114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2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17852,'0'1'280,"1"0"0,-1 0 1,1 0-1,-1 0 0,0 0 1,1 0-1,-1-1 0,0 1 1,0 0-1,0 0 0,0 0 1,0 0-1,0 0 0,0 0 0,0 0 1,0 0-1,0 0 0,0 0 1,0 0-1,-1 0 0,1 0 1,0 0-1,-2 1 0,-7 31 1424,-9 15-695,-35 67 0,31-73-873,3 0-1,-19 60 0,-7 84 119,48-202 18,4-14-1624,3-44 1,-10 58 835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2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 16540,'5'-2'7773,"-4"2"-7562,2 8 2109,-2 10-1703,-4 1-411,0 1 1,-2-1 0,0 0 0,-11 27 0,0-1-41,-3 4-13,14-38-89,0 1-1,1-1 1,0 1 0,0 0-1,1 1 1,-2 21 0,5-33-52,0 0 0,0 0 0,0 0 0,0 0 0,0 0 0,0 0 0,0 1 0,0-1 0,1 0 0,-1 0 0,0 0 0,1 0 0,-1 0 0,1 0 0,-1 0 0,1 0 0,-1 0 0,1 0 0,0-1 0,-1 1 0,1 0 0,0 0 0,0-1 0,-1 1 0,3 1 0,-1-2 2,-1 1 1,1-1 0,-1 0 0,1 0-1,0 0 1,-1 0 0,1 0 0,-1 0-1,1 0 1,0-1 0,-1 1 0,1 0-1,-1-1 1,1 1 0,1-2 0,8-3 48,-1-1 1,0 0 0,14-12 0,-24 18-63,26-22-440,-2-1 0,-1-1 0,-1-1 1,21-30-1,-41 52 203,1-1 0,-1 1 0,0-1 0,0 0 0,0 0 0,0 0 0,-1 0 0,0 0 0,0 0-1,0 0 1,1-6 0,-2-7-692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18324,'-1'102'6962,"6"154"-4534,-2-227-2460,-2-7-737,2 0 1,0 0-1,7 24 1,-7-43 236,3 1-171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5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17916,'0'5'2328,"0"3"-1423,13-3-353,-2-5 1832,8-2-1400,3-4-207,3 3-265,4-1-168,0-2-152,-1 2-88,-2-4-192,-2 3-120,-5 0-552,-2 4-337,-10 2 857,-7 2-136,-4 3-216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5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20724,'8'8'2121,"8"-6"-1233,4-4-352,6-5 961,1-3-305,5 3-344,1-3-216,-3 4-536,1 2-368,-6-2 776,-4 2-520,-14-9-24,-2-6 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5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22549,'4'3'1976,"0"-6"-1400,6 0-272,5-2 961,1-5-353,5-2-488,2-1-176,3 3-216,0-1-96,-3 1-416,-5 1-432,-3 0-1793,-3 1 2313,0-2-384,-1-2-264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38 18740,'14'4'2120,"-9"3"-1415,-17 10-257,-6 6 1192,-10 13-512,0 3-264,-10 5-519,0 1-121,5-1 0,1-7-48,11-8-352,5-7-216,12-15-689,14-17-655,5-12 1168,5-14-256</inkml:trace>
  <inkml:trace contextRef="#ctx0" brushRef="#br0" timeOffset="1">271 5 15475,'15'-5'1953,"-11"21"-929,-8 7-344,-5 14 1713,-2 6-721,-2 8-664,0 2-248,1 0-200,5 0-87,4-12-161,6-5-136,7-10-360,0-6-216,5-9-713,-4-5-175,-2-7 968,-3-9-248,-6-2-240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19316,'2'-5'481,"0"-1"0,1 1 0,0 0 0,0 0 0,0 0 0,1 0 0,-1 1 0,1-1 0,0 1 0,8-6 0,-2 2 255,0 0 1,1 1 0,20-11 0,-30 17-711,1 1 0,-1-1 0,0 0 0,1 1 0,-1-1 1,1 1-1,-1 0 0,0-1 0,1 1 0,-1 0 0,1 0 0,-1 0 0,1 0 0,-1 0 1,1 0-1,-1 0 0,1 0 0,2 1 0,-3 0-17,-1 0 1,1-1-1,0 1 0,0 0 0,0-1 1,-1 1-1,1 0 0,-1 0 1,1 0-1,0 0 0,-1 0 0,1 0 1,-1-1-1,0 1 0,1 0 1,-1 0-1,0 0 0,1 1 0,-1-1 1,0 1-1,0 4 0,0 1-1,0 0 0,-1-1 1,1 1-1,-2 0 1,1-1-1,-3 7 1,-5 14 64,-23 42-1,3-8 107,29-60-176,0-1 1,0 1-1,0-1 1,0 1-1,0-1 0,-1 0 1,1 1-1,0-1 1,0 1-1,0-1 1,0 1-1,0-1 0,0 1 1,1-1-1,-1 1 1,0-1-1,0 1 1,0-1-1,0 1 1,1-1-1,-1 0 0,0 1 1,0-1-1,1 1 1,-1-1-1,0 0 1,1 1-1,-1-1 0,0 0 1,1 1-1,-1-1 1,0 0-1,1 1 1,-1-1-1,1 0 1,-1 0-1,1 0 0,-1 1 1,0-1-1,1 0 1,-1 0-1,1 0 1,-1 0-1,1 0 0,-1 0 1,1 0-1,32 1 13,-17-1-27,-11 1-14,1 0-1,0 0 0,0 0 0,-1 1 0,1 0 0,-1 0 0,1 0 0,-1 0 0,0 1 0,0 0 0,0 0 0,0 1 0,-1-1 0,1 1 0,-1 0 0,7 8 0,-7-5-2,1-1 0,-1 1 0,-1 0 0,0 0 1,0 0-1,0 1 0,-1-1 0,0 1 0,0-1 0,-1 1 0,1 11 0,-1-6 117,-1 0-1,-1-1 1,0 1-1,0 0 1,-2-1-1,1 1 1,-2-1-1,1 0 1,-2 0-1,0 0 1,0-1-1,-1 1 1,0-1 0,-1-1-1,-11 14 1,11-16 154,-1 0 1,0-1 0,0 0 0,-17 10 0,23-16-271,1 0 0,-1 0 0,0-1 1,1 1-1,-1-1 0,1 1 0,-1-1 0,0 1 1,1-1-1,-1 0 0,0 0 0,0 1 1,1-1-1,-1-1 0,0 1 0,-2 0 0,3-1-133,0 0-1,0 0 1,0 1-1,0-1 1,0 0-1,0 0 1,0 0-1,0 0 0,0 0 1,0-1-1,0 1 1,1 0-1,-1 0 1,0 0-1,1-1 1,-1 1-1,1 0 0,0-1 1,-1 1-1,1 0 1,0-1-1,0 1 1,0 0-1,0-2 1,-1-9-484,1 0 1,2-21 0,3-3-592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0:5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18276,'-2'0'2056,"2"4"-1191,4 6-377,7 3 1560,-1 6-680,1 4-663,5 3-233,1 2-216,0 2-72,-2-7-48,0-5-88,-2-8-280,0-6-200,1-10-545,-1-8-319,-3-13 952,-1-6-200,-2-9-256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16580,'-1'13'1896,"-4"8"-944,-1 5-328,1 10 1233,-1 3-393,2 2-480,1 4-152,0 1-320,2-3-103,1-8-209,0-2-104,0-7-256,2-6-128,1-5-465,2-8-295,-3-7 800,1-6-176,2-6-144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18124,'8'4'2376,"4"-4"-1423,11-1-265,1-9 1360,8-9-752,5-2-223,9-1-377,1-4-152,-4 2-264,-1 0-136,-9 5-344,-2 3-192,-11 8-640,-5-2-345,-13 2 1041,-3 4-224,-10-5-240</inkml:trace>
  <inkml:trace contextRef="#ctx0" brushRef="#br0" timeOffset="1">325 224 20636,'7'3'1905,"-7"8"-1289,-2 4-296,-6 9 1000,-1 5-400,-5 7-479,-2 5-201,-1 2-216,-2 2-104,4-7-168,0 0-104,5-16-433,0-6-351,3-19 816,0-8-176,3-16-96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1 683 19676,'10'9'2065,"4"-2"-1137,2 0-368,7-1 1040,3-1-271,4 0-457,4-1-272,-2-3-488,1 1-248,-3-4-752,-3 0-425,-7-4 1033,-3-1-208,-4 1-280</inkml:trace>
  <inkml:trace contextRef="#ctx0" brushRef="#br0" timeOffset="1">239 1 18220,'10'0'730,"1"0"1,0 1-1,-1 1 1,1 0-1,-1 0 1,1 1-1,-1 0 1,0 1-1,13 6 1,-14-4-672,0 0 0,0 0 0,-1 0 0,0 1 0,0 1 0,-1-1 0,0 1 0,0 0 0,-1 1 0,0 0 0,0 0 0,-1 0 0,0 0 0,6 20 0,-2 0 15,-1 0 1,-1 0 0,-1 1 0,-2 0 0,-1 0-1,-2 51 1,-4-38-58,-1 1 0,-2-1 0,-2 0 0,-14 42 0,18-72-317,0-1 1,-1 1-1,0-1 0,-13 21 1,15-29 181,0 0 1,0-1-1,0 1 0,0 0 1,-1-1-1,1 0 0,-1 0 1,0 0-1,0 0 0,0-1 1,0 1-1,-1-1 0,1 0 1,0 0-1,-1-1 0,-8 3 1,-23-2-590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17580,'-3'12'1623,"0"0"0,-2 23 0,3-16-1143,-6 37 197,2 1-1,3 0 1,9 109 0,-1-127-536,1 0 0,2 0 0,1 0 0,3-1 0,0-1 0,28 55 0,-32-77-145,0-1 0,1 0 0,1 0 0,0 0-1,1-2 1,0 1 0,1-1 0,0-1 0,24 17 0,-30-24-104,1 0 0,0 0 0,0-1 0,0 0 0,0 0 1,0 0-1,1-1 0,-1-1 0,1 1 0,0-1 0,-1 0 0,1-1 1,0 0-1,0 0 0,-1 0 0,1-1 0,0 0 0,-1-1 0,1 0 1,-1 0-1,0-1 0,1 1 0,7-6 0,19-13-328,-5-5-156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16732,'-1'-1'121,"1"1"0,0-1 0,0 1-1,0 0 1,0-1 0,0 1 0,0 0 0,0-1 0,0 1 0,1-1 0,-1 1 0,0 0 0,0-1 0,0 1 0,0 0 0,0-1 0,1 1 0,-1 0 0,0-1 0,0 1 0,0 0 0,1-1 0,-1 1 0,0 0 0,1 0 0,-1-1 0,0 1 0,1 0 0,-1 0 0,0-1 0,1 1 0,-1 0 0,4 13 3256,-1-1-2581,8 22-559,0-1-1,2 0 0,2-1 0,1 0 1,1-1-1,37 48 0,-52-76-423,1 0 0,0 0 0,1 0 0,-1 0 0,0 0-1,6 2 1,-10-11-382,-8 2 190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18356,'20'-6'2088,"8"-10"-1063,7-3-409,8-8 1120,1 0-240,2-2-543,-3-1-257,-3 7-440,-2 3-288,-14 0-928,-5 4-249,-9 8 945,-2 1-208,-1 5-240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21061,'1'0'140,"-1"0"1,1 1 0,0-1 0,-1 0 0,1 1 0,-1-1 0,1 1 0,0-1 0,-1 1 0,1-1 0,-1 1 0,0-1 0,1 1 0,-1 0 0,1-1 0,-1 1 0,0 0 0,1-1 0,-1 1 0,0 0 0,0-1 0,0 1 0,0 0 0,1-1-1,-1 1 1,0 0 0,0 0 0,0 1 0,-3 26 1393,1-13-1073,-1 23-6,1-16-360,1 30 0,1-47-92,0 0 0,0 0-1,1-1 1,0 1 0,0 0 0,1-1 0,-1 1 0,1-1-1,0 1 1,0-1 0,5 8 0,-6-11 0,0 0 1,0 0-1,0 0 0,0 0 0,1 0 1,-1-1-1,0 1 0,1 0 1,-1-1-1,0 1 0,1-1 1,-1 1-1,1-1 0,-1 0 1,0 1-1,1-1 0,-1 0 1,1 0-1,-1 0 0,1 0 0,-1-1 1,1 1-1,-1 0 0,1 0 1,-1-1-1,0 1 0,1-1 1,-1 1-1,0-1 0,1 0 1,1-1-1,5-3-13,1 0 0,-1-1 0,11-9 0,-15 11-52,9-8-412,-1 0-1,0 0 1,-1-1 0,-1-1 0,0 1-1,-1-2 1,12-24 0,-12 20-305</inkml:trace>
  <inkml:trace contextRef="#ctx0" brushRef="#br0" timeOffset="1">164 11 17652,'3'20'1976,"3"6"-1064,-2 1-375,3 7 1095,4 4-296,-4 0-488,1-3-352,2-5-792,-1 3-504,0-15 688,2-5-136,0-20-168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 16275,'0'-1'65,"0"1"-1,1 0 0,-1 0 0,0-1 1,0 1-1,0 0 0,0-1 0,0 1 0,0 0 1,0 0-1,0-1 0,0 1 0,0 0 1,0 0-1,0-1 0,-1 1 0,1 0 0,0 0 1,0-1-1,0 1 0,0 0 0,0 0 1,0-1-1,-1 1 0,1 0 0,0 0 0,0-1 1,0 1-1,-1 0 0,1 0 0,0 0 1,0 0-1,0-1 0,-1 1 0,1 0 0,0 0 1,0 0-1,-1 0 0,-9 7 1402,-8 19 297,6 3-1208,1 1 1,2 0-1,0 1 0,2 0 1,2 1-1,0-1 1,1 59-1,5-57-418,1 0 1,1 0-1,2 0 0,1 0 0,2-1 0,1 0 0,2 0 1,1-1-1,1-1 0,1 0 0,2-1 0,23 32 0,-32-51-216,0-1 0,1 0-1,0 0 1,1-1-1,14 12 1,-20-18-13,1 0 0,-1 0-1,1 0 1,-1 0 0,1 0 0,0-1 0,-1 1-1,1-1 1,0 0 0,0 0 0,0-1 0,0 1-1,0-1 1,0 0 0,0 0 0,0 0 0,0 0-1,0-1 1,8-2 0,9-8-338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14531,'10'-3'1816,"11"1"-1167,9-3-289,8-1 1392,9-5-1664,0-5 232,12-7-168,-4-2-72</inkml:trace>
  <inkml:trace contextRef="#ctx0" brushRef="#br0" timeOffset="1">560 0 17316,'-6'0'1888,"8"5"-960,8-4-344,14 0 1241,9 1-521,10-1-480,3-1-176,5 0-256,1 0-255,-5 0-746,-7 0-367,-14-1 768,-9 1-160,-14 1-112</inkml:trace>
  <inkml:trace contextRef="#ctx0" brushRef="#br0" timeOffset="2">613 165 14683,'37'7'1857,"3"-4"-1185,10-6-416,3-4 752,5-3-400,-5-1 40,-6-4-424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18996,'7'3'1944,"5"5"-1039,0 1-345,7 4 992,-2 1-304,2 5-335,-2-4-185,2 3-288,-1 0-120,-2-2-360,-2-5-208,-2-8-656,2-3-361,-4-10 993,-1-7-200,0-9-248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15963,'0'12'1809,"0"5"-1217,0 4-176,0 4 928,2 11-568,-2 2-79,1 5-249,0 0-88,2-1-160,-1-5-32,1-2-48,1-5-72,0-10-440,0-3-408,1-10 680,-1-5-88,0-5-88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3 273 15715,'-3'3'2193,"8"-3"-977,5 0-480,3-9 1825,5-2-793,9-1-488,5 0-223,7-7-377,2-3-152,7-1-200,-4-2-144,-2 2-536,-1 3-472,-8-2-1649,-3-2 2129,-15-2-392,-8-1-240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 17316,'5'-2'1872,"-5"10"-1080,0 5-344,-9 5 1241,1 7-473,-4 7-672,-1 6-160,2 6-208,-4 1-32,2-7-64,2 1-56,2-12-368,2-2-288,3-14-496,1-9 168,0-17 632,2-6-241,-4-8-303</inkml:trace>
  <inkml:trace contextRef="#ctx0" brushRef="#br0" timeOffset="1">0 78 14507,'5'6'1616,"2"4"-799,3 0-257,4 1 1000,5 2-328,6-3-279,7-3-129,7-2-224,1-5-200,0-6-576,2-4-464,-4-6 560,0-3-96,-7-1-136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15915,'11'10'847,"-1"2"0,1-1 0,-2 1 0,0 1 0,0 0 0,9 19 0,-6-10 257,17 29-109,-3 1 1,25 70 0,-34-70-980,-2 0 0,-2 1-1,-2 1 1,7 103 0,-17-144-331,-1 1-1,0 0 1,-1 0 0,0 0 0,-2 0 0,1 0 0,-1-1 0,-8 20 0,4-21-306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17788,'0'-4'474,"1"1"0,0 0-1,0 0 1,0 0 0,0 0 0,1 0 0,-1 1 0,1-1-1,0 0 1,0 1 0,0-1 0,0 1 0,3-3 0,0 1-56,0 0-1,0 0 1,0 1 0,0-1 0,1 1 0,7-3-1,1 2-174,0-1-1,1 1 0,-1 1 1,30-2-1,-43 5-240,1-1 0,0 1 0,0 0 0,-1 0 0,1 0-1,0 0 1,-1 0 0,1 1 0,0-1 0,0 1 0,-1-1 0,1 1 0,-1-1-1,1 1 1,0 0 0,-1 0 0,0 0 0,1 0 0,-1 0 0,1 0 0,-1 0 0,1 1-1,-1 0-3,0 0-1,0 0 0,0 0 0,0 0 1,-1 0-1,1 0 0,-1 0 1,0 0-1,1 0 0,-1 0 0,0 0 1,0 0-1,0 0 0,-1 1 0,0 2 1,-1 6-35,-2 1 1,1-1-1,-2 0 1,-10 20-1,6-15-5,5-10 10,0-1 1,1 1-1,0 1 1,1-1-1,-3 8 1,4-13 16,1 1 1,0-1 0,0 0 0,-1 1-1,1-1 1,0 0 0,0 1-1,1-1 1,-1 0 0,0 1-1,0-1 1,1 0 0,-1 1-1,0-1 1,1 0 0,0 0 0,-1 1-1,1-1 1,0 0 0,-1 0-1,1 0 1,0 0 0,0 0-1,0 0 1,0 0 0,0 0-1,0 0 1,0-1 0,0 1-1,1 0 1,0 0 0,11 5-92,0-1 1,1 0 0,21 4-1,-22-6 77,-1 0 1,0 1-1,0 0 0,-1 0 0,13 8 0,-23-12 33,0 1 1,1 0-1,-1 0 0,0 0 0,0 0 1,0 0-1,0 0 0,0 0 0,0 0 1,0 0-1,0 0 0,-1 0 1,1 1-1,0-1 0,-1 0 0,1 1 1,-1-1-1,1 0 0,-1 1 0,0-1 1,1 1-1,-1-1 0,0 0 0,0 1 1,0-1-1,0 1 0,0-1 0,0 1 1,-1-1-1,1 0 0,0 1 1,-1-1-1,1 1 0,-1-1 0,0 0 1,1 1-1,-1-1 0,-1 2 0,-2 3 74,0-1 0,0 0 0,0-1-1,-1 1 1,1 0 0,-1-1 0,-7 4-1,5-3 89,-1 0 0,0 0-1,-1-1 1,-16 5 0,22-8-156,-1 0 0,0 0 1,0 0-1,1 0 0,-1-1 1,0 0-1,0 0 0,0 0 0,0 0 1,1-1-1,-1 1 0,0-1 1,0 0-1,-3-2 0,6 3-63,0 0 1,1 0-1,-1-1 0,1 1 0,-1 0 0,0 0 0,1-1 0,-1 1 1,1-1-1,-1 1 0,1-1 0,-1 1 0,1-1 0,0 1 1,-1-1-1,1 1 0,0-1 0,-1 1 0,1-1 0,0 0 1,-1 1-1,1-1 0,0 1 0,0-1 0,0 0 0,0 1 1,0-1-1,0 0 0,0 1 0,0-1 0,0 0 0,0 1 1,0-1-1,0 0 0,0 1 0,0-1 0,1 1 0,-1-1 1,0 0-1,0 1 0,1-1 0,-1 1 0,0-1 0,1 0 1,-1 1-1,1-1 0,-1 1 0,1 0 0,-1-1 0,1 1 1,-1-1-1,1 1 0,-1 0 0,1-1 0,-1 1 0,1 0 1,0 0-1,-1-1 0,2 1 0,11-3-650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4 560 13339,'-3'12'5970,"11"-27"-2764,11-29-1168,139-290 1148,-110 242-3028,-46 88-211,10-19-1116,13-36 1,-25 58 697,-10 9-4601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0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16428,'0'0'182,"1"0"0,0 0 0,-1 0 0,1 0 0,0 0 0,-1 0 0,1 0 0,0 0 0,-1 0 0,1 0 0,0 0 0,-1 0 0,1 0 0,0 1 0,-1-1 0,1 0 0,-1 0 1,1 1-1,-1-1 0,1 0 0,0 1 0,-1-1 0,1 1 0,-1-1 0,1 0 0,-1 1 0,1 1 0,0-1 83,0 1 0,-1-1 0,1 1 0,-1 0-1,1-1 1,-1 1 0,0 0 0,1 0 0,-1 0 0,0 2 0,-1 7 337,0-1 1,-5 19 0,4-25-551,-15 61 380,10-41-411,0 0 0,2 1-1,1 0 1,-2 30 0,6-54-20,0 0 1,0 0-1,0 0 1,0 0-1,0 0 0,0 0 1,0 0-1,0 1 1,1-1-1,-1 0 0,0 0 1,1 0-1,-1 0 0,1 0 1,-1 0-1,1 0 1,-1 0-1,1-1 0,0 1 1,-1 0-1,1 0 1,0 0-1,0-1 0,1 2 1,0-1 2,-1-1-1,0 0 1,1 0 0,-1 1 0,1-1 0,-1 0 0,1 0-1,-1 0 1,1-1 0,-1 1 0,0 0 0,1 0 0,-1-1-1,1 1 1,1-2 0,6-3-1,0 1-1,0-2 1,-1 1 0,8-8-1,5-4-720,34-37 0,-48 46 432,0-1-1,0 1 1,-1-2 0,0 1-1,-1-1 1,0 1-1,5-15 1,-6 3-462</inkml:trace>
  <inkml:trace contextRef="#ctx0" brushRef="#br0" timeOffset="1">175 67 15811,'-3'26'2257,"2"4"-1273,-1 5-360,1 3 1425,1 7-793,1 2-200,5 3-504,-3-5-440,3-2 993,-3-5-969,-2-7-16,2-7 64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1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10 432 16468,'0'0'92,"-1"0"1,1 0 0,0 0 0,-1 0 0,1 0 0,0 0 0,-1 0 0,1 0-1,0 0 1,-1 0 0,1 0 0,0 0 0,-1 0 0,1 0 0,0 0 0,-1-1-1,1 1 1,0 0 0,-1 0 0,1 0 0,0-1 0,0 1 0,-1 0 0,1 0-1,0-1 1,0 1 0,-1 0 0,1-1 0,0 1 0,0 0 0,0-1 0,0 1-1,0 0 1,-1-1 0,1 1 0,0 0 0,0-1 0,0 1 0,0 0 0,0-1 0,0 1-1,0 0 1,0-1 0,0 1 0,0 0 0,0-1 0,1 1 0,-1-1 0,0 1-1,0 0 1,0 0 0,0-1 0,1 1 0,5-23 2361,0 12-2110,0 1 0,1 0 0,0 0-1,1 0 1,0 1 0,0 0 0,1 1 0,12-10 0,14-8-174,37-20 1,-42 28 17,16-10-214,58-38-98,-90 55-362,-1 1-1,0-1 0,-1-1 0,0 0 0,10-15 1,-21 26 429,0 0 0,0 0 0,0 0 0,0 0 0,-1 0 0,1 0 0,0-1 0,-1 1 0,1 0 0,-1 0 0,1 0 0,-1-1 0,0 1 0,0 0 0,1 0 0,-1-1 0,0 1 0,0 0 0,0-1 0,-1-1 0,-6-4-656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1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5 263 15939,'-4'14'1937,"6"-4"-937,6-4-328,10-11 1521,9-5-657,12-8-464,10-4-144,8-9-287,5 2-81,1-1-368,-4-2-368,-8 5-585,-6 1 665,-12-4-136,-9-3-80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50 16588,'1'-3'279,"-1"0"0,1 0 0,-1 0 0,0 0 1,0 0-1,0 0 0,0-1 0,0 1 0,-2-5 1,2 7-215,-1 0 0,1 0 0,-1 0 0,1 0 0,-1 1 0,0-1 0,1 0 0,-1 0 1,0 1-1,0-1 0,0 1 0,1-1 0,-1 1 0,0-1 0,0 1 0,0-1 0,0 1 0,0 0 0,0-1 1,0 1-1,0 0 0,0 0 0,0 0 0,0 0 0,0 0 0,0 0 0,0 0 0,0 0 0,0 0 0,0 0 1,0 1-1,0-1 0,0 0 0,-2 1 0,-4 2 181,-1 0 0,1 0 0,-1 0 0,1 1 0,0 0 1,1 1-1,-1-1 0,-10 11 0,-46 50 356,45-45-488,2 0 1,1 1-1,0 0 1,2 2-1,0-1 1,2 2-1,0-1 1,2 2 0,-13 48-1,21-67-90,0 0 0,0 0 0,1 0 0,0 0-1,0 0 1,0 0 0,1 0 0,0-1 0,0 1 0,0 0 0,4 9-1,-4-12-14,1 1-1,0-1 1,0 1-1,1-1 1,-1 0-1,1 0 1,-1 0-1,1 0 1,0 0-1,0 0 1,0-1-1,1 0 1,-1 1-1,0-1 0,1 0 1,0-1-1,6 3 1,-2-2-4,0 0 1,-1-1 0,1 0-1,1 0 1,-1-1-1,0 0 1,0-1-1,0 1 1,0-2 0,0 1-1,-1-1 1,1 0-1,0-1 1,-1 1 0,14-8-1,-14 7 4,-1-1 0,1 0-1,-1 0 1,0 0 0,0-1-1,0 0 1,0 0 0,-1-1 0,0 1-1,0-1 1,-1 0 0,1-1-1,-1 1 1,-1-1 0,1 0 0,4-13-1,-7 18-6,-1 0 1,1 0-1,-1 0 0,1-1 0,-1 1 0,0 0 0,0 0 1,0-1-1,0 1 0,0 0 0,-1 0 0,1 0 0,-1-1 1,1 1-1,-1 0 0,0 0 0,0 0 0,0 0 0,0 0 1,0 0-1,0 0 0,-2-2 0,0 2-2,1 0 0,0 1 0,0-1 0,-1 1 0,1-1 1,-1 1-1,0 0 0,1 0 0,-1 0 0,0 0 0,1 0 0,-1 1 0,0-1 0,0 1 0,-4-1 0,3 1-3,0 0 0,0 1 0,-1-1 0,1 1 0,0 0-1,0 0 1,0 0 0,0 0 0,0 1 0,-7 3 0,9-4 0,0 0 0,0 1 0,0-1-1,0 1 1,0-1 0,1 1 0,-1 0 0,0 0 0,1 0 0,-1 0 0,1 0 0,0 0 0,0 0 0,0 0 0,0 0 0,0 1 0,0-1 0,-1 5 0,2-6 3,0 0 0,0 1-1,0-1 1,0 0 0,0 1 0,0-1 0,0 1-1,0-1 1,1 0 0,-1 1 0,0-1 0,1 0-1,-1 1 1,1-1 0,0 0 0,-1 0 0,1 1-1,0-1 1,0 0 0,1 2 0,1-1-1,-1 0-1,0-1 1,1 1-1,-1-1 1,1 0 0,-1 1-1,1-1 1,0 0-1,4 1 1,4 0-16,0-1-1,0 0 1,0 0-1,15-2 1,4-2-136,1-1 1,-1-2 0,0-1-1,42-17 1,-44 18-160,-28 6 304,0 0 0,1 0-1,-1 0 1,0 0-1,1 0 1,-1 0-1,0 0 1,1 0 0,-1 0-1,0 0 1,1 1-1,-1-1 1,0 0-1,1 0 1,-1 0 0,0 0-1,0 1 1,1-1-1,-1 0 1,0 0-1,0 1 1,1-1 0,-1 0-1,0 0 1,0 1-1,-2 13-111,-7 8 132,0-2-463,0 2 0,2-1-1,0 1 1,-5 29 0,12-50 442,0-1-1,0 0 1,0 0 0,0 0 0,0 1-1,0-1 1,0 0 0,0 0 0,0 0 0,0 1-1,0-1 1,0 0 0,0 0 0,0 0 0,0 1-1,0-1 1,0 0 0,0 0 0,0 0-1,0 1 1,0-1 0,0 0 0,0 0 0,0 0-1,0 1 1,1-1 0,-1 0 0,0 0-1,0 0 1,0 0 0,0 1 0,1-1 0,-1 0-1,0 0 1,12-2-412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1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16083,'8'-6'1609,"8"2"-969,6-3-256,9-9 904,4-3-440,8-1-343,4-3-73,3-2-368,0-3-264,-4-2 1552,-6-6-1288,-2-2 96,-6-2 56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1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5 195 17420,'-4'0'2616,"5"-2"-2168,9-3 1113,6 0-425,14 0-336,6 1-112,8-8-288,4 1-72,6 1-72,1-3 1,-1-3-169,-2 2-160,-9-5-993,-7-4 977,-6-2-144,-5-5-88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4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5 123 16724,'0'0'174,"-1"1"0,1-1 0,0 1 0,-1-1 1,1 1-1,0-1 0,-1 1 0,1-1 0,0 1 1,0 0-1,-1-1 0,1 1 0,0-1 0,0 1 1,0 0-1,0-1 0,0 1 0,0 0 0,0-1 1,0 1-1,0 0 0,0-1 0,0 1 0,0 0 1,1-1-1,-1 1 0,0-1 0,1 2 0,15-7 4706,-2-1-4248,61-18 1930,-54 19-2713,0-1 0,0-1 0,0-1 1,-1-1-1,-1-1 0,1 0 0,17-15 0,-24 13-165,-2-1-116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4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21036,'70'-64'4673,"-62"58"-4343,1 0 1,-1 0-1,1 1 0,0 0 0,0 1 0,1-1 0,11-2 0,-20 7-319,0-1 0,0 1 0,0 0 0,0 0 0,0-1 0,1 1 0,-1 0 0,0 0 0,0 0 0,0 0 0,0 1 0,0-1 1,0 0-1,0 0 0,0 1 0,0-1 0,0 0 0,0 1 0,0-1 0,0 1 0,0 0 0,0-1 0,0 1 0,0 0 0,0-1 0,0 1 0,-1 0 0,2 1 0,-1 1 1,1 0 0,-1-1 0,0 1 1,0 0-1,0 0 0,0 0 0,-1 0 0,1 0 0,-1 1 0,0 3 0,0 8 36,0 0 1,-2 1-1,-3 16 0,-26 73 369,9-37 58,22-67-471,0-1 1,0 1 0,0-1 0,0 1-1,0-1 1,0 1 0,1-1 0,-1 1 0,0-1-1,0 1 1,0-1 0,0 1 0,0-1-1,1 1 1,-1-1 0,0 0 0,0 1-1,1-1 1,-1 1 0,0-1 0,1 0-1,-1 1 1,1-1 0,-1 0 0,0 1-1,1-1 1,-1 0 0,1 0 0,-1 1-1,1-1 1,-1 0 0,1 0 0,-1 0-1,1 0 1,-1 1 0,1-1 0,-1 0-1,1 0 1,-1 0 0,1 0 0,0 0-1,31 0-1,-16 0 9,-11 1-16,0 0 0,0 0 0,1 0 0,-1 0-1,0 1 1,0 0 0,-1 0 0,1 1 0,0-1-1,-1 1 1,0 0 0,1 0 0,-1 1 0,0-1-1,-1 1 1,1 0 0,0 0 0,-1 0 0,0 0-1,0 1 1,-1-1 0,1 1 0,3 9 0,-4-8 18,0 1 1,-1-1 0,0 1 0,0-1 0,0 1 0,-1-1 0,0 1 0,0 0 0,0-1 0,-1 1 0,0-1 0,-1 1 0,1-1 0,-1 1-1,-1-1 1,1 0 0,-1 0 0,-6 10 0,4-8 76,-1 0 0,0 0 0,0-1 0,-1 0 0,-9 8 0,13-12-71,0-1 0,-1 1 0,0-1 0,0 0 0,1 1-1,-1-2 1,-1 1 0,1 0 0,0-1 0,0 0 0,0 0 0,-1 0-1,-6 0 1,10-1-85,1 0 0,-1 0 0,0 0 0,1 0 0,-1 0 0,0 0 0,0 0 0,1 0 0,-1-1 0,0 1 0,1 0 0,-1 0 0,0-1 0,1 1 0,-1 0 0,1-1 0,-1 1 0,1-1 0,-1 1 0,1-1 0,-1 1 0,1-1 0,-1 1 0,1-1 0,-1 0 0,1 1 0,0-1 0,-1-1 0,1 1-8,-1-1 0,1 0 0,0 1-1,0-1 1,-1 0 0,2 0-1,-1 1 1,0-1 0,0 0-1,0 0 1,1-1 0,4-15-498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4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17964,'30'19'8583,"-1"-1"-6656,41 31 0,-46-26-1391,-15-13-424,1-2 0,0 1 0,21 13 0,-30-21-259,0 0 0,1-1 0,-1 1-1,0-1 1,0 1 0,1-1 0,-1 1-1,0-1 1,1 0 0,-1 0-1,0 0 1,1 0 0,-1 0 0,1 0-1,-1 0 1,0 0 0,1 0 0,-1-1-1,0 1 1,1 0 0,-1-1-1,0 1 1,0-1 0,0 0 0,1 1-1,-1-1 1,0 0 0,0 0 0,0 0-1,0 0 1,0 0 0,1-1 0,2-4-462,0 1 0,-1-1 0,0 0 0,0 0 0,3-8 0,-5 11 649,8-24-1635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4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19828,'-29'134'7209,"20"-73"-6400,-3 82 0,10-92-792,-1-4-204,3 0 0,8 69 0,-4-101-2004,0-32 852,-4-7 531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4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2 353 18388,'-1'1'151,"1"0"0,0 0 0,-1 0 0,1 1 0,0-1 0,0 0 1,0 0-1,0 1 0,0-1 0,0 0 0,0 0 0,1 0 0,-1 1 0,0-1 0,1 0 0,-1 0 0,1 0 1,-1 0-1,2 3 0,-1-4-34,0 1 1,-1-1-1,1 1 0,0-1 1,0 0-1,0 1 1,0-1-1,0 0 1,0 1-1,-1-1 0,1 0 1,0 0-1,0 0 1,0 0-1,0 0 1,0 0-1,0 0 1,0 0-1,2-1 0,4-1 327,0 0-1,0 0 1,0-1-1,0 0 1,7-5-1,37-24 1079,84-70-1,-10 7-1058,-61 55-494,83-38-1,-121 65-90,-29 11-2419,-15 2 815,-21 3 83,15 3 674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1:4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99 14243,'21'-36'1926,"-17"26"-1345,1 1-1,0 0 0,1 0 0,0 1 1,8-9-1,-14 17-548,0-1-1,1 1 1,-1 0 0,0 0 0,0 0 0,0 0 0,0 0-1,0 0 1,1 0 0,-1 0 0,0 0 0,0 0-1,0 0 1,0 0 0,0 0 0,0 0 0,1 0 0,-1 0-1,0 0 1,0 1 0,0-1 0,0 0 0,0 0-1,1 0 1,-1 0 0,0 0 0,0 0 0,0 0 0,0 0-1,0 0 1,0 1 0,0-1 0,0 0 0,0 0-1,1 0 1,-1 0 0,0 0 0,0 0 0,0 1 0,0-1-1,0 0 1,0 0 0,0 0 0,0 0 0,0 0-1,0 1 1,0-1 0,0 0 0,0 0 0,0 0 0,0 0-1,0 0 1,0 1 0,0-1 0,0 0 0,0 0-1,0 0 1,-1 0 0,1 1 0,-1 11 833,-18 53 756,-42 95 0,31-87-1169,-83 245 984,110-313-2216,2-6 68,-1-14-489,2-34-226,0 32 1254,-1-31-604,-3-8-215</inkml:trace>
  <inkml:trace contextRef="#ctx0" brushRef="#br0" timeOffset="1">0 218 15427,'0'9'2425,"2"3"-1257,8 1-320,1 2 1873,9-1-961,8 0-255,9-1-353,2-3-208,9 0-304,5-2-120,0-1-176,-2-3-120,-4 2-480,-6-1-344,-9 5-912,-5 1 1264,-5-4-200,-5-2-152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3:5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101 225 14659,'-2'-2'1070,"4"-8"-716,6-14-41,68-165 2614,-89 211-2550,-21 25 0,1 1-156,2-4 36,14-22-90,2 0 0,1 2 0,-14 29 0,29-51-111,2-4-27,10-8-24,14-14-16,-7 5-213,0 0 0,1 1 0,0 2 0,2 0 1,0 1-1,48-22 0,-176 68 2108,99-28-1779,6-1-105,15 1-201,5 1-155,-19-2 319,0-1-1,0 0 1,-1 1-1,1-1 1,0 1-1,-1-1 1,1 1-1,-1-1 1,0 1-1,0 0 1,0-1-1,1 1 1,-1-1-1,-1 1 1,1-1-1,0 1 1,0 0-1,-1-1 1,1 1-1,0-1 1,-2 2-1,-14 32-548,16-33 592,-13 20-208,0 0-2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1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2493 10330,'32'-41'1901,"26"-47"-1,-16 22-1012,29-48 625,-46 71-1348,2 0 0,2 2 0,66-73 0,19 17 88,7-7 47,85-126 123,-56 25-359,-113 158-66,2 2-1,75-67 1,-34 35-12,-67 64 11,179-164-25,-123 125 154,83-49 0,10 23 17,-117 59-134,-1-1 0,-1-3 0,50-35 0,137-98 35,-195 136 6,0 2 0,1 2 0,0 1 0,1 2 0,41-9 0,12 5 44,-49 10-57,-1-2 1,78-26-1,-54 12 183,1 3 0,2 3 0,76-11-1,-40 2-187,-72 17-4,0 1-1,33-4 1,-45 10-17,-14 2 14,-1 0 1,1-1-1,0 1 1,0-1-1,0-1 1,-1 1-1,1-1 1,5-2-1,-6 4-993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15611,'-23'49'2113,"-3"1"-1289,3-7-376,2 0 1448,8-2-967,3-5-241,7-7-744,1-2-320,1-7-592,-3-3 767,-5-9-167,-1-5-168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21773,'-2'-3'1584,"0"3"-1552,-3-1-392,4 1 752,1 1-112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56 19020,'-17'-4'2129,"4"1"-1473,11 3-248,14-1 816,16 1-328,7-3-128,15 0-344,4-1-119,11-2-241,-1-3-104,-5 2-289,-7 2-159,-12-3-560,-9 6-280,-19 2 936,-11 2-264,-14 10-161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8 306 16171,'-7'7'1673,"18"-1"-785,9-3-304,14-3 832,7-2-215,7-2-377,7 0-216,2-2-728,2 0-408,-10-1 456,-4-1-168,-9 0-192</inkml:trace>
  <inkml:trace contextRef="#ctx0" brushRef="#br0" timeOffset="1">674 1 15203,'10'11'1737,"6"-1"-889,5 0-344,7-1 1848,-1 4-1463,7 5-441,-4-2 8,-4 4-120,-1 5-112,-15 5-144,-8-2-24,-13 10-24,-10-2 24,-10-1-144,-4-2-280,2-8 336,3-7-16,11-9-56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0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15011,'-10'17'2025,"7"2"-1177,14-3-240,9-5 1616,15-2-1295,6 1-137,6-6-192,7 1-160,0 0-400,2-3-232,-10-2-616,-6-2-120,-22-1 680,-15 3-177,2 0-223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0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13403,'-20'12'1968,"20"-2"-695,6-3-449,20-4 2288,10-3-1719,20 0-409,2-3-256,10-3-840,0 1-464,-5-4 528,-7 2-208,-17-2-216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0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17052,'22'17'890,"-1"1"-1,-1 1 1,0 0 0,-2 2 0,0 0 0,28 46 0,-45-64-845,1 0 1,-1 0 0,1 0-1,-1 0 1,0 1-1,0-1 1,-1 0-1,1 1 1,0-1-1,-1 1 1,0-1-1,0 1 1,0-1-1,0 1 1,-1-1-1,0 4 1,-1-3-9,0 0 0,1 1 0,-1-1 1,-1 0-1,1-1 0,-1 1 0,1 0 0,-1-1 1,0 1-1,-1-1 0,-5 5 0,-122 85 445,28-22-748,4 9-1313,84-68 1214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33 15283,'3'-1'645,"24"-10"1441,-27 11-1956,1-1-1,0 1 1,-1-1 0,1 1-1,0-1 1,-1 1-1,1-1 1,0 1 0,-1-1-1,1 1 1,-1-1-1,1 0 1,-1 1 0,1-1-1,-1 0 1,0 0-1,1 1 1,-1-1 0,0 0-1,0 0 1,1 0-1,-1 1 1,0-1 0,0 0-1,0 0 1,0 0-1,0 0 1,0-1 0,-31 19 3209,13-5-3158,0 2 0,1 0 0,0 0 0,-26 33 1,15-13-222,-34 55 0,50-70 36,1 1 0,-15 35 0,24-49 4,0-1 0,0 1 0,1 0 0,-1 0 0,1-1 0,0 1-1,1 0 1,-1 0 0,1 0 0,1 0 0,-1 0 0,1 0 0,0 0-1,0 0 1,3 7 0,-2-9 3,0-1 0,0 1-1,1-1 1,-1 1 0,1-1 0,0 0-1,0 0 1,0 0 0,0-1-1,1 1 1,-1-1 0,1 1 0,0-1-1,-1 0 1,1-1 0,0 1-1,0-1 1,0 1 0,0-1 0,1 0-1,-1-1 1,7 1 0,1 0 13,1-1 0,-1 0 0,1-1 1,-1 0-1,0-1 0,20-5 0,-14 2 29,0-1 0,23-12 0,-36 15-26,1 1 0,-1-1 1,0 0-1,-1-1 0,1 1 0,-1-1 1,1 0-1,-1 0 0,0 0 0,0-1 0,5-8 1,-8 12-15,0 0 1,-1 0 0,1-1-1,-1 1 1,1 0 0,-1 0-1,1 0 1,-1-1 0,0 1-1,0 0 1,1 0 0,-1-1-1,0 1 1,0 0 0,0 0-1,0-1 1,0 1-1,-1 0 1,1 0 0,0-1-1,-1 1 1,1 0 0,-1 0-1,1 0 1,-1 0 0,0-2-1,-1 1 0,0 1 0,0 0-1,1-1 1,-1 1 0,0 0 0,0 0-1,0 0 1,0 1 0,0-1-1,0 0 1,-1 1 0,1-1-1,-4 1 1,-4-1-3,-1 1-1,1 0 1,0 1 0,0 0-1,-14 3 1,20-3-4,0 0 0,1-1 0,-1 1 0,1 1 1,0-1-1,-1 0 0,1 1 0,0 0 0,0 0 0,0 0 1,0 0-1,0 0 0,0 0 0,0 1 0,1-1 0,-1 1 1,1 0-1,-2 3 0,4-5 1,-1-1 1,1 1-1,0 0 0,0-1 1,-1 1-1,1-1 1,0 1-1,0 0 0,0-1 1,0 1-1,0 0 0,0-1 1,0 1-1,0 0 0,0-1 1,0 1-1,1 0 0,-1-1 1,0 1-1,0-1 0,0 1 1,1 0-1,-1-1 1,0 1-1,1-1 0,-1 1 1,1-1-1,0 2 0,0-1 2,1 0 0,0 0 0,-1 0 0,1 0 0,0 0-1,0 0 1,0-1 0,0 1 0,3 0 0,6 1 11,0-1 1,19 0 0,-27-1-12,29-2-4,0-2 0,0-1-1,53-14 1,38-7-360,-123 26 357,1-1 0,-1 1 0,0 0 0,1 0 0,-1 0 0,0 0 0,1 0 1,-1 0-1,1-1 0,-1 1 0,1 0 0,-1 0 0,0 0 0,1 1 0,-1-1 0,1 0 0,-1 0 0,0 0 0,1 0 0,-1 0 0,1 0 0,-1 0 0,0 1 0,1-1 0,-1 0 0,0 0 0,1 1 0,-1-1 0,0 0 0,0 0 0,1 1 0,-1-1 0,0 0 0,0 1 0,1-1 0,-1 0 0,0 1 0,0-1 0,0 1 0,1-1 0,-1 0 0,0 1 0,0-1 1,0 1-1,0-1 0,0 0 0,0 1 0,0-1 0,0 1 0,0-1 0,0 0 0,0 1 0,0-1 0,0 1 0,-1-1 0,1 0 0,0 1 0,-13 23-121,11-21 108,-5 8-26,3-5-31,0 0 0,0 0 0,0 0 0,1 1 0,0-1 0,1 1 0,-1 0 0,0 7 0,3-14 49,-1 0 1,1 1 0,0-1-1,0 0 1,0 1 0,0-1-1,0 0 1,0 1 0,0-1-1,0 0 1,0 1-1,0-1 1,0 0 0,0 1-1,0-1 1,0 0 0,0 0-1,1 1 1,-1-1 0,0 0-1,0 1 1,0-1 0,0 0-1,1 0 1,-1 1-1,0-1 1,0 0 0,0 0-1,1 1 1,-1-1 0,0 0-1,0 0 1,1 0 0,-1 0-1,0 1 1,1-1 0,-1 0-1,0 0 1,1 0 0,-1 0-1,1 0 1,12-4-340,3-7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20276,'-13'29'2025,"3"1"-1329,-1-1-360,2 2 1312,2 4-759,3-2-377,1-3-304,2-3-416,-2-1-192,1-5-489,-1-4-199,-2-5-136,-3-5 784,-2-8-320,3-5-121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16852,'8'-3'341,"1"1"0,-1 0 0,0 0 0,1 0 1,0 1-1,-1 0 0,1 1 0,0 0 0,-1 0 1,1 1-1,-1 0 0,1 0 0,-1 1 0,1 0 1,-1 1-1,0 0 0,0 0 0,0 1 0,0 0 1,-1 0-1,1 1 0,-1 0 0,0 0 0,-1 1 1,13 12-1,-17-15-322,0 0 1,0 0 0,0 0-1,0 1 1,-1-1-1,1 0 1,-1 1 0,0 0-1,0-1 1,0 1 0,0 0-1,-1-1 1,1 1-1,-1 0 1,0 5 0,-1-3-12,0 0 0,-1 1 0,1-1 0,-1 0 0,-1 0 0,1 0 0,-1 0 0,-4 7 0,-7 8 20,0-1 1,-2-1-1,-29 29 0,35-38 38,-1 1-23,-23 25 80,32-33-112,0-1 0,0 1 0,0 0 0,1-1 0,-1 1 0,1 0 1,-1 0-1,1 0 0,0 0 0,0 0 0,0 5 0,1-7-29,0 0 0,0 0 0,0-1 0,1 1 0,-1 0 0,0 0 0,0 0 0,1-1 0,-1 1 0,1 0 0,-1 0 0,0-1 0,1 1 0,0 0 0,-1-1 0,1 1 0,-1-1 0,1 1 0,0-1 0,-1 1 0,1-1 0,0 1 0,-1-1 0,1 0 0,0 1 0,0-1 0,0 0 0,-1 0 0,1 1 0,0-1 0,0 0 0,0 0 0,1 0 0,34 1-1322,-30-1 1109,69-7-676,-32 1 319</inkml:trace>
  <inkml:trace contextRef="#ctx0" brushRef="#br0" timeOffset="1">627 123 16692,'-3'0'202,"0"-1"0,0 0 1,0 1-1,-1 0 0,1-1 1,0 1-1,0 1 0,0-1 1,0 0-1,0 1 0,0-1 1,0 1-1,0 0 0,0 0 1,0 0-1,0 1 1,1-1-1,-1 1 0,0-1 1,1 1-1,-1 0 0,1 0 1,-2 2-1,0 1-88,0 0 1,0 0-1,1 0 1,-1 0-1,1 0 0,1 1 1,-1 0-1,1-1 0,0 1 1,-2 11-1,3-14-113,1 0-1,-1 0 0,1 0 1,-1 1-1,1-1 1,0 0-1,1 0 1,-1 0-1,0 0 0,1 0 1,0 0-1,-1 0 1,1 0-1,0 0 1,1 0-1,-1 0 0,0 0 1,1 0-1,0-1 1,0 1-1,2 2 1,-1-2-15,0 0 0,1-1 0,0 1 0,0-1 0,0 1 0,0-1 0,0 0 0,0 0 0,1-1 0,-1 0 0,0 1 0,1-1 0,-1-1 0,7 1 0,21 1-159,38-3 0,13 1-148,-82 0 319,1 0 0,0 0 0,-1 0-1,1 0 1,-1 0 0,1 0 0,-1 1 0,1-1-1,-1 1 1,1-1 0,-1 1 0,1 0-1,-1 0 1,1-1 0,-1 1 0,0 0-1,0 0 1,2 2 0,-3-2 17,1 0 0,-1 0-1,0 0 1,0 0 0,0 0 0,0 0 0,0 0-1,0 0 1,0 0 0,0 0 0,0 0 0,0 0-1,0 0 1,-1 0 0,1 0 0,0 0 0,-1 0-1,1 0 1,-1-1 0,1 1 0,-1 0 0,0 0-1,1 0 1,-1 0 0,0-1 0,1 1 0,-1 0-1,-1 0 1,-13 13 421,-1-1 1,0 0-1,-1-1 0,0-1 0,-1-1 1,0 0-1,-1-1 0,-32 10 0,46-18-371,0 1 0,0-1 0,0-1 0,-1 1 0,1-1 0,-8 0 0,12 0-78,1 0-1,-1 0 1,1 0 0,-1 0-1,0 0 1,1 0-1,-1 0 1,1-1-1,-1 1 1,1 0-1,-1 0 1,0-1-1,1 1 1,-1 0-1,1-1 1,-1 1-1,1 0 1,0-1-1,-1 1 1,1-1-1,-1 1 1,1-1-1,0 1 1,-1-1-1,1-1 0,0 1 0,0 0-1,0 0 1,0 0 0,1 0-1,-1 0 1,0 0-1,1 0 1,-1 0 0,1 0-1,-1 0 1,1 0 0,-1 0-1,1 0 1,0 0-1,-1 0 1,1 1 0,0-1-1,1-1 1,12-13-279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 15051,'1'0'205,"0"-1"0,0 1-1,0 0 1,0 0-1,0 0 1,0 0 0,0 0-1,0 0 1,0 0 0,1 0-1,-1 0 1,0 0 0,0 0-1,0 1 1,0-1 0,0 0-1,0 1 1,0-1 0,0 1-1,0-1 1,0 1 0,0 0-1,0-1 1,-1 1-1,1 0 1,0-1 0,0 1-1,1 2 1,-2-1-38,0 0-1,0 0 1,0 0 0,0 0 0,0 0-1,0 0 1,-1 0 0,1 0-1,-1 0 1,1 0 0,-1 0-1,0 0 1,0-1 0,0 1-1,0 0 1,-1 1 0,-116 193 1171,83-141-2139,63-106-2629,-5 15 2579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4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12395,'-10'-12'1502,"10"12"-1467,0-1 1,0 1-1,0 0 0,0 0 0,0-1 0,0 1 0,0 0 0,0 0 0,0-1 1,1 1-1,-1 0 0,0 0 0,0-1 0,0 1 0,0 0 0,0 0 0,0 0 1,1-1-1,-1 1 0,0 0 0,0 0 0,0 0 0,0 0 0,1-1 0,-1 1 1,0 0-1,0 0 0,0 0 0,1 0 0,-1 0 0,0 0 0,0 0 1,1 0-1,2-1 79,-1 1-1,1-1 1,0 1 0,-1 0 0,1 0 0,0 1 0,-1-1 0,6 1 0,24 9 239,56 24-1,-54-20-301,44 13 0,-47-20-16,1-1 0,-1-2 1,1-1-1,0-1 0,0-2 1,-1-2-1,1 0 0,0-2 1,35-10-1,182-31 390,-201 40-344,0 1 0,1 3 0,58 7-1,-71-2-57,-5 0 13,58 0-1,-78-5-28,0 0 0,0-1 0,0 0 0,0 0 0,0-1 0,0-1-1,-1 0 1,19-9 0,11-11-311,-37 24 2,-5 4 189,-7 5 9,-6-1-50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15043,'10'-4'348,"-1"1"0,1 0 1,-1 0-1,1 1 0,0 0 0,0 1 0,0 0 0,0 0 0,0 1 0,0 0 0,0 1 0,0 0 1,0 1-1,0 0 0,13 4 0,-8 0 143,0 0-1,0 1 1,0 0 0,-1 1-1,0 1 1,0 0 0,-1 1 0,20 18-1,-28-23-390,-1 0-1,1 0 0,-1 0 0,0 0 1,0 0-1,-1 1 0,0 0 1,0 0-1,0 0 0,2 8 0,-4-11-73,0 1-1,-1 0 0,1 0 0,-1 0 0,0 0 0,0-1 0,-1 1 1,1 0-1,-1 0 0,1 0 0,-1 0 0,0-1 0,-1 1 0,1-1 0,-1 1 1,1-1-1,-1 1 0,-4 4 0,-2 2 15,0 0 0,0 0 0,-1-1 0,-1-1-1,0 1 1,-16 9 0,-73 38 257,25-15-65,70-38-211,0-1-1,1 0 0,-1 1 1,1 0-1,-1 0 0,1 0 1,0 0-1,0 1 0,1-1 1,-6 8-1,8-9-30,-1-1 0,1 1 0,0-1 0,-1 1-1,1-1 1,0 1 0,0 0 0,0-1 0,0 1 0,0-1 0,1 1-1,-1 0 1,0-1 0,1 1 0,-1-1 0,1 1 0,-1-1 0,1 1-1,0-1 1,0 0 0,0 1 0,-1-1 0,1 0 0,0 0 0,1 1-1,-1-1 1,0 0 0,0 0 0,0 0 0,1 0 0,-1-1 0,2 2-1,7 5-360,0-2-1,0 1 0,0-1 0,1-1 0,0 1 1,-1-2-1,14 3 0,5 0-495,49 2 0,-20-6-76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17308,'0'9'1688,"-6"8"-920,-3 2-256,-2 6 713,-2 4-113,4 6-208,-2 0-136,5 4-296,2-2-112,4-1-144,0-3-96,7-1-312,3-4-368,-3-9-600,5-3-288,-8-15 1080,-1-4-224,-3-13-313</inkml:trace>
  <inkml:trace contextRef="#ctx0" brushRef="#br0" timeOffset="1">11 148 19220,'-9'-6'1841,"8"5"-1233,4-1-304,14 4 896,3 1-176,14-1-808,5 1-464,11-3-872,2-1 2120,4-9-1128,-2 0-24,1-3-96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17916,'8'5'2088,"7"-2"-1352,10-3-263,5 2 1039,11-1-600,0-1-224,9 2-728,-2-2-408,-10 0-2505,-3-2 2625,-17 5-448,-6 3-240</inkml:trace>
  <inkml:trace contextRef="#ctx0" brushRef="#br0" timeOffset="1">18 72 17868,'-3'5'1680,"17"-2"-872,11-1-312,9 0 737,8-1-241,6-1-736,7 2-472,-7-2 416,-3 1-88,-6 1-360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24 16724,'1'0'171,"0"0"1,0 0-1,0-1 1,0 1-1,0 0 1,0-1-1,0 1 1,0-1-1,0 1 1,0-1-1,-1 1 1,1-1-1,0 0 1,0 1-1,-1-1 1,1 0-1,0 0 1,-1 0-1,1 1 1,-1-1-1,1 0 1,-1 0-1,1 0 1,-1 0-1,1-1 1,-2 2-73,1-1 0,0 1 0,0 0 1,0-1-1,0 1 0,0 0 0,0-1 0,-1 1 1,1 0-1,0 0 0,0-1 0,-1 1 0,1 0 1,0 0-1,0-1 0,-1 1 0,1 0 1,0 0-1,0 0 0,-1 0 0,1-1 0,0 1 1,-1 0-1,1 0 0,-1 0 0,-17 0 1202,9 2-1184,0 1 0,1 0 1,-1 1-1,1 0 0,0 0 1,0 0-1,0 1 0,0 1 0,1-1 1,-12 12-1,-4 6-153,-33 43-1,35-40 12,2 2 1,-18 32-1,32-52 23,0 1 0,1 0 0,1 0 0,0 0 0,0 0 0,0 0 0,1 1 0,1-1 0,-1 1 0,2 0 0,-1-1 0,2 11 0,-1-17 2,1 0 0,-1-1 0,1 1 1,-1-1-1,1 1 0,0-1 0,0 0 0,0 1 0,1-1 0,-1 0 0,0 0 0,1 0 0,0 0 0,-1 0 0,1 0 0,0 0 0,0 0 1,0-1-1,3 3 0,-1-2-1,0 0 1,0-1 0,0 1-1,1-1 1,-1 0 0,0 0-1,0-1 1,1 1 0,-1-1-1,8 0 1,3-1-13,-1-1 0,1-1 1,0 0-1,-1-1 0,25-10 1,-26 8 5,0 0 0,-1-1 1,16-11-1,-23 15 3,-1-1 0,1 1 1,-1-1-1,0 0 0,-1 0 0,1 0 1,-1-1-1,1 0 0,-1 1 0,-1-1 0,4-6 1,-6 10 0,1 0 0,-1 0 1,0 0-1,1 0 1,-1 0-1,0 0 1,0 0-1,0 1 0,1-1 1,-1 0-1,0 0 1,0 0-1,-1 0 1,1 0-1,0 0 0,0 0 1,0 0-1,-1 0 1,1 0-1,0 0 1,-1 0-1,0 0 0,1 0 1,-1 1-1,0 0 1,1-1-1,-1 1 0,0-1 1,1 1-1,-1 0 0,0-1 1,0 1-1,1 0 0,-1 0 1,0 0-1,0 0 0,1-1 1,-1 1-1,0 0 1,0 0-1,-1 1 0,-1-1-3,-1 1 0,1 0-1,0-1 1,-1 1 0,1 1-1,0-1 1,0 0 0,0 1-1,0 0 1,-5 3 0,5-2 2,-1 0 0,1 1 0,0-1 0,0 0 0,0 1 0,1 0 0,-1 0 0,1 0 0,0 0 0,0 0 0,0 0 0,-1 5 0,3-7 4,0-1 0,0 1 0,-1-1 1,1 0-1,0 1 0,1-1 0,-1 1 0,0-1 1,0 0-1,0 1 0,1-1 0,-1 0 0,1 1 0,-1-1 1,1 0-1,0 0 0,0 2 0,1-1 4,-1-1 0,1 1 0,0-1 0,0 1 0,-1-1 0,1 0 0,0 0 0,0 1 0,0-1 0,0-1 0,1 1 0,-1 0 0,4 0 0,10 2-103,0-2 1,1 0 0,-1-1-1,0 0 1,0-2 0,20-3 0,16-1-847,-51 6 895,0 0-1,-1 0 1,1 0 0,0-1-1,0 2 1,0-1 0,0 0-1,0 0 1,0 0 0,-1 0-1,1 0 1,0 1 0,0-1-1,0 0 1,-1 1 0,1-1-1,0 0 1,1 2-1,-2-2 23,0 1-1,0-1 1,1 0-1,-1 1 1,0-1-1,0 1 1,0-1-1,0 1 1,0-1-1,1 1 0,-1 0 1,0-1-1,0 1 1,0-1-1,-1 1 1,1-1-1,0 1 1,0-1-1,0 1 1,0-1-1,0 1 0,-1 0 1,-2 5-99,0-1 1,-1 1-1,0-1 1,-4 6-1,-2 3 38,7-9-8,1-3 19,0 0-1,1 1 0,-1-1 0,1 0 1,0 1-1,0-1 0,0 1 0,0-1 1,0 1-1,1 0 0,-1-1 1,1 6-1,6-2-83,10-4-90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19516,'-23'37'2121,"0"3"-1497,-1 3-296,2 3 1016,5 1-624,3-2-152,6-8-464,5-4-296,3-7-656,2-5-344,-2-9 936,-3-8-216,-6-4-240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17972,'28'0'1163,"1"2"0,40 7-1,-56-7-825,-1 1-1,0 0 1,0 2-1,0-1 1,0 1-1,-1 1 0,21 13 1,-29-17-281,1 1 1,-1-1-1,0 1 0,0 0 1,0 1-1,0-1 0,-1 0 1,1 1-1,-1-1 1,0 1-1,0 0 0,0 0 1,1 5-1,-2-6-41,-1 0-1,1 0 1,-1 0 0,0 0-1,0 0 1,0 0 0,0 1 0,0-1-1,-1 0 1,1 0 0,-1 0-1,0 0 1,0 0 0,0 0-1,0 0 1,-1-1 0,1 1-1,-3 3 1,-12 15 135,-1-1-1,0 0 1,-2-2-1,-25 21 1,-24 23 437,67-61-569,-1 1 1,1-1-1,0 0 1,-1 1-1,1-1 1,0 1-1,0-1 1,0 1-1,0-1 0,1 1 1,-1 0-1,0-1 1,1 1-1,-1 0 1,1 0-1,0 0 1,-1-1-1,1 1 1,0 0-1,0 2 0,1-3-12,-1 1 1,1-1-1,0 1 0,0-1 0,0 1 0,0-1 0,0 0 0,0 1 0,0-1 0,0 0 0,1 0 0,-1 0 0,0 0 0,1 0 0,-1 0 0,1 0 0,-1-1 0,1 1 1,-1 0-1,1-1 0,0 1 0,2-1 0,13 4-344,1-1 0,0-2-1,0 1 1,0-2 0,0-1 0,35-5 0,-27 4 270,17-3-390</inkml:trace>
  <inkml:trace contextRef="#ctx0" brushRef="#br0" timeOffset="1">759 21 19092,'-14'5'604,"0"1"0,1 1 0,0 0 0,0 0 0,1 2 0,0-1 0,-16 16 0,21-17-402,-1 0-1,2 1 0,-1 0 1,1 0-1,0 0 0,1 1 1,0 0-1,0 0 0,1 0 1,0 1-1,-4 17 0,7-24-231,1 0-1,-1 1 1,1-1-1,-1 0 1,1 1-1,0-1 1,0 1-1,1-1 1,-1 0-1,1 1 1,0-1-1,-1 0 1,2 1-1,-1-1 1,0 0-1,1 0 1,-1 0-1,1 0 0,0 0 1,0-1-1,0 1 1,0 0-1,0-1 1,1 1-1,-1-1 1,1 0-1,0 0 1,-1 0-1,1 0 1,5 2-1,7 2-266,0 0 0,1-1 0,0 0 0,0-1 0,18 2 0,8 2-231,-41-8 519,7 2-70,-1 0 0,1 0 0,-1 1 0,11 6 0,-17-9 88,0 0 0,0 1-1,0-1 1,-1 1 0,1-1-1,0 1 1,-1-1-1,1 1 1,0-1 0,-1 1-1,1 0 1,-1 0 0,1-1-1,-1 1 1,1 0-1,-1 0 1,1-1 0,-1 1-1,0 0 1,0 0 0,1 0-1,-1 0 1,0-1-1,0 1 1,0 0 0,0 0-1,0 0 1,0 0 0,0 0-1,0 0 1,0 0-1,0-1 1,-1 1 0,1 0-1,0 0 1,-1 0 0,1 0-1,0-1 1,-1 1-1,1 0 1,-1 0 0,1-1-1,-1 1 1,0 0 0,1-1-1,-1 1 1,0-1-1,1 1 1,-1-1 0,0 1-1,0 0 1,-9 7 199,-1-1 0,1 0 1,-1 0-1,0-1 0,-1 0 0,0-1 1,-12 3-1,3-1 115,-1-1-1,1-1 1,-28 2 0,39-6-513,0-1 0,-1 1 0,-13-3 1,22 2 136,0 0 1,-1-1 0,1 1 0,0-1-1,0 1 1,-1-1 0,1 0 0,0 0-1,0 0 1,0 0 0,0 0 0,0 0-1,0-1 1,1 1 0,-1-1 0,0 1-1,1-1 1,-1 1 0,1-1 0,-1 0-1,-1-3 1,-5-19-448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13411,'12'-9'720,"1"8"1256,-2-1 777,-4 8-1329,-3 6-479,-4 3-369,0 1 2176,-2 6-1696,0 1-263,-2-1-377,-2 1-304,0 0-816,1-1-385,-3-6 889,-2-5-184,0-8-192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4:2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22 14571,'3'-2'984,"1"0"-1,0 1 0,1-1 1,-1 1-1,0-1 1,7 0-1,49-1 72,-24 2-315,10-2-20,0 1 0,0 2 0,0 2 0,49 10 0,-91-12-717,-1 1 0,0 0 1,1 0-1,-1 0 1,0 0-1,0 1 0,0-1 1,0 1-1,0 0 0,0 0 1,-1 0-1,1 0 0,2 3 1,-4-4-7,0 0 1,-1 0-1,1 1 1,0-1-1,-1 0 1,1 1-1,-1-1 1,0 0-1,1 1 1,-1-1-1,0 1 1,0-1-1,0 0 1,0 1-1,0-1 1,0 1-1,-1-1 1,1 0-1,0 1 1,-1-1-1,1 1 1,-1-1-1,1 0 0,-1 0 1,1 1-1,-1-1 1,0 0-1,0 0 1,0 0-1,0 0 1,-1 2-1,-7 6-6,1 0-1,-1-1 1,0-1-1,-1 1 0,-15 8 1,-59 29-17,55-30 19,23-13-7,5-1 6,0-1 0,0 0-1,1 0 1,-1 1-1,0-1 1,0 1-1,0-1 1,0 1-1,0-1 1,0 1-1,1 0 1,-1-1 0,0 1-1,-1 1 1,3-2 0,-1 1 0,0-1 0,0 0 0,0 0 0,0 0 0,0 1 0,0-1 0,1 0 0,-1 0 0,0 0-1,0 0 1,0 0 0,1 1 0,-1-1 0,0 0 0,0 0 0,0 0 0,1 0 0,-1 0 0,0 0 0,0 0 0,1 0 0,-1 0 0,0 0 0,0 0 0,0 0 0,1 0 0,-1 0 0,0 0 0,0 0 0,1 0 0,-1 0 0,0 0 0,0 0 0,1 0 0,-1 0 0,0 0 0,0 0 0,0 0 0,1-1 0,-1 1 0,18-3-200,-15 2 139,13-2-77,0 0-1,-1 1 1,1 0 0,0 2-1,0 0 1,0 0-1,0 2 1,28 5 0,-43-7 147,0 0 0,0 1 0,0-1 0,0 0 1,0 1-1,0-1 0,0 1 0,0-1 0,0 1 1,0 0-1,0-1 0,0 1 0,0 0 0,0-1 0,-1 1 1,1 0-1,0 0 0,0 0 0,-1 0 0,1 0 1,-1 0-1,1 0 0,-1 0 0,1 0 0,-1 0 1,0 0-1,1 0 0,-1 0 0,0 0 0,0 1 1,0-1-1,0 0 0,0 0 0,0 0 0,0 0 0,0 0 1,0 1-1,-1-1 0,1 0 0,0 0 0,-1 0 1,1 0-1,-1 0 0,1 0 0,-2 2 0,-2 3 65,0 0 1,-1 0-1,1 0 0,-1 0 0,-1-1 0,-5 6 0,-19 13 402,-1-1-1,-38 22 1,49-33-183,0-2 0,-1 0 0,0-1 0,-44 12 1,55-19-292,0-1 0,-1 0 0,1 0 0,-1-1 0,1 0 0,0-1 0,-1 0 0,-14-4 0,20 4-118,1 0 0,0 0 1,0-1-1,0 1 0,0-1 0,0 0 0,0 0 0,1-1 0,-1 1 0,1-1 0,-1 1 0,1-1 0,0 0 1,0 0-1,0-1 0,1 1 0,-1-1 0,1 1 0,0-1 0,0 0 0,0 0 0,-2-7 0,0-11-568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36 16532,'32'-36'5979,"-44"50"-4465,-89 92-313,-123 100 0,157-147-913,23-16-1120,44-43 782,0 0 1,0 0 0,0 0-1,-1 0 1,1 0-1,0 0 1,0 0-1,0 0 1,-1 0-1,1 0 1,0 0 0,0 0-1,0 0 1,-1 0-1,1 0 1,0 0-1,0-1 1,0 1-1,0 0 1,0 0 0,-1 0-1,1 0 1,0 0-1,0 0 1,0-1-1,0 1 1,0 0-1,0 0 1,-1 0 0,1 0-1,0-1 1,0 1-1,0 0 1,0 0-1,0 0 1,0-1 0,0 1-1,0 0 1,0 0-1,0 0 1,0-1-1,0 1 1,0 0-1,0 0 1,0 0 0,0-1-1,0 1 1,0 0-1,1 0 1,-3-12-188,3-8-350,0-6-171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17900,'2'4'2200,"2"4"-1336,3 6-199,6 2 1111,9 2-584,5 1-152,9 2-255,2 1-105,8-1-272,0 0-232,-2-6-552,-1-2-504,-8-3-673,-4-3 2161,-6-2-904,-4-2-160,-6-1-248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19108,'0'0'94,"0"0"0,1 0-1,-1 0 1,0 0 0,1 0 0,-1 0 0,0 0-1,1 0 1,-1 0 0,1 0 0,-1 0 0,0 0-1,1 0 1,-1 0 0,0 0 0,1 0-1,-1 0 1,0 0 0,1 0 0,-1 0 0,0 1-1,1-1 1,-1 0 0,0 0 0,1 0 0,-1 1-1,0-1 1,0 0 0,1 0 0,-1 1-1,0-1 1,0 0 0,1 1 0,-1-1 0,0 1-1,-5 14 1854,-23 25-623,19-29-1145,5-6-170,-19 26-163,2 0 0,1 2 0,-24 50 0,42-75-2044,8-14 1475,9-15 110,1-6-288</inkml:trace>
  <inkml:trace contextRef="#ctx0" brushRef="#br0" timeOffset="1">225 6 15659,'0'0'46,"0"0"0,0 0 0,1 0 0,-1 0 0,0 0 0,0 0 1,0 0-1,0 0 0,1 0 0,-1 0 0,0 0 0,0 0 0,0 0 0,0 0 0,0 1 0,0-1 0,1 0 0,-1 0 0,0 0 0,0 0 0,0 0 0,0 0 0,0 1 0,0-1 0,0 0 0,0 0 0,1 0 0,-1 0 0,0 0 0,0 1 0,0-1 0,0 0 0,0 0 0,0 0 0,0 0 0,0 1 0,0-1 0,0 0 0,0 0 0,0 0 0,0 0 0,0 1 0,0-1 0,0 0 0,-1 0 0,1 0 0,-5 14 936,-13 13 393,16-25-1003,-6 10 188,0 1 1,1 1-1,0-1 0,1 1 0,0 0 0,1 1 1,-5 27-1,8-33-597,0 1 0,1 0 0,1-1 0,0 1 0,0 0 0,1 0 0,0 0 0,0-1 1,1 1-1,1-1 0,0 1 0,0-1 0,5 11 0,0-11-1537,-6-15-452,-7-21 113,-3 6 850</inkml:trace>
  <inkml:trace contextRef="#ctx0" brushRef="#br0" timeOffset="2">93 156 15955,'-6'-11'1929,"5"5"-1057,1 3-344,7 3 1160,6 2-263,7-1-481,6 2-232,10-2-712,1-1-408,9-1 448,-2-5-56,9 0-224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18948,'-6'0'741,"0"1"0,0-1 1,-1 1-1,2 1 0,-1-1 0,0 1 0,-11 5 1,9-3-400,0 0 0,1 1 0,-1 0 1,1 0-1,-7 7 0,6-5-294,1 1 0,-1 0-1,1 1 1,1 0 0,0 0 0,0 0-1,0 1 1,2 0 0,-6 13 0,9-19-70,0-1 0,0 0 1,0 1-1,0-1 1,0 1-1,1-1 0,0 1 1,0 0-1,0-1 1,0 1-1,1-1 0,-1 1 1,1-1-1,0 1 1,0-1-1,0 1 0,0-1 1,1 0-1,-1 0 1,1 1-1,0-1 0,0 0 1,0-1-1,0 1 1,1 0-1,-1 0 0,1-1 1,0 0-1,-1 1 1,1-1-1,6 3 0,7 3-373,1 1-1,0-2 0,1-1 0,35 9 0,-20-5-206,-19-7 374,-10-2 163,-1 0 1,1 0 0,0 0-1,0 1 1,0-1-1,0 1 1,-1 0 0,1 0-1,-1 0 1,5 4 0,-8-6 68,0 0 1,1 1-1,-1-1 1,0 0-1,0 1 1,1-1 0,-1 0-1,0 1 1,0-1-1,0 1 1,0-1-1,1 0 1,-1 1 0,0-1-1,0 1 1,0-1-1,0 0 1,0 1-1,0-1 1,0 1 0,0-1-1,0 0 1,0 1-1,0-1 1,0 1-1,0-1 1,-1 0 0,1 1-1,0 0 1,-12 9 249,-21 3 339,29-12-509,-86 25 1525,77-23-1657,1-1-1,-1 0 1,1-1 0,-1-1-1,-17-1 1,15-5-1508,15 6 1529,0 0 0,0-1 0,-1 1 0,1 0-1,0-1 1,0 1 0,0 0 0,0-1 0,0 1 0,0-1-1,0 1 1,0 0 0,0-1 0,0 1 0,0 0 0,0-1-1,0 1 1,0-1 0,0 1 0,0 0 0,0-1 0,1 1-1,-1 0 1,0-1 0,0 1 0,0 0 0,1-1 0,-1 1-1,0 0 1,0 0 0,1-1 0,-1 1 0,0 0 0,1 0-1,-1-1 1,0 1 0,1 0 0,-1 0 0,0 0 0,1 0-1,0-1 1,14-6-786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18868,'7'13'2152,"8"-9"-1167,6-2-433,9-2 1560,7 0-895,8-2-577,2-1-296,0-1-992,-1 4-545,-10-3 953,-7 2-200,-16-3-216</inkml:trace>
  <inkml:trace contextRef="#ctx0" brushRef="#br0" timeOffset="1">13 192 19276,'30'2'1736,"10"-5"-1207,3 0-257,9-4 592,-2 1-344,-1-4-1176,-2 4 704,-4 2-280,-6 1-112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20732,'6'1'1985,"-5"3"-1377,-2 5-288,-11 5 1456,-1 5-967,-7 7-465,-1 4-136,-5 7-184,-3 0 0,-4 0-24,2-2-120,1-6-352,-1-2-265,4-7-487,3-6 1000,1-10-264,3 1-160</inkml:trace>
  <inkml:trace contextRef="#ctx0" brushRef="#br0" timeOffset="1">19 11 20316,'12'10'2289,"1"7"-1513,7 4-312,3 7 1513,10 3-1233,3 3-168,8-1-152,2 2-256,1-11-800,2-4 1272,-7-3-680,-1-11-8,-9-10-56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20044,'-3'0'140,"0"-1"0,0 2 0,0-1 0,0 0 0,0 0 0,0 1 0,0 0 0,0-1 0,0 1 0,0 0 0,0 1 0,0-1 0,0 0 0,1 1 0,-1 0 0,1-1 0,-1 1 0,1 0 0,0 0 0,0 1 0,-3 2 0,-6 7-15,0 1-1,-15 23 1,25-34-126,0-1-1,-1 1 0,1-1 1,1 1-1,-1-1 1,0 1-1,0 0 0,0-1 1,1 1-1,-1 0 0,1-1 1,0 1-1,-1 0 0,1 0 1,0 0-1,0 0 1,0 2-1,1-3-5,0 1 1,0-1-1,0 0 0,0 0 1,0 1-1,0-1 0,0 0 1,1 0-1,-1 0 0,0-1 1,1 1-1,-1 0 0,0 0 1,1-1-1,-1 1 0,1-1 1,-1 1-1,1-1 0,1 1 1,2 0-9,7 3-9,1 0 0,21 11-1,-31-14 24,0 1 0,-1 0-1,1 0 1,0 0-1,-1 0 1,0 0-1,4 4 1,-5-5 0,-1 0 0,1 0 1,0 0-1,-1 0 0,1 0 1,-1 0-1,1 1 0,-1-1 1,0 0-1,0 0 0,1 0 0,-1 0 1,0 1-1,0-1 0,0 0 1,0 0-1,0 1 0,0-1 1,-1 0-1,1 1 0,-1 1 5,-1-1-1,1 1 0,-1-1 0,1 0 1,-1 1-1,0-1 0,0 0 1,0 0-1,0 0 0,0-1 1,0 1-1,0 0 0,-1-1 0,1 0 1,-1 1-1,1-1 0,-5 2 1,-4 1 37,0-1 0,-21 4 0,23-6-92,0 0-1,0 0 1,-1-1 0,1-1 0,-12-1-1,20 2 5,-1 0 0,0-1 0,1 1-1,-1-1 1,1 1 0,-1-1-1,1 1 1,-1-1 0,1 0-1,-1 0 1,1 0 0,0 0-1,-1 0 1,1 0 0,-2-2 0,3 1 26,-1 1 0,1 0 0,0 0 0,-1 0 0,1 0 0,0 0 0,0-1 0,0 1 0,0 0 0,0 0 0,0 0 1,0-1-1,0 1 0,1 0 0,-1 0 0,0 0 0,1 0 0,-1 0 0,1 0 0,-1 0 0,1-1 0,0 1 0,-1 1 0,1-1 1,1-2-1,17-15-339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12 17924,'11'0'807,"-8"0"-579,0 0-1,0 0 0,0 0 1,0 0-1,0 1 1,0-1-1,0 1 0,0 0 1,0-1-1,3 3 1,-6-3-204,0 0 1,0 0-1,1 0 1,-1 0 0,0 0-1,0 1 1,0-1 0,0 0-1,1 0 1,-1 0-1,0 1 1,0-1 0,0 0-1,0 0 1,0 0 0,0 1-1,1-1 1,-1 0-1,0 0 1,0 0 0,0 1-1,0-1 1,0 0 0,0 0-1,0 1 1,0-1-1,0 0 1,0 0 0,0 1-1,0-1 1,0 0 0,0 0-1,-1 0 1,1 1-1,0-1 1,0 0 0,0 0-1,0 1 1,0-1 0,0 0-1,0 0 1,-1 0-1,1 0 1,0 1 0,0-1-1,0 0 1,-1 0 0,1 0-1,0 0 1,0 0-1,0 1 1,-1-1 0,1 0-1,0 0 1,-14 6-41,-1-3 89,0 0 0,0 1 0,1 1-1,-1 0 1,1 1 0,0 0-1,1 1 1,0 1 0,0 0-1,0 1 1,1 0 0,1 1-1,-17 17 1,27-25-58,-1 0-1,0 0 1,1 0-1,0 0 1,-1 0-1,1 0 1,0 1-1,0-1 1,0 0-1,0 0 1,1 1-1,-1-1 1,1 1-1,-1-1 1,1 1-1,0-1 1,0 1 0,0-1-1,0 1 1,0-1-1,1 0 1,-1 1-1,2 3 1,-1-4-27,1 0 0,-1 0-1,1 0 1,-1 0 0,1 0 0,0 0 0,0 0 0,0 0 0,0-1 0,0 1 0,0-1 0,0 0 0,1 1-1,-1-1 1,0 0 0,1-1 0,-1 1 0,1 0 0,-1 0 0,1-1 0,-1 0 0,4 1 0,5 0-302,-1-1-1,1 0 1,0 0 0,0-1 0,-1 0 0,1-1-1,0 0 1,-1-1 0,0 0 0,1-1 0,-2 0-1,1 0 1,0-1 0,10-7 0,-7 2-174,-1 1 0,0-1 0,-1-1 0,0 0 1,-1-1-1,0 0 0,-1-1 0,0 0 0,9-18 0,12-30-905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15427,'-13'27'1213,"-50"119"3322,54-122-4044,2 0 0,0 1 0,2 0 0,-3 29 0,7-52-464,1 1-1,0-1 0,-1 1 0,1-1 0,1 1 1,-1-1-1,0 1 0,1-1 0,-1 1 0,1-1 1,-1 1-1,1-1 0,0 0 0,0 1 1,0-1-1,1 0 0,-1 0 0,0 0 0,4 4 1,-3-5-47,0 0 0,-1 0 0,1 0 1,0-1-1,0 1 0,0 0 0,0-1 1,0 0-1,0 1 0,0-1 1,1 0-1,-1 0 0,0 0 0,0 0 1,0 0-1,0-1 0,0 1 0,0 0 1,0-1-1,0 0 0,0 1 1,0-1-1,3-2 0,52-27-665,-45 22 513,1 1-1,0 0 0,0 1 0,0 0 1,1 1-1,22-5 0,-35 10 175,0 0 1,0-1-1,0 1 0,1 0 0,-1 0 0,0 0 0,0 0 0,1 0 1,-1 0-1,0 0 0,0 0 0,1 1 0,-1-1 0,0 0 0,0 1 1,0-1-1,0 1 0,0-1 0,0 1 0,1 0 0,-1-1 0,0 1 1,-1 0-1,3 1 0,-3-1 14,1 1 1,-1-1-1,1 0 0,-1 1 1,0-1-1,0 1 0,1-1 1,-1 1-1,0-1 1,0 1-1,0-1 0,-1 1 1,1-1-1,0 0 0,0 1 1,-1-1-1,0 2 1,-2 6 153,-1 0 0,0 0 1,-1-1-1,-10 16 1,-2-4 182,13-17-228,0 1 0,1 1-1,-1-1 1,1 1-1,-5 8 1,8-13-115,0 1 0,0-1 0,0 1 0,1-1 0,-1 1 0,0-1 0,0 1 0,0-1 0,1 1 0,-1-1 0,0 0 0,0 1 1,1-1-1,-1 1 0,0-1 0,1 0 0,-1 1 0,1-1 0,-1 0 0,0 1 0,1-1 0,-1 0 0,1 1 0,-1-1 0,1 0 0,-1 0 0,1 0 0,-1 0 0,1 1 0,-1-1 0,1 0 0,-1 0 0,1 0 0,-1 0 0,1 0 0,-1 0 0,1 0 0,28 3-3,-24-3 16,48 6-45,-23-2-364,0-2-1,1 0 0,30-3 1,-41-6-657,-19 7 1026,-1 0-1,0 0 1,1 0-1,-1 0 1,0-1-1,1 1 1,-1 0-1,1 0 1,-1-1-1,0 1 1,0 0-1,1-1 1,-1 1-1,0 0 1,0-1-1,1 1 1,-1 0-1,0-1 1,0 1-1,0-1 1,0 1-1,1 0 1,-1-1-1,0 1 1,0-1-1,0 1 1,0-1-1,0 1 1,0 0-1,0-1 1,0 1-1,0-1 1,0 1-1,-1-1 1,1 1-1,0 0 1,0-1-1,0 1 1,0 0-1,-1-1 1,1 1-1,0-1 1,0 1-1,-1 0 1,1-1 0,-15-9-648</inkml:trace>
  <inkml:trace contextRef="#ctx0" brushRef="#br0" timeOffset="1">1 220 16283,'14'10'2033,"9"-3"-1329,11-4-256,5-1 712,7-3-840,4-2 257,-3-3-313,6 6-136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29 178 16524,'1'1'59,"-1"-1"0,0 0 0,0 1 1,0-1-1,0 0 0,1 1 0,-1-1 0,0 0 1,0 1-1,1-1 0,-1 0 0,0 0 1,0 1-1,1-1 0,-1 0 0,0 0 1,1 1-1,-1-1 0,0 0 0,1 0 1,-1 0-1,1 0 0,-1 1 0,0-1 1,1 0-1,-1 0 0,1 0 0,-1 0 1,0 0-1,1 0 0,18-4 580,13-12 281,-12 3 97,36-28 0,-51 37-872,0-1-1,0 1 0,-1-1 0,1 0 1,-1 0-1,0 0 0,-1-1 1,0 1-1,0-1 0,0 0 1,0 0-1,2-8 0,-5 13-104,0 0-1,1 0 0,-1 0 1,0 0-1,1 0 1,-1-1-1,0 1 1,0 0-1,0 0 0,0 0 1,0-1-1,-1 1 1,1 0-1,0 0 1,0 0-1,-1 0 0,1 0 1,-1 0-1,1 0 1,-1 0-1,1-1 0,-1 2 1,0-1-1,1 0 1,-1 0-1,-1-1 1,0 1-1,1 0 0,-1 1 0,0-1 0,0 1 0,1-1 0,-1 1 0,0 0 0,0 0 0,0 0 0,1 0 0,-1 0 0,0 0 0,0 0 0,1 0 0,-3 1 0,-5 2 22,-1 0-1,2 0 0,-1 1 1,0 0-1,-10 7 0,7-3-36,0 1 0,1 0 0,0 1 0,1 0 0,-13 17-1,19-22-2,0 1 0,0-1 0,0 1 0,1 0 0,0 1 0,0-1 0,0 0 0,1 1 0,0 0 0,1-1 0,-1 1-1,1 0 1,0 9 0,1-13-37,1 0 0,-1-1 1,1 1-1,-1 0 0,1-1 0,0 1 0,0-1 0,0 1 0,0-1 0,1 1 0,-1-1 0,1 0 0,-1 0 1,1 0-1,0 0 0,0 0 0,0 0 0,0 0 0,0 0 0,0-1 0,0 1 0,1-1 0,-1 0 0,0 0 1,1 0-1,3 2 0,8 1-258,-1 0 1,1-1 0,26 2-1,-29-3 273,24 0-322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1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14627,'6'15'1640,"4"6"-775,1 2-313,2-1 1112,3 2-504,7 6-367,-3-6-89,6-3-240,0-4-64,0-3-360,1-7-232,-4-4-536,-5-6 632,-6-3-80,-4 2-120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1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18700,'6'10'1520,"-12"12"-1120,-5 3-160,-7 15 753,-4-1-289,-3 10-368,1 1-136,-1 3-48,-2-6 24,3-8-200,4 1-280,5-10-664,3 0 1360,0-11-496,3-8-120,9-9-64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1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17372,'11'15'1616,"12"-10"-920,9-5-192,15-1 593,9-1-193,13-2-168,7 0-32,4-2-448,-1-1-336,-11-2-736,-2 4 1872,-10-1-1120,-7-1-32,-10 1-24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1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21 16588,'16'-13'2296,"-3"6"-1360,-9 7-472,-4 2 1921,-12 16-1417,-2 3-256,-10 11-384,-3 3-136,-8 11-168,-5-3-40,-2 6-88,-1-7-40,6-5-256,3-4-232,5-12-536,5-6 896,8-17-176,9-5-176</inkml:trace>
  <inkml:trace contextRef="#ctx0" brushRef="#br0" timeOffset="1">35 29 16027,'9'16'1729,"8"5"-961,2 1-240,6 1 816,8 6-295,8-5-193,3-1-136,6-7-376,9-1-328,4-3-688,-3-4 80,2 1 448,-2 0-184,-6-1-96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19604,'1'2'2193,"-2"5"-1449,-5 9-288,-1 5 1416,3 12-847,-2 6-297,0 8-448,0 3-72,1 3-80,5-3-144,-2-7-448,1-4-368,1-15 279,0-9 329,-3-15-144,-4-10-152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1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19764,'-9'2'1865,"10"1"-1225,5-3-240,11 0 976,6 0-432,9 1-336,5 0-119,8-1-457,5 0-208,-2 0-809,-2 0-71,-8-4 776,-11-2-216,-21-1-208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1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13563,'1'28'2064,"25"-14"-951,7-13-409,16 1 2160,1-12-1647,9 1-329,1-5-328,-3-5 952,-1-1-1240,-6-1 0,-9 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1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14619,'-1'0'89,"1"0"-1,0 0 1,0 0-1,0 0 1,-1 0-1,1 0 1,0 0 0,0 0-1,0 0 1,-1 0-1,1 0 1,0 0-1,0 0 1,0 0-1,-1 0 1,1 0-1,0 0 1,0 0 0,0 0-1,0 0 1,-1 0-1,1 0 1,0 0-1,0 0 1,0 0-1,0-1 1,-1 1-1,1 0 1,0 0 0,0 0-1,0 0 1,0 0-1,0-1 1,-1 1-1,1 0 1,0 0-1,0 0 1,0 0-1,0-1 1,0 1 0,0 0-1,0 0 1,0 0-1,0-1 1,0 1-1,0 0 1,0 0-1,0 0 1,0-1 0,0 1-1,0 0 1,0 0-1,0 0 1,0-1-1,0 1 1,0 0-1,0 0 1,0 0-1,0 0 1,0-1 0,1 1-1,16-9 2214,27-5-759,-25 10-1082,73-12 625,-81 15-1036,0 0 1,0 1-1,-1 0 0,1 1 1,0 0-1,14 3 1,-24-3-50,0-1 1,0 0 0,1 0-1,-1 1 1,0-1 0,0 1 0,0-1-1,0 1 1,0-1 0,0 1 0,0 0-1,0-1 1,0 1 0,0 0 0,0 0-1,0 0 1,0 0 0,-1 0 0,1 0-1,0 0 1,-1 0 0,1 0 0,-1 0-1,1 1 1,-1 0-2,0 0-1,0-1 0,0 1 1,0 0-1,0-1 1,0 1-1,-1 0 1,1-1-1,-1 1 0,1-1 1,-1 1-1,0-1 1,0 1-1,1-1 1,-2 2-1,-4 4-3,1 0 0,-1-1 0,0 1 0,0-1 0,-10 6 0,2-2-2,-1-1-1,0-1 1,-21 8 0,-3 2 30,39-18-24,0 0-1,0 0 1,0 0 0,0 0-1,0 1 1,0-1 0,0 0-1,0 0 1,0 0 0,0 0-1,0 1 1,0-1 0,-1 0 0,1 0-1,0 0 1,0 0 0,0 1-1,1-1 1,-1 0 0,0 0-1,0 0 1,0 1 0,0-1-1,0 0 1,0 0 0,0 0 0,0 0-1,0 1 1,0-1 0,0 0-1,0 0 1,1 0 0,-1 0-1,0 0 1,0 0 0,0 1 0,0-1-1,0 0 1,1 0 0,-1 0-1,0 0 1,0 0 0,0 0-1,0 0 1,1 0 0,-1 0-1,0 0 1,0 0 0,1 0 0,8 6-13,8 1-22,0 1 1,-1 0-1,0 2 1,0 0-1,-1 1 1,21 19-1,-32-27 33,0 1 0,0 1 0,0-1 0,0 1 0,-1-1 0,0 1 0,0 0 0,0 0 0,-1 0 0,1 1 0,-1-1 0,0 0 0,-1 1 0,0 0 0,1-1 0,-2 1 0,1 0-1,-1-1 1,0 1 0,0 0 0,0 0 0,-1-1 0,0 1 0,0 0 0,-3 7 0,2-8 35,-1 1-1,0-1 0,0 0 1,-1 0-1,0 0 1,0 0-1,0-1 0,0 0 1,-1 1-1,1-2 1,-1 1-1,0 0 1,0-1-1,-1 0 0,1 0 1,-1-1-1,1 1 1,-1-1-1,-7 2 1,-5 1 153,-1-1 1,0-1 0,0 0 0,-35 0 0,49-3-94,-1 0-146,0 0-1,0 0 1,0-1 0,0 0-1,-8-2 1,13 3 22,0-1 0,-1 1 0,1-1 0,0 1 0,0-1 0,0 0 0,0 1 0,0-1 0,0 0 0,0 0 0,0 0 0,0 0 0,0 0 0,0 0 0,0 0 0,1 0 0,-1 0 0,0-1 0,1 1 0,-1 0 0,1 0 0,-1 0 0,1-1 0,0 1 0,0 0 0,-1-1 0,1 1 0,0 0 0,0-1 0,0-1 0,1 1 2,-1-1 0,0 0-1,1 0 1,0 1 0,0-1 0,-1 0 0,4-3-1,13-22-290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2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46 16388,'10'-6'460,"0"0"1,1 0 0,-1 1 0,1 1 0,0 0 0,0 0 0,1 1-1,-1 0 1,1 1 0,-1 1 0,1 0 0,0 0 0,19 2 0,-29-1-437,0 0 1,1 1-1,-1-1 1,0 1-1,0-1 1,0 1-1,0 0 1,1 0-1,-1 0 1,0 0-1,-1 0 1,1 0-1,0 0 1,0 1-1,0-1 1,2 3-1,-4-2-23,1-1 0,0 0 0,-1 1 0,1-1 1,-1 1-1,1-1 0,-1 0 0,0 1 0,0-1 0,1 1 0,-1-1 0,0 1 0,0-1 0,-1 1 0,1-1 0,0 1 0,0-1 0,-1 1 0,1-1 1,-1 0-1,1 1 0,-1-1 0,0 1 0,1-1 0,-1 0 0,-1 2 0,-5 6-10,0 0 0,0-1 0,-1 0 0,0-1 0,0 0 0,-12 8 0,8-5 3,-23 21 0,35-30 3,-1-1-1,1 1 1,-1 0-1,1 0 1,-1-1-1,1 1 0,-1 0 1,1 0-1,0 0 1,0-1-1,-1 1 1,1 0-1,0 0 1,0 0-1,0 0 1,0 0-1,0 0 0,0 0 1,0-1-1,0 1 1,0 0-1,1 0 1,-1 0-1,0 0 1,1 0-1,-1-1 0,0 1 1,1 0-1,-1 0 1,1-1-1,-1 1 1,1 0-1,-1 0 1,1-1-1,0 1 1,-1-1-1,1 1 0,1 0 1,4 4-29,1 0 1,0 0-1,10 5 1,-5-3-7,-6-3 24,0 0 0,0 0 0,0 1 0,-1 0 0,0 0 0,0 0 0,0 1 0,6 10 0,-10-14 16,1 0-1,-1 1 0,0-1 0,0 1 0,0 0 1,-1-1-1,1 1 0,-1 0 0,1-1 1,-1 1-1,0 0 0,0 0 0,0-1 1,0 1-1,-1 0 0,1 0 0,-1-1 0,1 1 1,-1-1-1,0 1 0,0 0 0,0-1 1,-1 1-1,1-1 0,-3 4 0,-3 3 63,0-1-1,0-1 1,0 1-1,-1-1 0,0 0 1,0-1-1,-1 0 1,-9 5-1,-10 4 331,-39 13 1,27-12-160,52-31-2306,6-1 1679,7-6-165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2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18652,'-43'23'1230,"2"2"1,-50 39-1,80-55-1114,0 0 0,0 1 0,1 1 0,0 0 0,1 0 0,1 1 0,-1 0 1,2 0-1,0 1 0,0 0 0,1 1 0,-4 14 0,8-24-110,1 0 1,0 0-1,1 1 0,-1-1 1,1 0-1,-1 0 0,1 0 1,0 0-1,1 1 1,-1-1-1,1 0 0,0 0 1,0 0-1,0 0 0,0 0 1,1 0-1,-1 0 1,1-1-1,0 1 0,1 0 1,-1-1-1,0 1 1,1-1-1,0 0 0,0 0 1,0 0-1,0 0 0,0-1 1,1 1-1,-1-1 1,1 0-1,-1 0 0,1 0 1,0 0-1,0-1 0,5 2 1,1 0 16,0-1 1,0 1-1,0-2 0,0 1 1,0-1-1,0-1 0,1 0 1,-1 0-1,0-1 0,0-1 1,0 0-1,0 0 0,19-7 1,-26 8 0,0 0 1,-1 0 0,1 0 0,-1-1 0,0 1 0,1-1 0,-1 1 0,0-1 0,0 0 0,0 0 0,0 0 0,0 0 0,0 0 0,-1 0 0,1 0-1,-1-1 1,1 1 0,-1-1 0,0 1 0,0-1 0,0 1 0,0-1 0,-1 0 0,1 1 0,-1-1 0,1 0 0,-1 0 0,0 1 0,0-1-1,0 0 1,-1-2 0,0 1 4,0-1 0,-1 1 1,1 0-1,-1 1 0,0-1 0,0 0 0,0 0 0,-1 1 0,1-1 0,-1 1 0,0 0 0,0 0 0,0 0 0,0 0 0,0 0 0,-1 1 0,1-1 0,-1 1 0,-4-2 1,4 2-200,0 0 1,0 0 0,-1 0-1,1 0 1,-1 1 0,0 0-1,1 0 1,-1 0 0,0 0 0,1 1-1,-1 0 1,0 0 0,0 0-1,1 0 1,-1 1 0,0 0-1,1 0 1,-9 3 0,13-4 90,-8 5-543,14-1-88,11 0-156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2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17356,'-7'12'2272,"2"-2"-1448,7-10-344,11 2 2129,12 1-1721,8 0-216,10-1-288,3-1-127,6 1-185,-1-2-169,-5 0-703,-3-2-416,-14-5 984,-6-2-168,-9-5-232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2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18348,'-1'7'498,"1"0"0,0-1 1,0 1-1,0-1 0,1 1 0,0 0 0,0-1 1,4 13-1,-3-15-389,0-1 0,-1 0 1,1 0-1,1 0 0,-1 0 1,0 0-1,1 0 0,-1 0 0,1-1 1,0 1-1,0-1 0,0 0 0,0 0 1,1 0-1,-1 0 0,0-1 0,7 3 1,1-1-249,1 0 1,0-1-1,-1 0 1,1-1-1,0-1 1,0 0-1,0 0 1,0-1-1,0 0 1,-1-1-1,1-1 1,0 0-1,-1 0 1,18-9-1,-3 1-1302,-1-1 1,0-2-1,-1 0 0,0-2 0,23-20 0,5-9-167,-61 46 3290,-9 15-258,0 0 0,1 1 1,0 1-1,2 0 0,-18 26 0,19-24-865,3-6-128,0 2-1,1-1 0,1 1 1,1 1-1,-12 30 0,16-34-671,1 0 0,0 0-1,1 0 1,1 1-1,0 15 1,1-22 30,-2 13-334,-7-8 22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2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10 190 14603,'-10'12'1286,"10"-12"-1252,0 0 0,0 1 1,0-1-1,0 0 0,0 0 0,0 0 0,0 1 0,0-1 0,0 0 0,1 0 0,-1 0 0,0 0 0,0 1 1,0-1-1,0 0 0,0 0 0,0 0 0,0 0 0,1 0 0,-1 1 0,0-1 0,0 0 0,0 0 0,0 0 1,1 0-1,-1 0 0,0 0 0,0 0 0,0 0 0,1 0 0,-1 1 0,0-1 0,0 0 0,0 0 0,1 0 1,-1 0-1,0 0 0,0 0 0,33-4 1881,-27 3-1781,377-57 4651,189-1-3159,-173 32-1358,281-24-1151,-669 49-408,-13-1 202,-14 2-60,10 2 474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2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18788,'1'-3'311,"1"0"0,-1 0 0,1 0 0,0 0 0,0 0 1,0 0-1,0 0 0,0 1 0,0-1 0,1 1 0,0 0 0,-1-1 0,1 1 0,0 1 0,0-1 0,0 0 1,0 1-1,0-1 0,1 1 0,-1 0 0,0 0 0,0 0 0,5 0 0,1-1-202,-1 1 1,0 0-1,1 0 0,0 1 0,-1 0 0,1 1 0,-1-1 0,12 4 0,-17-3-109,1 0-1,-1 0 1,0 0-1,1 1 0,-1-1 1,0 1-1,0 0 0,0-1 1,0 2-1,-1-1 1,1 0-1,-1 0 0,1 1 1,-1 0-1,0-1 0,0 1 1,0 0-1,0 0 1,3 6-1,-5-7-4,1 1-1,0 0 1,-1 0-1,1 0 1,-1 0 0,0 0-1,0-1 1,0 1 0,-1 0-1,1 0 1,0 0 0,-1 0-1,0-1 1,0 1-1,0 0 1,0-1 0,0 1-1,0 0 1,-1-1 0,1 1-1,-1-1 1,0 0 0,0 0-1,-3 4 1,-3 0-6,1 1 1,-1-1-1,-1-1 0,1 0 1,-1 0-1,0 0 1,-13 4-1,13-6-32,9-3 31,0 0 1,-1 0 0,1 0-1,0 1 1,0-1 0,0 0-1,0 0 1,0 0 0,-1 0-1,1 0 1,0 0 0,0 0-1,0 0 1,0 0-1,0 0 1,0 1 0,0-1-1,-1 0 1,1 0 0,0 0-1,0 0 1,0 0 0,0 1-1,0-1 1,0 0 0,0 0-1,0 0 1,0 0 0,0 0-1,0 1 1,0-1-1,0 0 1,0 0 0,0 0-1,0 0 1,0 0 0,0 1-1,0-1 1,0 0 0,0 0-1,0 0 1,0 0 0,0 0-1,0 1 1,0-1 0,1 0-1,-1 0 1,0 0-1,0 0 1,0 0 0,0 0-1,0 1 1,12 7-312,14 4-75,-26-12 395,3 1-34,10 4-49,0 0 0,-1 1-1,0 0 1,0 1 0,13 10 0,-23-15 87,1 0 1,-1-1-1,0 1 1,-1 0-1,1 1 0,0-1 1,-1 0-1,1 0 1,-1 1-1,1-1 0,-1 1 1,0-1-1,0 1 1,0-1-1,-1 1 0,1 0 1,0-1-1,-1 1 1,0 0-1,0 0 0,0 0 1,0-1-1,0 1 1,0 0-1,-1-1 0,1 1 1,-1 0-1,0-1 0,0 1 1,0 0-1,0-1 1,-3 5-1,-2 3 120,-1 1-1,0-1 0,-1-1 1,0 1-1,0-1 1,-1-1-1,0 0 1,-1 0-1,0 0 1,0-1-1,-22 10 1,31-16-94,-1 0 0,0 0 0,0-1 1,0 1-1,0 0 0,0-1 0,0 0 0,0 1 1,0-1-1,0 0 0,0 0 0,0 0 0,0 0 1,0-1-1,0 1 0,0-1 0,0 1 1,-3-2-1,3 1-72,1 0 0,0 0 0,0-1 0,0 1 0,0 0 0,0-1 0,0 1 0,0 0 0,0-1 0,0 1 0,0-1 0,1 1 0,-1-1 0,1 0 0,-1 1 0,1-1 0,0 0 0,0 1 0,0-1 0,-1 0 0,2 1 0,-1-1 0,0-3 0,1-3-50,1-1 1,0 0-1,0 1 0,0-1 0,5-7 1,6-16-312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2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17596,'8'-2'437,"0"0"0,0 1 0,0 0 0,0 0 0,-1 1 0,1 0 0,0 0 0,0 1 0,0 0 0,0 1 0,0 0 1,0 0-1,13 6 0,-16-6-356,0 0-1,-1 1 1,0 0 0,0 0 0,1 0 0,-2 0 0,1 0 0,0 1 0,-1 0-1,0 0 1,1 0 0,-1 0 0,-1 0 0,1 0 0,-1 1 0,0 0 0,0-1-1,0 1 1,0 0 0,-1 0 0,0 0 0,1 9 0,-2-8-51,0-1 0,0 0 0,-1 0 1,0 1-1,0-1 0,0 0 0,-1 0 0,1 0 1,-1 0-1,0 0 0,-1-1 0,1 1 0,-1-1 1,-5 7-1,-6 7 156,-1-1 0,-21 18 1,-12 15 272,44-45-422,0 0 0,1 0 1,0 0-1,0 1 0,0-1 0,-3 13 1,5-17-40,1 0 0,-1 0 0,1 1 0,0-1 0,0 0 0,0 0 0,-1 1 0,1-1 0,0 0 0,1 0-1,-1 0 1,0 1 0,0-1 0,0 0 0,1 0 0,-1 0 0,1 1 0,-1-1 0,1 0 0,-1 0 0,1 0 0,0 0 0,-1 0 0,1 0 0,0 0 0,0 0 0,0 0 0,0-1 0,0 1 0,0 0 0,0 0 0,0-1 0,0 1 0,0-1 0,0 1 0,0-1 0,0 1 0,1-1 0,-1 0 0,0 1 0,2-1 0,5 1-159,1 0 0,0 0 1,0-1-1,-1 0 0,1-1 0,0 1 1,0-2-1,8-2 0,70-24-889,-54 16 917,22-6-398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18500,'61'-1'2945,"57"2"336,-99 0-2961,-1 1-1,0 1 0,1 0 1,19 8-1,-35-11-297,-1 1 1,1 0-1,0 0 1,-1 0-1,1 1 1,-1-1 0,0 1-1,1-1 1,-1 1-1,0 0 1,0 0-1,0 0 1,0 0-1,-1 0 1,4 4-1,-4-4-16,-1 0 1,1 0-1,-1 0 0,0 0 0,1-1 0,-1 1 1,0 0-1,0 0 0,0 0 0,0 0 1,0 0-1,0 0 0,-1 0 0,1-1 0,-1 1 1,1 0-1,-1 0 0,0 0 0,0-1 1,0 1-1,0 0 0,0-1 0,-1 2 0,-8 10 12,-1-1-1,0 0 1,-1-1-1,0 0 0,-23 15 1,16-12-72,-23 23 1,41-37 25,0 1 0,1-1 0,-1 1 0,0 0-1,1-1 1,-1 1 0,1 0 0,-1 0 0,1 0 0,-1 0 0,1-1 0,-1 1 0,1 0 0,0 0 0,0 0 0,-1 0 0,1 1 0,0-1-2,0-1 1,1 1-1,-1-1 0,0 1 1,0-1-1,0 1 1,1-1-1,-1 1 0,0-1 1,1 1-1,-1-1 1,0 0-1,1 1 1,-1-1-1,1 0 0,-1 1 1,1-1-1,-1 0 1,0 0-1,1 1 1,-1-1-1,1 0 0,0 0 1,5 2-255,0-1 0,1 0 0,-1 0 0,9 0 0,1 0-111,-7 1 200,0-1 0,0 2 1,0-1-1,-1 2 1,1-1-1,-1 1 0,1 0 1,-1 1-1,14 10 0,-19-13 213,-1 0 0,0 0 1,0 0-1,0 0 0,0 1 0,-1-1 0,1 1 0,0-1 0,-1 1 0,0 0 0,0-1 0,0 1 0,0 0 0,0 0 0,0 0 0,-1 0 0,1 0 0,-1 0 0,0 0 0,0 0 0,0 0 0,0 0 0,-1 0 0,1-1 0,-1 1 0,1 0 0,-1 0 1,0 0-1,-1 0 0,1-1 0,0 1 0,-1 0 0,1-1 0,-4 5 0,-1 1 178,-1 0 1,0-1-1,0 1 1,0-1 0,-1 0-1,0-1 1,-1 0-1,1 0 1,-1-1-1,0 0 1,-1-1-1,1 0 1,-13 4 0,-2-1 282,-1 0 0,0-2 0,0-1 0,-31 1 1,43-4-446,1-1 0,0 0 1,-1-1-1,1 0 1,0-1-1,-21-6 0,29 6-106,0 1-1,0-1 0,0 1 0,0-1 1,1 0-1,-1 0 0,1-1 1,0 1-1,-1-1 0,1 0 0,0 1 1,1-1-1,-1-1 0,0 1 0,1 0 1,0-1-1,0 1 0,0-1 0,0 0 1,0 1-1,1-1 0,-1 0 0,1 0 1,0-5-1,-2-25-489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2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 18908,'-8'-2'1824,"12"1"-1111,9 1-281,10-4 936,8 1-336,6-2-320,1 0-224,6-2-608,2-1-440,-6 1 832,-1-3-320,-8 2-136,-3-4-32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2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15 17068,'-8'12'2016,"-8"6"-1120,-3-1-432,-8 8 2313,-4 1-1705,-2 4-696,-3 1-104,0 2-104,6 2-40,3-8-64,2-3-64,11-5-352,2-3-296,4-11-392,6-5 848,-3-3-184,2-7-136</inkml:trace>
  <inkml:trace contextRef="#ctx0" brushRef="#br0" timeOffset="1">18 1 17412,'3'8'1784,"1"11"-960,6 5-336,5 4 1345,2-1-625,11 3-568,7 3-88,8-6-168,0 2-248,0-12-2840,-3 2 2568,-3-5-344,-4 2-224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2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14011,'0'-4'1896,"10"3"-871,3-1-409,7 5 1872,12 1-1207,12 2-393,6-2-136,10 1-296,2-1-96,0-2-280,-2-2-192,-7 0-488,-10-3-312,-20-3 712,-10 2-144,-15 1-152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2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13131,'13'13'1928,"7"-3"-1112,18-4-271,8-2 1119,10-2-664,4-2-264,5 0-752,-5-6 216,-5-1-192,-7 1-64,-13-2-176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2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16227,'24'8'1948,"45"8"0,-48-13-1564,0 2 0,-1 1-1,24 9 1,-38-13-348,0 1 1,-1 0-1,1 0 0,-1 0 1,0 1-1,0 0 0,0 0 1,0 0-1,7 9 0,-11-11-33,0 0-1,0 0 1,1 0-1,-1 0 0,-1 0 1,1 0-1,0 0 1,0 1-1,-1-1 1,0 0-1,1 1 0,-1-1 1,0 0-1,0 1 1,0-1-1,0 1 1,-1-1-1,1 0 0,-1 1 1,1-1-1,-1 0 1,0 0-1,0 0 1,0 1-1,0-1 0,0 0 1,0 0-1,-1 0 1,-1 2-1,-7 9-51,-1-1-1,0 0 1,-1-1 0,0 0 0,-18 12-1,0-4-768,-43 23 0,36-25 510,4-5-94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3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12 15939,'-1'-1'99,"1"0"-1,-1 0 0,0 1 0,1-1 0,-1 0 0,0 0 0,1 1 0,-1-1 0,0 0 0,0 1 1,0-1-1,0 1 0,0-1 0,1 1 0,-1 0 0,0-1 0,0 1 0,0 0 0,0-1 0,0 1 1,-2 0-1,0 0 38,0 0 1,1 1 0,-1-1 0,1 1 0,-1-1 0,1 1-1,-1 0 1,-3 1 0,-1 2 87,0 0 0,1 0 0,-1 0 0,-10 10-1,6-4-121,1 1 0,0 0-1,0 1 1,-8 13 0,15-21-96,1 0 1,0 0 0,0-1-1,0 1 1,0 0 0,1 0-1,0 1 1,-1-1 0,2 0-1,-1 0 1,0 1 0,1-1-1,0 0 1,0 1 0,0-1-1,0 0 1,1 1 0,1 6-1,-1-9 4,0 0 0,0 0 0,0 0 0,0 0 0,0 0 0,0 0-1,1-1 1,-1 1 0,1 0 0,-1-1 0,1 1 0,0-1 0,0 1 0,-1-1 0,1 0 0,0 0-1,0 0 1,4 2 0,-1-2 9,0 1 0,0-1 0,0-1 0,0 1 0,0-1 0,0 1-1,0-1 1,6-1 0,4-2 38,0 0 0,-1 0 0,1-1 0,25-11 0,-29 9-12,0 0 0,0 0 0,0-1 0,-1-1 0,0 1 0,0-2 0,10-11 0,-14 14-5,0-1 0,-1 0 0,0 0 0,0-1 0,-1 1 0,0-1 0,0 0 0,-1 0 0,0 0 0,0-1 0,1-10 0,-3 17-28,-1 1-1,0-1 1,0 1 0,0-1-1,0 1 1,0 0-1,0-1 1,0 1 0,0-1-1,-1 1 1,0-3-1,1 4-4,0 0-1,0-1 0,0 1 1,-1 0-1,1 0 1,0-1-1,0 1 0,-1 0 1,1 0-1,0-1 0,0 1 1,-1 0-1,1 0 1,0-1-1,-1 1 0,1 0 1,0 0-1,-1 0 0,1 0 1,-1 0-1,1 0 0,0 0 1,-1 0-1,1 0 1,0 0-1,-1 0 0,0 0 1,-1 0 9,0 1 1,0 0-1,0 0 1,0 0-1,0 0 1,0 0-1,0 0 1,1 0-1,-1 0 1,0 1-1,1-1 1,-4 4-1,-3 5 18,-1 1 0,1 0 0,1 0 0,-7 12 0,12-18-31,-1 0 0,1-1 0,0 1 0,1 0 0,-1 0 0,1 0-1,0 1 1,0-1 0,1 0 0,0 0 0,0 1 0,0-1 0,1 6 0,0-9 1,-1 0 0,1 0 0,0 0 1,0 0-1,0-1 0,0 1 0,0 0 0,0-1 0,0 1 0,1 0 1,-1-1-1,1 0 0,-1 1 0,1-1 0,-1 0 0,1 0 0,0 0 1,0 0-1,-1 0 0,1 0 0,0 0 0,0-1 0,0 1 0,0-1 1,0 1-1,0-1 0,0 0 0,0 0 0,0 0 0,0 0 1,2 0-1,6 0 14,-1-1 0,1 0 1,-1-1-1,1 0 0,11-4 1,-12 3 6,0-1 1,1 0 0,-1-1-1,-1 0 1,1-1 0,13-11-1,-17 13-12,-1 0 1,1 0-1,-1 0 0,0-1 0,-1 0 0,1 0 0,-1 0 1,0 0-1,0 0 0,-1 0 0,1-1 0,2-10 0,-5 15-10,0 0 0,1 1-1,-1-1 1,0 0-1,0 0 1,0 1 0,0-1-1,0 0 1,0 0-1,0 1 1,0-1 0,0 0-1,-1 0 1,1 1-1,0-1 1,0 0 0,-1 0-1,1 1 0,0-1-1,-1 1 1,1 0 0,0 0-1,0 0 1,-1 0 0,1 0-1,0 0 1,-1 0-1,1 0 1,0 0 0,0 0-1,-1 0 1,1 0 0,0 0-1,-1 0 1,1 0-1,0 0 1,0 0 0,-1 0-1,1 0 1,0 0-1,-1 0 1,1 0 0,0 0-1,0 1 1,0-1 0,-1 0-1,1 0 1,-2 2 6,0-1 0,0 1 0,0-1 0,1 1-1,-1 0 1,1-1 0,-1 1 0,1 0 0,-3 4 0,3-4 1,0-1-1,1 1 1,-1-1-1,0 1 1,1 0 0,-1-1-1,1 1 1,-1-1-1,1 1 1,0 0-1,0 0 1,0-1-1,0 1 1,0 0 0,0-1-1,0 1 1,0 0-1,1-1 1,-1 1-1,1 0 1,-1-1-1,1 1 1,0 0 0,-1-1-1,3 3 1,-1-2 12,1 0 0,-1-1 0,0 1 0,1 0 0,-1-1 0,1 0 0,0 0 0,-1 0 0,1 0 0,0 0 0,0 0 0,0-1 0,5 1 0,8 0 63,1 0-1,0-2 1,0 0-1,18-4 1,-12 1-34,-1-1-1,0-1 1,0-1-1,0-1 1,-1-1-1,0-1 1,-1-1 0,0 0-1,0-2 1,-2 0-1,26-24 1,-44 38-50,0-1 0,0 0 0,0 0 0,0 0 0,0 0 0,0 1 0,0-1 0,0 0 1,0 0-1,0 0 0,0 0 0,0 0 0,0 1 0,0-1 0,1 0 0,-1 0 0,0 0 0,0 0 0,0 0 0,0 0 0,0 1 1,0-1-1,0 0 0,0 0 0,1 0 0,-1 0 0,0 0 0,0 0 0,0 0 0,0 0 0,0 0 0,1 1 0,-1-1 0,0 0 1,0 0-1,0 0 0,0 0 0,1 0 0,-1 0 0,0 0 0,0 0 0,0 0 0,0 0 0,0 0 0,1 0 0,-1 0 0,0 0 1,0-1-1,0 1 0,0 0 0,0 0 0,1 0 0,-1 0 0,0 0 0,0 0 0,0 0 0,0 0 0,-3 13-4,1-5 10,-18 55 55,18-57-50,1 1 0,0 0 0,1-1 0,-1 1 0,1 0 0,0 0 0,2 10 0,-1-15-17,-1 0 0,1-1 1,-1 1-1,1 0 1,0 0-1,0-1 1,0 1-1,0 0 1,0-1-1,0 1 1,0-1-1,0 1 0,1-1 1,-1 0-1,0 1 1,1-1-1,-1 0 1,1 0-1,0 0 1,-1 0-1,1 0 1,0-1-1,0 1 1,-1 0-1,1-1 0,0 0 1,0 1-1,0-1 1,0 0-1,0 0 1,0 0-1,-1 0 1,1 0-1,0 0 1,4-1-1,-1 0-82,1 0-1,-1-1 1,1 1-1,-1-1 1,1 0-1,-1 0 1,0-1 0,0 0-1,0 1 1,8-8-1,8-17-124,-2-9-102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3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14987,'-15'37'5493,"0"18"-3640,-10 63-1087,24-116-708,-15 87 431,3 1 1,-1 132-1,1-278-2600,1-2 928,5 30 1142,1-1-1,1 0 0,0-30 1,5 59 73,0-1 1,0 1 0,0-1 0,1 1 0,-1-1 0,0 1 0,0-1 0,0 1 0,0-1 0,1 1 0,-1-1 0,0 1 0,1-1 0,-1 1 0,0-1 0,1 1 0,-1 0 0,0-1 0,1 1 0,-1 0 0,1-1 0,-1 1 0,1 0 0,-1-1 0,1 1 0,-1 0 0,1 0 0,-1 0 0,1-1-1,-1 1 1,1 0 0,-1 0 0,1 0 0,-1 0 0,1 0 0,-1 0 0,1 0 0,0 0 0,-1 0 0,1 0 0,-1 1 0,1-1 0,-1 0 0,1 0 0,-1 0 0,1 1 0,37 13 669,-16-6-649,-16-6-137,-1-1 0,1 0-1,-1-1 1,1 0 0,0 1 0,-1-2 0,1 1 0,-1-1-1,1 1 1,-1-2 0,8-1 0,-4-1 17,0 1 0,-1-1-1,0-1 1,1 0 0,-2 0 0,9-7 0,27-23-229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3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16940,'-25'26'2160,"2"6"-1320,8 8-328,-3 1 1097,7 8-633,5-2-48,9 5-368,0-6-168,4-6-408,2-1-344,-7-9-768,3-5-440,-1-13 1264,8-1-313,2-12-199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3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79 17908,'-35'21'1519,"13"-9"-690,-26 20 0,42-28-740,1 1 1,0 0-1,0 0 0,0 0 1,0 1-1,1-1 0,0 1 0,0 0 1,-4 8-1,8-13-64,-1 1-1,0-1 0,1 0 1,-1 1-1,1-1 1,-1 1-1,1-1 1,0 1-1,-1-1 1,1 1-1,0-1 1,0 1-1,0-1 1,0 1-1,1-1 1,-1 1-1,0-1 1,1 1-1,-1 1 1,1-2 1,0-1 0,0 1 0,-1 0 0,1 0 0,0 0 0,0-1 0,0 1 0,0 0-1,0-1 1,0 1 0,0-1 0,0 1 0,0-1 0,0 1 0,0-1 0,0 0 0,0 1 0,0-1 0,2 0 0,3 0 48,0 0-1,-1 0 0,1-1 0,0 0 0,-1 0 1,1 0-1,-1 0 0,11-5 0,-6 1 19,-1 0-1,0 0 1,0-1-1,-1-1 1,1 1-1,-1-1 1,0 0-1,11-15 0,-14 16-51,-1 1 0,-1-1-1,1 0 1,-1 0 0,0 0-1,0 0 1,0-1 0,-1 1-1,0-1 1,-1 1-1,1-1 1,-1 0 0,0 0-1,-1-10 1,0 15-29,0 0 0,-1 0-1,1 0 1,-1 0 0,1 0 0,-1 0 0,0 1-1,1-1 1,-1 0 0,0 1 0,0-1 0,0 0-1,-1 1 1,1-1 0,0 1 0,-1 0 0,1-1-1,0 1 1,-1 0 0,-2-1 0,4 1-33,-1 1 0,0-1 0,0 1 0,0 0 0,1 0 0,-1-1 0,0 1-1,0 0 1,0 0 0,0 0 0,0 0 0,1 0 0,-1 0 0,0 0 0,0 0 0,0 1 0,0-1 0,1 0 0,-1 0 0,0 1 0,0-1 0,0 0 0,1 1 0,-1-1 0,0 1 0,1-1-1,-1 1 1,0-1 0,1 1 0,-1 0 0,1-1 0,-1 1 0,1 0 0,-1-1 0,1 1 0,-1 0 0,1 0 0,0 0 0,-1-1 0,1 1 0,0 0 0,0 0 0,0 0 0,-1 1 0,1-1-70,-1 0 0,1 1 1,0-1-1,0 0 1,-1 0-1,1 1 1,0-1-1,0 0 1,0 1-1,0-1 1,0 0-1,1 0 1,-1 1-1,0-1 1,1 0-1,-1 0 1,0 1-1,1-1 1,0 0-1,-1 0 1,1 0-1,0 0 1,0 2-1,1-2-69,0 0 0,0 1 0,0-1 0,0 0 0,0 0 0,0 0 0,0 0 0,0 0 0,0 0-1,0-1 1,1 1 0,2 0 0,2 0-214,1-1 0,0 1 0,0-1 1,0-1-1,0 1 0,14-4 0,15-7-670</inkml:trace>
  <inkml:trace contextRef="#ctx0" brushRef="#br0" timeOffset="1">461 0 14939,'-25'27'2160,"14"-16"-1589,1 0 0,0 1 0,1 0 0,0 0-1,-8 17 1,16-27-531,0-1 1,0 1-1,0 0 0,0 1 0,1-1 0,-1 0 0,1 0 0,-1 0 0,1 0 0,0 0 0,0 1 0,0-1 1,0 0-1,0 0 0,0 0 0,1 0 0,-1 1 0,1-1 0,0 0 0,-1 0 0,1 0 0,0 0 0,0 0 1,0 0-1,1-1 0,-1 1 0,0 0 0,1 0 0,-1-1 0,1 1 0,-1-1 0,1 1 0,3 1 0,5 3-73,0-1-1,1 0 1,-1-1-1,1 0 1,15 3-1,-3 0-15,-17-5 27,-1-1 0,1 1 0,-1 1 0,0-1 0,5 4-1,-9-6 25,-1 1 0,0-1-1,0 0 1,1 0 0,-1 0-1,0 0 1,0 1 0,0-1-1,1 0 1,-1 0 0,0 1-1,0-1 1,0 0-1,0 0 1,0 1 0,1-1-1,-1 0 1,0 0 0,0 1-1,0-1 1,0 0 0,0 0-1,0 1 1,0-1 0,0 0-1,0 1 1,0-1-1,0 0 1,0 0 0,0 1-1,0-1 1,-1 0 0,1 1-1,0-1 1,0 0 0,0 0-1,0 1 1,-2 0 14,1 0 0,-1 1 0,0-1 0,1 0-1,-1 0 1,0-1 0,0 1 0,1 0 0,-1-1 0,-3 1 0,-13 4 60,-1-1-1,0 0 1,-32 0 0,48-4-100,0 0 1,1 0-1,-1 0 1,0-1-1,1 1 1,-1-1-1,0 0 1,1 0-1,-1 0 1,1 0 0,-1 0-1,1-1 1,0 1-1,-1-1 1,1 1-1,0-1 1,0 0-1,0 0 1,0 0-1,0 0 1,1 0-1,-1 0 1,1-1-1,-3-4 1,-7-21-158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3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75 15531,'4'2'285,"0"1"0,0 0-1,0-1 1,1 0-1,-1 0 1,1 0 0,-1-1-1,1 1 1,0-1-1,-1 0 1,1-1 0,0 1-1,0-1 1,0 0-1,0 0 1,-1 0 0,1-1-1,10-2 1,-12 3-165,1-1 0,0 0-1,0 0 1,-1 0 0,1-1 0,-1 1 0,1-1-1,-1 0 1,0 0 0,1 0 0,-1-1 0,0 1 0,0-1-1,-1 1 1,1-1 0,0 0 0,-1 0 0,0 0 0,0 0-1,0-1 1,0 1 0,0-1 0,-1 1 0,2-5-1,-3 7-113,0 1 0,1-1-1,-1 0 1,0 0-1,0 0 1,0 0-1,0 0 1,0 0-1,0 0 1,0 0-1,-1 0 1,1 0 0,0 0-1,0 0 1,-1 1-1,1-1 1,0 0-1,-1 0 1,1 0-1,-1 0 1,1 1-1,-1-1 1,0 0 0,0 0-1,-1 0-2,1 0-1,-1 0 1,1 0 0,-1 0-1,0 1 1,1-1 0,-1 0-1,0 1 1,1 0 0,-1-1-1,0 1 1,-2 0 0,-1 0-4,0 0 1,-1 0-1,1 1 1,0-1-1,-1 1 1,1 0-1,-8 4 1,2 0-5,1 1 0,0 0 1,0 0-1,1 1 1,0 1-1,-11 11 0,16-16 9,1 0-1,0 0 0,0 1 1,0 0-1,0-1 1,1 1-1,0 0 0,0 0 1,0 1-1,0-1 1,0 0-1,1 1 0,0-1 1,0 1-1,0-1 1,0 1-1,1-1 0,0 9 1,0-11 0,1 0-1,-1-1 1,1 1 0,0 0 0,-1-1 0,1 1 0,0 0-1,0-1 1,0 0 0,0 1 0,1-1 0,-1 1-1,0-1 1,1 0 0,-1 0 0,0 0 0,1 0 0,-1 0-1,1 0 1,0 0 0,-1-1 0,1 1 0,0 0-1,-1-1 1,1 1 0,0-1 0,0 0 0,1 0 0,6 1 8,1 0 0,-1-1 0,0 0 0,11-2 0,3-2 0,1-1 0,-1-1 0,35-15 1,-37 13-33,0 1 0,0 0 0,1 2 0,27-4 0,-48 9 17,0 0 0,0 0 0,0 0 0,-1 0 0,1 0 0,0 0 0,0 1 0,0-1 0,0 0 0,0 0 0,0 1 0,0-1 0,0 0 0,0 1 0,0-1 0,-1 1 0,1-1 0,0 1 0,0 0 0,-1-1 0,1 1 0,0 0 0,-1-1 0,1 1 0,-1 0 0,1 0 0,-1 0 0,1 0 0,-1-1 0,1 1 0,-1 0 0,1 2 0,0 3 3,0 0-1,0-1 1,-1 1-1,0 10 1,2 10 37,-2-24-30,1 0 1,0 0-1,0 0 0,0 0 0,0 1 1,0-1-1,1-1 0,-1 1 1,0 0-1,1 0 0,0 0 1,-1-1-1,1 1 0,0-1 1,0 1-1,0-1 0,3 2 1,-1-2-19,0 1 0,0-1 0,0 1 0,0-1 0,1-1 0,-1 1 1,0 0-1,8-1 0,5-1-299,-1-1 1,0-1-1,29-8 1,81-29-4180,-126 40 4449,1-1 1,0 1-1,-1-1 1,1 1 0,-1-1-1,1 1 1,-1-1-1,1 1 1,-1-1 0,1 0-1,-1 1 1,0-1-1,1 0 1,-1 1-1,0-1 1,1 0 0,-1 1-1,0-1 1,0 0-1,0 1 1,0-1 0,0 0-1,0 0 1,0 0-1,0-2-88,1-16-181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4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21 15251,'15'-16'1777,"-9"11"192,-3 21-727,1 34-856,-2 0 1,-6 76-1,-5-17-80,4-1 0,13 139-1,-1-98-284,-17 191 0,1 39 19,9-93-32,0-70-15,19 60 26,-9-181 6,-3 1 0,-9 121-1,-52 161 671,41-293-442,10-56-235,-1-1-1,-2 1 1,-12 37-1,16-59-20,-6 11-51,1 1 0,1 1 0,1-1 0,0 1 0,2 0 0,-2 32 0,4-34-87,1-11 15,-1-1 1,1 0 0,0 0-1,0 0 1,1 1-1,0-1 1,0 0 0,1 0-1,3 12 1,-5-18 123,0 0 0,0 0 0,0 0 0,0 0 0,0 0 0,0 1 0,0-1 0,1 0 0,-1 0 0,0 0 0,0 0 0,0 0 1,0 1-1,0-1 0,0 0 0,0 0 0,0 0 0,0 0 0,0 0 0,0 0 0,1 1 0,-1-1 0,0 0 0,0 0 0,0 0 0,0 0 0,0 0 1,0 0-1,1 0 0,-1 0 0,0 0 0,0 0 0,0 0 0,0 0 0,0 0 0,1 0 0,-1 0 0,0 0 0,0 0 0,0 0 0,0 0 0,0 0 1,1 0-1,-1 0 0,0 0 0,0 0 0,0 0 0,0 0 0,0 0 0,1 0 0,-1 0 0,0 0 0,0 0 0,0 0 0,0-1 0,3-9-159,0-11-49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3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17668,'17'0'1360,"13"4"-1080,1-1-392,7 2 440,2-1-64,4 2-8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3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19356,'-2'15'725,"-6"101"2417,8-102-2974,0-1 0,1 1 0,1 0 0,0 0 0,1 0 0,5 13 0,-7-25-149,-1 0 1,1-1 0,0 1-1,0-1 1,0 1 0,0-1 0,0 1-1,1-1 1,-1 0 0,0 1 0,0-1-1,1 0 1,-1 0 0,1 0 0,-1 0-1,1 0 1,0 0 0,-1-1-1,1 1 1,0 0 0,-1-1 0,1 0-1,0 1 1,0-1 0,0 0 0,-1 0-1,1 0 1,0 0 0,0 0-1,0 0 1,-1 0 0,1-1 0,2 0-1,5-1 45,-1 0-1,1-1 0,-1 0 1,0-1-1,9-5 0,17-12 125,-2-2-1,0-1 1,51-51-1,-35 29-151,-48 46-36,1-1 1,-1 1-1,0 0 0,0-1 1,1 1-1,-1 0 1,0-1-1,1 1 0,-1 0 1,1-1-1,-1 1 0,0 0 1,1 0-1,-1-1 1,1 1-1,-1 0 0,0 0 1,1 0-1,-1 0 0,1-1 1,-1 1-1,1 0 1,-1 0-1,1 0 0,-1 0 1,1 0-1,-1 0 0,0 0 1,2 1-1,-2 12 14,-14 29 7,13-38-20,-5 10 3,-12 39 27,17-50-32,0 1 0,0 0 0,1 0 0,-1-1 0,1 1 0,0 0 0,0 0 0,0-1 0,1 1-1,-1 0 1,2 4 0,-2-7-31,1-1 0,-1 1 0,0-1 0,1 1 0,-1-1 0,1 1 0,-1-1 0,0 1 0,1-1 0,-1 0 0,1 1 0,0-1 0,-1 0 0,1 0 0,-1 1 0,1-1 0,-1 0 0,1 0 0,0 0 0,-1 1 0,1-1 0,-1 0 0,1 0 0,0 0 0,-1 0 0,1 0 0,-1 0 0,1-1 0,0 1 0,-1 0 0,1 0 1,19-7-1536,-10 2 1294,-1-1 0,1 0-1,11-11 1,13-13-399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3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19388,'-39'18'2211,"29"-14"-1751,0 0-1,0 1 1,1 0-1,-1 0 1,-10 9 0,18-12-425,-1 1 0,1-1 0,0 0 1,0 1-1,0 0 0,0 0 0,0-1 1,1 1-1,-1 0 0,1 0 0,0 0 1,0 1-1,0-1 0,0 0 0,1 0 1,-1 1-1,1-1 0,0 0 0,0 0 1,0 1-1,1 5 0,-1-7-32,0 0-1,0-1 1,0 1-1,1 0 1,-1 0-1,1 0 1,-1 0-1,1 0 1,0-1-1,0 1 1,0 0-1,0 0 1,0-1-1,0 1 1,0-1-1,1 1 1,-1-1-1,0 0 1,1 1-1,-1-1 1,1 0-1,0 0 1,-1 0-1,1 0 1,0 0-1,-1 0 1,1-1-1,0 1 1,0 0-1,0-1 1,0 0-1,0 1 1,0-1-1,0 0 1,0 0-1,0 0 1,-1 0-1,1 0 1,0-1-1,3 0 1,3 0 9,0-1 1,-1-1-1,1 1 0,0-1 0,-1 0 1,1-1-1,-1 0 0,8-6 0,-1 0 22,-1-1 0,15-16-1,-24 22-19,0 1-1,0-1 1,0 1-1,-1-1 1,1 0-1,-1-1 1,-1 1-1,1 0 1,3-11-1,-6 16-12,0 0 0,0 0 0,0-1 0,0 1 0,0 0-1,0 0 1,0 0 0,0 0 0,0 0 0,0 0 0,0-1-1,0 1 1,0 0 0,0 0 0,0 0 0,0 0-1,0 0 1,0-1 0,0 1 0,0 0 0,0 0 0,0 0-1,0 0 1,0 0 0,0-1 0,0 1 0,0 0-1,0 0 1,0 0 0,0 0 0,0 0 0,-1 0 0,1-1-1,0 1 1,0 0 0,0 0 0,0 0 0,0 0 0,0 0-1,0 0 1,-1 0 0,1 0 0,0 0 0,0 0-1,0 0 1,0 0 0,0 0 0,-1 0 0,1 0 0,0 0-1,0 0 1,0 0 0,-9 4 15,2 3-10,0 1-1,0-1 1,1 1-1,0 1 1,0-1-1,-8 18 1,11-20-59,0 0 0,1 1 0,-1-1 0,1 0 0,0 1 1,1-1-1,0 1 0,0-1 0,0 1 0,1 0 0,0 10 0,1-15-1,0 0 0,-1 0 0,1 0 0,0-1 0,0 1 0,0 0 0,0-1 1,1 1-1,-1-1 0,0 1 0,0-1 0,1 0 0,-1 1 0,1-1 0,0 0 0,-1 0 0,1 0 0,0 0 0,-1 0 0,1-1 0,0 1 0,0-1 0,0 1 0,0-1 0,0 1 0,0-1 0,0 0 0,-1 0 0,5 0 0,4 0 23,0 0-1,0-1 1,0 0-1,14-4 1,25-13-370,6-8-126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3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181 203 15451,'-7'3'351,"0"-1"-1,0 1 1,1 0-1,-1 0 1,1 1-1,0 0 1,0 0 0,0 0-1,0 1 1,-5 5-1,-7 10 836,-22 28 0,37-45-1002,-3 5 102,1 0-1,-1 0 0,1 1 0,1-1 1,0 1-1,-6 18 0,9-25-236,0 0 0,1 1 0,-1-1 0,1 1 0,-1-1 0,1 1-1,0-1 1,0 1 0,0-1 0,0 1 0,0-1 0,1 0 0,-1 1 0,1-1 0,0 1-1,0-1 1,0 0 0,0 1 0,0-1 0,0 0 0,0 0 0,1 0 0,-1 0 0,1 0-1,0 0 1,-1 0 0,1 0 0,0-1 0,0 1 0,0-1 0,0 0 0,4 3-1,-1-2-30,1 0-1,-1 0 0,1 0 0,-1-1 0,1 1 0,0-1 0,-1-1 1,1 1-1,0-1 0,0 0 0,-1 0 0,9-2 0,-4 0-7,-1-1 0,0 1 0,0-2 0,0 1 0,0-1 0,15-10-1,-4 1 3,-2-1-1,0-1 0,0-1 0,-1 0 0,19-26 0,-15 16 12,-1-2 0,19-36 0,-32 51-13,0 0 1,-1-1-1,0 0 1,-2 0 0,1-1-1,-2 1 1,3-21 0,-5 32-10,-1 0 1,0 0-1,0 0 1,0-1 0,-1 1-1,1 0 1,-1 0 0,1 0-1,-1 0 1,0 0-1,0 0 1,0 1 0,-1-1-1,1 0 1,-1 0-1,1 1 1,-1-1 0,-3-3-1,2 4-1,0-1-1,0 1 0,0 0 0,-1 0 1,1 0-1,-1 0 0,1 1 0,-1 0 0,1-1 1,-1 1-1,0 1 0,0-1 0,-4 0 1,-3 0-9,0 1 0,1 0 1,-1 1-1,0 1 0,0-1 1,0 2-1,1-1 0,-1 1 1,-14 7-1,19-7-1,1-1-1,0 1 1,0 0 0,0 1-1,0-1 1,1 1 0,0 0-1,-1 0 1,1 1-1,-4 5 1,7-8-3,-1 0 1,1 1-1,0-1 0,0 1 0,0 0 1,0-1-1,0 1 0,0 0 0,1 0 0,-1-1 1,1 1-1,0 0 0,0 0 0,0 0 1,0-1-1,0 1 0,1 0 0,-1 0 1,1 0-1,0-1 0,0 1 0,0 0 1,2 3-1,6 9-74,1 0-1,0-1 1,2-1 0,-1 1 0,27 21-1,-19-17-19,25 30-1,-31-32 97,21 36 1,-32-48-31,1 1-1,-1-1 1,0 1 0,0 0 0,-1 0 0,1 0 0,-1 0 0,0 0 0,0 0 0,-1 1 0,0-1 0,0 0 0,0 5 0,0-10 40,0 0 0,0 0-1,0 0 1,0 0 0,0 0 0,0 0 0,0 0 0,0 0-1,-1 0 1,1 0 0,0 0 0,0 0 0,0 0 0,0 0 0,0 0-1,0 0 1,0 0 0,0 0 0,0 0 0,0 0 0,0 0-1,0 0 1,0 0 0,0 0 0,0 0 0,0 0 0,0 0 0,0 0-1,-1 0 1,1 0 0,0 0 0,0 0 0,0 0 0,0 0-1,0 0 1,0 0 0,0 0 0,0 0 0,0 0 0,0 0 0,0 0-1,0 0 1,0 0 0,0 0 0,0 0 0,0 0 0,0 0-1,0 0 1,0 0 0,0 0 0,0 0 0,-1 0 0,1 0-1,0 0 1,0 0 0,0 0 0,0 0 0,0 1 0,0-1 0,0 0-1,0 0 1,0 0 0,0 0 0,0 0 0,0 0 0,0 0-1,-2-3-79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4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20076,'3'0'1569,"3"4"-1569,-2 8-528,-1-9 247,0 1 225,-1-4-200,-2-6-128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16195,'13'12'2065,"-3"5"-1273,3 3-272,-2 0 1337,7 4-985,-1 2-120,3-3-232,1-3-128,2-5-392,0-5-296,0-8-592,0 0-248,-4-8 864,-1-5-201,-2-9-199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17284,'0'4'1944,"-5"5"-1312,-3 11-216,-4 4 1281,-1 8-825,1 5-200,-3 5-272,2-1-88,-1-1-72,1 2-24,3-6-72,0-3-112,4-6-496,-1-3-312,4-5 464,0-3 160,5-9-152,5-4-128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60 20540,'3'0'1681,"-12"6"-1233,1 3-240,-11 4 776,0 2-336,-1 7-352,-3 1-96,2 4-120,1 0-48,1 1 16,3-4-96,6-4-472,5-4-224,5-13-144,4-5 664,7-14-200,5-2-104</inkml:trace>
  <inkml:trace contextRef="#ctx0" brushRef="#br0" timeOffset="1">309 0 15995,'-25'46'3469,"20"-38"-3060,0 0 0,1 0-1,-1 0 1,2 1 0,-1 0-1,1 0 1,0 0 0,-1 14-1,2 4-303,2-1-1,1 1 0,1-1 0,1 1 0,10 37 1,-10-46-1559,-4-18 1426,1 0 0,0 0 0,0 0 1,0-1-1,0 1 0,0 0 1,0 0-1,0 0 0,-1 0 1,1 0-1,0 0 0,0 0 0,0-1 1,0 1-1,-1 0 0,1 0 1,0 0-1,0 0 0,0 0 1,0 0-1,-1 0 0,1 0 0,0 0 1,0 0-1,0 0 0,-1 0 1,1 0-1,0 0 0,0 0 1,0 0-1,0 0 0,-1 0 0,1 0 1,0 0-1,0 0 0,0 0 1,0 1-1,-1-1 0,1 0 1,0 0-1,0 0 0,0 0 0,0 0 1,0 0-1,-1 1 0,1-1 1,0 0-1,0 0 0,0 0 1,0 0-1,0 1 0,0-1 0,0 0 1,0 0-1,0 0 0,0 0 1,0 1-1,0-1 0,0 0 1,0 0-1,0 0 0,0 1 0,-9-10-784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18364,'0'-4'1792,"7"0"-1072,5 1-311,6 0 887,7 0-216,8-1-864,2 0-616,8-4 440,3 1-80,2 1-232</inkml:trace>
  <inkml:trace contextRef="#ctx0" brushRef="#br0" timeOffset="1">586 25 19684,'4'5'1665,"9"0"-1081,1-5-256,13-2 752,5 2-328,7-3-256,1-2-200,4 0-504,-1 2-344,-7-2-744,-6 0 1096,-11 1-256,-6 1-144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17420,'16'5'2312,"7"-4"-1400,13-5-391,4-1 1351,11-2-920,7 2-320,2-3-848,-1 0-536,-8-1 600,-2 1-216,-9-2-152</inkml:trace>
  <inkml:trace contextRef="#ctx0" brushRef="#br0" timeOffset="1">734 0 17404,'-12'20'1824,"5"3"-984,3-3-352,4 2 865,4 1-233,3-5-352,8 1-176,5-3-352,1-8-136,5-9-472,3-5-280,2-9-512,2-7-208,3-11 975,-4-3-279,-4-1-248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4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12211,'21'-6'807,"0"0"-241,1 0 0,-1 2 0,1 0-1,35-1 1,153 18 1180,-31-1-1047,903-29 557,-513-18-753,29-2-392,-205 27-74,280-12-97,-224-13 0,-57 4-231,597 12-34,-688 37 323,91 3 5,-387-21 71,7 0-133,1-1 1,17-2 0,-26 2 234,0 0 0,0 0-1,0 0 1,0-1 0,0 0 0,0 1-1,-1-1 1,1-1 0,-1 1 0,7-6 0,-2 1 140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15875,'-14'21'1761,"-6"9"-817,-5 3-312,0 7 936,0 3-223,5 1-305,2 1-160,6-2-248,-1-2-200,3 2-632,-1 2-464,-5-1 544,0-2-72,-11-7-112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15699,'-4'4'2065,"6"-3"-1009,3-2-472,13-6 2233,4-3-1697,8 3-664,3-3-392,0 1-776,-2 2-328,-9 0 768,-8 2-216,-11 1-241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4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5 221 15139,'-4'14'1745,"5"-1"-1121,9-4-224,8 1 848,5-7-552,7-2-360,3-1 1457,1-7-1457,-2-2-16,-5-2 0</inkml:trace>
  <inkml:trace contextRef="#ctx0" brushRef="#br0" timeOffset="1">371 0 16115,'17'5'1537,"0"2"-1201,3-1-136,0 6 792,3 7-664,-3 4-80,-5 4-136,-7 5-8,-11 2-48,-10 3 0,-12 4-16,-8-7 24,-5-2-280,0-5 1337,2-6-1033,4-2 96,9-11 32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5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11 17836,'6'-10'1920,"-6"11"-1160,-3 3-344,-9 14 1401,-1 6-801,-4 8-472,-1 5-152,-3 7-256,-3 2-56,0-4-32,2-1 8,2-6-320,3-5-328,1-9-568,5-6 2120,1-15-1120,5-2-32,4-15-120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5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17636,'1'14'1392,"5"5"-952,1-1-216,7 5 616,5 2-303,8-2-361,0-2-320,6-2-577,-1-5 705,-1-4-232,1 0-40</inkml:trace>
  <inkml:trace contextRef="#ctx0" brushRef="#br0" timeOffset="1">443 224 17924,'-10'20'1480,"-1"-1"-1096,-1 1-192,8 3 480,1-1-336,5-1-808,-1-4 512,5-7-168,0-4-96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5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63 15619,'-1'-1'138,"1"1"-1,-1-1 0,1 1 0,0-1 1,-1 1-1,1-1 0,0 1 0,0-1 1,-1 1-1,1-1 0,0 1 0,0-1 1,0 0-1,0 1 0,0-1 0,0 1 1,0-1-1,0 1 0,0-1 0,0 0 1,0 1-1,0-1 0,0 1 0,0-1 1,0 1-1,1-1 0,-1 0 0,0 1 1,0-1-1,1 1 0,0-1 0,0-1 122,1 0 0,-1 1-1,1-1 1,0 1 0,0 0-1,0 0 1,0-1 0,4 0-1,43-13 1902,-29 10-1780,1 1 0,0 1 1,0 1-1,0 1 1,0 1-1,1 1 0,40 6 1,-58-6-360,0 0 0,0 1 0,0-1 0,0 1 0,0 0 0,-1 0 1,1 0-1,-1 0 0,1 1 0,-1 0 0,0-1 0,0 1 0,3 4 0,-5-6-19,-1 0 0,1 1-1,0-1 1,0 1 0,-1-1 0,1 1-1,-1-1 1,1 1 0,-1-1-1,0 1 1,0-1 0,1 1 0,-1 0-1,0-1 1,-1 1 0,1-1 0,0 1-1,0 0 1,-1-1 0,1 1-1,0-1 1,-1 1 0,0-1 0,1 1-1,-1-1 1,0 0 0,0 1-1,0-1 1,0 0 0,0 0 0,0 1-1,0-1 1,0 0 0,0 0 0,-3 1-1,-11 9 10,-1 0-1,0-2 1,0 0-1,-1-1 0,-1 0 1,1-1-1,-20 4 1,28-8-9,9-3-4,0 0 0,0 0 0,1 0 0,-1 0 0,0 0 0,0 0 0,0 0 0,0 0 0,0 0 0,0 0 0,0 0 0,0 0 0,0 0 0,0 0 0,0 0 0,0 1 0,0-1 0,0 0 0,0 0 0,0 0 0,0 0 0,0 0 1,0 0-1,0 0 0,0 0 0,0 0 0,0 0 0,0 0 0,0 0 0,0 0 0,0 0 0,0 0 0,0 0 0,0 0 0,0 1 0,0-1 0,0 0 0,0 0 0,0 0 0,-1 0 0,1 0 0,0 0 0,0 0 0,0 0 0,0 0 0,0 0 0,0 0 0,0 0 0,0 0 1,0 0-1,0 0 0,10 2-46,12-1-10,-13-1 30,13 0-57,0 0-1,33 6 0,-49-5 51,-1 0-1,0 1 1,0-1 0,1 1-1,-1 0 1,0 0 0,0 0 0,-1 1-1,1 0 1,0 0 0,-1 0-1,0 0 1,0 1 0,0 0-1,6 7 1,-8-8 15,0 0-1,-1 0 1,1 0-1,-1 0 1,0 0-1,0 0 1,0 0-1,0 0 1,0 0-1,-1 0 1,0 1-1,1-1 1,-1 0-1,0 0 1,-1 1-1,1-1 1,-1 0-1,1 0 1,-1 1-1,0-1 1,0 0 0,0 0-1,-1 0 1,1 0-1,-1-1 1,1 1-1,-1 0 1,0 0-1,0-1 1,0 1-1,-3 1 1,-4 5 62,1-1-1,-2 0 1,1 0 0,-1-1 0,-1 0 0,-20 10-1,15-10 107,-1 0 0,0-2-1,0 1 1,-1-2-1,1 0 1,-21 1 0,29-4-118,-1-1 0,1 0-1,-1 0 1,1-1 0,-1 0 0,1 0 0,0-1 0,0-1 0,-1 1 0,2-2 0,-1 1 0,0-1 0,-11-7 0,18 10-156,0-1 0,0 1 0,0-1-1,0 1 1,1-1 0,-1 0 0,0 0 0,1 0 0,-1 0 0,1 0 0,0 0 0,0-1 0,-1 1 0,2 0 0,-1 0 0,0-1 0,0 1 0,1-1 0,-1 1 0,1-1 0,0 1 0,0-1 0,0 1 0,0-5 0,1 3-98,0 0 0,0 0 1,0 0-1,1 0 0,0 0 0,-1 1 1,1-1-1,1 0 0,-1 1 1,0 0-1,1-1 0,0 1 0,-1 0 1,6-3-1,14-10-906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5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15867,'3'0'1849,"4"5"-921,6-5-360,7 1 1385,4 1-681,11-1-392,0-1-272,7 1-776,-2-2-448,-3-3 576,-4-1-120,-8 1-208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5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17404,'25'4'2064,"5"-2"-1400,11-2-232,4-2 977,7 1-1297,0 0-264,-1 1 272,-8 4-152,-5 0-320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5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22677,'25'-24'1254,"29"-22"1,-45 38-1088,1 1 0,1 1 1,-1 0-1,1 0 0,0 1 0,18-6 0,-28 11-165,0-1 0,0 1 0,0-1 0,0 1-1,0-1 1,0 1 0,0 0 0,1 0 0,-1 0 0,0 0 0,0 0-1,0 0 1,0 0 0,0 0 0,1 0 0,-1 0 0,0 0-1,0 1 1,0-1 0,0 1 0,0-1 0,0 1 0,0-1-1,0 1 1,0-1 0,0 1 0,0 0 0,0 0 0,0-1-1,0 1 1,-1 0 0,1 0 0,0 0 0,-1 0 0,1 0-1,-1 0 1,1 0 0,-1 0 0,1 0 0,-1 0 0,1 0-1,-1 0 1,0 0 0,0 1 0,0-1 0,0 0 0,0 2-1,0 2-23,0-1 0,0 0 0,-1 1 0,0-1 0,0 1 0,0-1 0,0 0 0,-1 0 0,0 0 0,0 0 0,-3 6 0,-82 99-280,86-107 286,0-1 0,0 0 0,1 0 1,-1 1-1,1-1 0,-1 0 0,1 1 1,-1-1-1,1 0 0,0 1 0,0-1 1,-1 0-1,1 1 0,0-1 0,0 1 1,1-1-1,-1 1 0,0-1 0,0 0 1,1 1-1,-1-1 0,1 0 1,-1 1-1,1-1 0,-1 0 0,1 0 1,0 1-1,0-1 0,-1 0 0,1 0 1,2 2-1,4 4-104,0 0 0,1-1 1,14 10-1,-1 0 9,-18-13 89,0 0 1,0 0-1,0 0 0,0 0 0,-1 1 1,1-1-1,-1 1 0,0-1 1,0 1-1,0 0 0,-1 0 0,1 0 1,0 5-1,-1-7 29,-1 0 0,0 1-1,0-1 1,0 0 0,-1 1 0,1-1-1,-1 0 1,1 1 0,-1-1 0,0 0-1,1 0 1,-1 0 0,-1 1 0,1-1 0,0 0-1,0 0 1,-1-1 0,1 1 0,-1 0-1,1 0 1,-1-1 0,0 1 0,0-1 0,-4 3-1,-3 1 147,-1 0-1,0 0 1,0-2 0,0 1-1,-1-1 1,1-1-1,-1 0 1,0 0-1,1-1 1,-1 0-1,0-1 1,0 0 0,0-1-1,-11-2 1,21 3-188,1 0 1,0 0-1,-1 0 0,1 0 1,0 0-1,-1 0 1,1 0-1,0 0 1,-1 0-1,1 0 0,-1 0 1,1 0-1,0 0 1,0 0-1,-1 0 1,1 0-1,0-1 1,-1 1-1,1 0 0,0 0 1,-1 0-1,1-1 1,0 1-1,0 0 1,-1 0-1,1-1 0,0 1 1,0 0-1,0 0 1,-1-1-1,1 1 1,0 0-1,0-1 0,0 1 1,0 0-1,0-1 1,0 1-1,0 0 1,-1-1-1,1 1 0,0 0 1,0-1-1,0 1 1,0 0-1,0-1 1,1 1-1,-1 0 0,0-1 1,0 1-1,0 0 1,0-1-1,0 1 1,0 0-1,0 0 0,1-1 1,16-14-919,4 3 357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5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 20604,'40'-1'2807,"-20"0"-1943,0 0-1,27 4 0,-41-2-831,-1 0-1,1 0 0,-1 1 1,1-1-1,-1 1 0,0 0 0,0 1 1,0-1-1,0 1 0,0 0 1,0 0-1,8 8 0,-12-9-31,0-1 0,1 1 0,-1 0-1,0 0 1,0 0 0,0 0 0,0 0 0,0 0-1,-1 0 1,1 0 0,-1 0 0,1 0 0,-1 0-1,0 0 1,0 0 0,0 0 0,0 0-1,0 1 1,0-1 0,0 0 0,-1 0 0,1 0-1,-1 0 1,1 0 0,-1 0 0,0 0 0,0 0-1,-1 2 1,-4 6-2,0 0 0,-1 0 0,-14 16 0,-89 88 26,0-1 176,108-111-192,0 0 1,0 0-1,0 1 1,0-1 0,1 1-1,-1-1 1,1 1-1,0 0 1,-1-1 0,1 1-1,0 0 1,0 4 0,1-6-9,0 0 0,0-1 0,0 1 0,0-1 1,0 1-1,0 0 0,1-1 0,-1 1 0,0-1 1,0 1-1,1-1 0,-1 1 0,0-1 0,1 1 1,-1-1-1,0 1 0,1-1 0,-1 1 0,1-1 1,-1 0-1,1 1 0,-1-1 0,2 1 0,0 0-17,0-1 0,1 1 0,-1 0-1,0-1 1,1 1 0,-1-1 0,1 0-1,4 0 1,24-2-785,0-1 1,-1-2-1,1-1 1,32-11-1,-18 5 241,-3 2-260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4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16147,'18'5'2350,"18"1"-1937,-32-5-272,50 7 298,207 39 11,-249-44-423,-5-2 24,0 1 0,0-1 0,-1 1 0,1 1 0,0-1 0,-1 1-1,1 0 1,-1 1 0,0-1 0,6 7 0,-11-10-30,0 1-1,-1 0 1,1 0-1,0 1 1,-1-1 0,1 0-1,-1 0 1,0 0-1,1 0 1,-1 0 0,0 0-1,0 1 1,0-1-1,0 0 1,0 0 0,0 0-1,0 1 1,0-1-1,0 0 1,0 0 0,-1 0-1,1 0 1,-1 0-1,1 1 1,-1-1-1,0 1 1,-21 30 377,13-22-280,-81 98 469,61-76-611,1 1 0,1 2 0,-32 56 0,43-57-53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5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3 179 12459,'-3'-5'3560,"8"11"-1503,2 3-225,3-5-263,0-1-169,4-3-304,5 0-96,4 0-600,6-3-496,1-4 440,1-5-248,-2 1-200,0-2-48</inkml:trace>
  <inkml:trace contextRef="#ctx0" brushRef="#br0" timeOffset="1">676 1 18948,'0'9'1832,"-3"3"-1383,-10 4-209,0 1 1096,-7 6-912,1 3-136,-7 1-184,3 3-16,-1-1-32,1-5-80,3-1-336,0-5-264,4-8 160,-1-3 320,3-3-128,-1-4-80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5:5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20012,'2'12'1585,"7"-2"-1097,2 6-200,10 1 728,3 1-392,10 3-304,4-1-160,9-3-712,0-3 616,-2 2-120,-2-9-104,-8 3-120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0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16540,'-3'0'1568,"0"7"-880,2 3-232,2 7 824,3 5-87,5 4-385,1-1-160,6 5-160,4-2-24,4-8-144,4-3-96,0-8-336,1-2-336,0-9-624,1-5 920,-6-12-160,0-5-128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0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18484,'-15'26'1760,"-1"8"-1072,1 3-279,-4 5 711,0 1-160,4 0-192,3-2-192,5-2-256,1-2-184,-1-9-400,7-1-288,-1-11-656,2-4-1401,5-9 2081,1-3-368,10-4-376</inkml:trace>
  <inkml:trace contextRef="#ctx0" brushRef="#br0" timeOffset="1">320 234 17644,'-11'22'1864,"-2"2"-1352,-1 1-192,1 3 689,1 4-401,4-2-112,0-4-584,4-2-320,1-4-561,2-1-23,-3-9 648,-1-4-208,4-8-272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0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18100,'2'-3'188,"-1"1"-1,1 0 1,0-1 0,0 1-1,0 0 1,0 0 0,0 0 0,1 1-1,-1-1 1,0 1 0,1-1-1,-1 1 1,1 0 0,0-1 0,-1 2-1,1-1 1,0 0 0,0 0-1,0 1 1,4-1 0,8 0 538,0 0 1,25 3 0,-29-1-253,17 1 417,50 11-1,-67-10-803,0 0 1,0 0-1,0 1 0,0 1 0,-1 0 0,0 0 0,12 9 0,-21-14-88,0 1 0,0 0 0,0 0 0,1 0 0,-1 0-1,0 0 1,-1 0 0,1 0 0,0 0 0,0 0 0,0 0 0,-1 1 0,1-1 0,0 0 0,-1 0 0,1 1 0,-1-1 0,0 0 0,1 1 0,-1-1 0,0 2 0,0-1-3,0-1 0,-1 0 0,1 1 1,-1-1-1,1 0 0,-1 1 1,0-1-1,1 0 0,-1 0 1,0 1-1,0-1 0,0 0 1,0 0-1,0 0 0,0 0 0,-2 1 1,-5 3-19,-1 0 1,1-1-1,0 0 1,-17 5-1,-141 39-95,166-48 116,-1 0-1,1 0 1,0 0-1,0 0 0,0 0 1,0 0-1,-1 0 1,1 0-1,0 0 1,0 0-1,0 0 1,-1 0-1,1 0 1,0 0-1,0 0 1,0 0-1,0 0 1,-1 0-1,1 0 1,0 1-1,0-1 1,0 0-1,0 0 1,0 0-1,-1 0 1,1 0-1,0 1 0,0-1 1,0 0-1,0 0 1,0 0-1,0 0 1,0 1-1,0-1 1,0 0-1,0 0 1,0 0-1,0 0 1,0 1-1,0-1 1,0 0-1,0 0 1,0 0-1,0 1 1,0-1-1,0 0 1,0 0-1,0 0 1,0 1-1,0-1 1,13 7-139,33 5-253,-30-8 170,-4-1-109,0 1 0,-1 0 1,0 1-1,21 12 0,-30-15 233,1-1-1,-1 1 1,0 0-1,0 0 1,1 0-1,-1 1 1,-1-1-1,1 0 1,0 1 0,0-1-1,1 5 1,-2-5 44,-1 0 0,1-1 0,-1 1 0,0 0 0,0 0 0,0 0 0,0 0 0,0 0 1,0 0-1,0-1 0,0 1 0,-1 0 0,1 0 0,-1 0 0,1-1 0,-1 1 0,0 0 0,0 0 1,0-1-1,-1 3 0,-3 2 37,0 1 0,-1-1 1,0-1-1,0 1 0,0-1 1,-1 0-1,1 0 0,-1-1 0,0 0 1,-1 0-1,-8 3 0,-2 0 316,0 0 1,-1-2-1,-30 6 0,45-10-272,0-1 1,0 1-1,0-1 0,0 0 0,0 0 1,0 0-1,0-1 0,0 1 1,0-1-1,0 0 0,0 0 0,0-1 1,0 1-1,1-1 0,-8-4 1,9 5-38,1-1 1,-1 0 0,0 1-1,1-1 1,-1 0 0,1 0-1,0 0 1,0 0 0,0 0-1,0 0 1,0 0 0,0-1-1,0 1 1,1 0 0,-1 0-1,1-1 1,-1 1 0,1 0-1,0-1 1,0 1 0,0 0 0,0-1-1,1 1 1,-1 0 0,1-1-1,-1 1 1,1 0 0,1-4-1,12-28-214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0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20228,'2'10'1929,"10"-7"-1201,5-3-312,10 4 784,8 3-216,6 2-431,5-3-225,-1 2-912,-5-5-489,-6 3 849,-9-2-160,-17-4-200</inkml:trace>
  <inkml:trace contextRef="#ctx0" brushRef="#br0" timeOffset="1">0 197 15683,'13'7'1545,"16"-5"-1025,5-1-176,11-2 280,2 1 744,-3-6-912,2-1 16,-3-16-279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0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 17244,'-13'1'2678,"18"-2"-397,24-4-27,-17 4-1992,0 0 0,0 1 0,0 1 0,0 0 0,0 0 0,0 1 0,13 4 0,-22-4-257,1-1-1,0 0 0,-1 1 1,1 0-1,-1 0 0,1 0 0,-1 0 1,0 1-1,0-1 0,0 1 1,3 4-1,-4-5-20,-1 0-1,0 0 1,1 1 0,-1-1 0,0 0 0,0 1-1,-1-1 1,1 1 0,0-1 0,-1 1-1,0-1 1,1 1 0,-1 0 0,0-1-1,0 1 1,-1-1 0,1 1 0,-1 0-1,0 2 1,0-1-17,0 0 0,-1 1-1,0-1 1,0 0 0,0 0-1,0 0 1,-1 0 0,1-1 0,-7 8-1,-34 27-144,34-32 126,2 0 0,-1 1 0,0 0 0,1 0 0,-11 16 0,17-22 30,1 1 0,-1-1 0,0 0 0,1 1 0,-1-1 0,1 0-1,-1 1 1,1-1 0,0 1 0,0-1 0,0 1 0,0-1 0,0 1-1,0-1 1,0 1 0,0-1 0,0 0 0,1 1 0,-1-1-1,0 1 1,1-1 0,0 0 0,-1 1 0,1-1 0,0 0 0,-1 1-1,1-1 1,0 0 0,0 0 0,0 0 0,0 0 0,0 0 0,2 1-1,5 4-111,0 0-1,0-1 1,1 0-1,11 5 1,8 5-157,-25-13 256,0 0-1,1 1 1,-1 0-1,0-1 1,-1 1 0,1 1-1,0-1 1,-1 0-1,0 0 1,3 6-1,-4-7 34,-1-1-1,1 1 0,-1 0 0,0-1 0,0 1 0,0-1 0,1 1 0,-1 0 0,-1 0 0,1-1 0,0 1 0,0-1 0,-1 1 0,1 0 0,-1-1 0,1 1 1,-1-1-1,1 1 0,-1-1 0,0 1 0,0-1 0,0 1 0,0-1 0,0 0 0,0 0 0,0 1 0,-1-1 0,-1 1 0,-5 5 150,-1-1 1,-1 0-1,1 0 0,-1-1 0,0 0 0,0 0 0,0-2 0,-1 1 0,1-1 0,-1-1 1,0 1-1,0-2 0,0 0 0,0 0 0,-21-2 0,31 1-198,0 0 0,0 0 0,0 0 1,0-1-1,0 1 0,0 0 0,0-1 0,0 1 0,0 0 0,0-1 0,0 0 0,0 1 0,1-1 0,-1 1 1,0-1-1,0 0 0,0 1 0,1-1 0,-1 0 0,0 0 0,1 0 0,-1 0 0,1 0 0,-1 1 0,1-1 1,-1 0-1,1 0 0,0 0 0,-1 0 0,1 0 0,0 0 0,0-1 0,0 1 0,0 0 0,0 0 1,0 0-1,0 0 0,0 0 0,0 0 0,0 0 0,1 0 0,-1-1 0,3-5-190,-1 0 0,1 1-1,1 0 1,-1-1 0,5-5-1,-6 9 310,23-34-818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0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20020,'-24'19'516,"1"1"-1,1 0 0,1 2 1,1 0-1,0 2 0,-22 36 1,34-49-469,1 1 0,1 0 0,-1 0 1,2 1-1,0 0 0,0 0 0,1 0 1,1 0-1,-2 16 0,4-24-42,1-1 0,-1 1 0,1 0 0,0-1 0,1 1 0,-1 0-1,1-1 1,0 1 0,0-1 0,0 1 0,1-1 0,0 1 0,0-1 0,0 0 0,0 0-1,0 0 1,1 0 0,0 0 0,0-1 0,0 1 0,0-1 0,0 0 0,1 0 0,0 0-1,-1 0 1,1 0 0,0-1 0,0 0 0,1 0 0,4 2 0,0-1 13,0-1 1,0 1-1,1-2 1,-1 1-1,1-1 1,-1-1-1,1 0 1,0 0-1,-1-1 1,1 0-1,-1-1 0,1 0 1,-1 0-1,0-1 1,0 0-1,0-1 1,0 0-1,-1 0 1,10-7-1,-16 10 2,-1 0 0,1 0 0,-1 0 0,0 0 0,1-1-1,-1 1 1,0 0 0,0-1 0,0 1 0,0-1 0,0 1 0,0-1-1,-1 1 1,1-1 0,0 0 0,-1 1 0,1-1 0,-1 0 0,0 1-1,0-1 1,1 0 0,-1 0 0,0-2 0,-1 2 2,0 0 0,0 0-1,0 0 1,0 0 0,0 0 0,0 1 0,0-1 0,0 0-1,-1 1 1,1-1 0,-1 1 0,1-1 0,-1 1 0,1 0 0,-1-1-1,0 1 1,0 0 0,0 0 0,-3-1 0,-10-4-554,0 1 1,0 1-1,0 0 0,-29-3 1,53 3-584,11 3 373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0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22 122 18044,'-11'0'2160,"5"4"-1215,2-4-449,11-1 1840,6 1-1072,11 1-751,5-2-329,7-2-817,4 3-367,3-6 784,-2 0-136,0-5-200</inkml:trace>
  <inkml:trace contextRef="#ctx0" brushRef="#br0" timeOffset="1">315 23 16420,'-7'13'2056,"1"-3"-1328,6 4-272,1-2 1009,9 4-537,3-5-144,12-8-520,2-2-448,9-1-720,2-4 808,2-16-192,2-4-80</inkml:trace>
  <inkml:trace contextRef="#ctx0" brushRef="#br0" timeOffset="2">728 0 17204,'-31'35'1848,"-4"-7"-1016,0 5-304,5 3 873,1-2-153,8-2-320,1 1-144,8-2-480,-1 4-336,1-2 112,0 0-24,2-5-144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2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 16548,'13'-10'1932,"-13"10"-1890,1 0-1,-1 0 1,0 0-1,0 0 0,0 0 1,1 0-1,-1 0 1,0 0-1,0 0 1,1 0-1,-1 0 1,0 0-1,0 0 1,0 0-1,1 1 1,-1-1-1,0 0 1,0 0-1,0 0 1,1 0-1,-1 1 1,0-1-1,0 0 1,0 0-1,0 0 1,0 1-1,0-1 1,1 0-1,-1 0 0,0 0 1,0 1-1,0-1 1,0 0-1,0 1 1,1 32 1335,-2-18-1460,-33 571 1048,-1 22-62,61-147-99,0 48 26,-41 205 660,15-677-1377,-2 56 261,1-81-265,-1 0-1,0-1 1,0 1-1,-1-1 1,-8 18 0,11-28-114,0-1 0,0 0 0,0 1 0,0-1 0,0 1 0,0-1 0,0 0 1,-1 1-1,1-1 0,0 0 0,0 1 0,-1-1 0,1 0 0,0 1 0,0-1 1,-1 0-1,1 1 0,0-1 0,-1 0 0,1 0 0,0 1 0,-1-1 0,1 0 1,0 0-1,-1 0 0,1 1 0,0-1 0,-1 0 0,1 0 0,-1 0 1,1 0-1,0 0 0,-1 0 0,1 0 0,-1 0 0,1 0 0,-1 0 0,1 0 1,0 0-1,-1 0 0,1 0 0,-1-1 0,1 1 0,0 0 0,-1 0 0,1 0 1,0 0-1,-1-1 0,1 1 0,0 0 0,-1 0 0,1-1 0,-2-1-28,1 1 1,0-1-1,-1 0 0,1 0 0,0 0 0,0 0 0,0 0 0,0 0 1,0-2-1,-3-15-91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4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0 505 15539,'2'-6'286,"-1"0"1,1 0-1,1 1 0,-1-1 0,1 1 0,0-1 1,0 1-1,7-8 0,1-4 278,208-279 2376,-149 205-2016,-37 51-266,-33 40-649,0-1-1,0 1 1,1 0 0,-1 0-1,0-1 1,1 1 0,-1 0 0,0 0-1,1 0 1,-1 0 0,0-1-1,1 1 1,-1 0 0,0 0-1,1 0 1,-1 0 0,1 0-1,-1 0 1,0 0 0,1 0 0,-1 0-1,0 0 1,1 0 0,-1 0-1,0 0 1,1 0 0,-1 1-1,0-1 1,1 0 0,-1 0-1,0 0 1,1 0 0,-1 1 0,0-1-1,1 0 1,-1 0 0,0 1-1,0-1 1,1 0 0,-1 0-1,0 1 1,0-1 0,0 0-1,1 1 1,8 18 83,-6-12-67,60 110 7,19 40-257,-75-141-115,0-1 0,1 0 0,1 0 0,20 26 1,-27-39 309,-1 0 0,1-1 0,0 1 1,0 0-1,0 0 0,0-1 0,0 1 1,0-1-1,3 2 0,-3-3-1,0 0 0,-1 1 0,1-1 0,0 0 0,-1-1 0,1 1 0,0 0 0,-1 0 0,1-1 0,0 1 0,-1-1 0,3 0 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2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67 324 11458,'-12'2'786,"-1"1"0,1-1 0,-17 8 0,29-10-721,0 0 0,0 0 1,0 0-1,0 0 0,0 0 0,0 1 1,1-1-1,-1 0 0,0 0 1,0 0-1,0 0 0,0 0 0,0 0 1,0 1-1,0-1 0,0 0 0,0 0 1,0 0-1,1 0 0,-1 0 1,0 1-1,0-1 0,0 0 0,0 0 1,0 0-1,0 0 0,0 1 0,0-1 1,0 0-1,0 0 0,0 0 1,-1 0-1,1 1 0,0-1 0,0 0 1,0 0-1,0 0 0,0 0 0,0 0 1,0 0-1,0 1 0,0-1 1,0 0-1,-1 0 0,1 0 0,0 0 1,19 3 324,-19-3-318,66 1 648,-1-2-1,99-15 1,-84 7-417,1295-95 826,345 31-514,-682 30 316,-806 28-451,-230 15-479,-1 1-1,0-1 1,1-1-1,-1 1 0,0 0 1,1 0-1,-1 0 1,0-1-1,1 1 1,-1 0-1,0-1 1,1 0-1,-1 1 1,0-1-1,0 0 1,0 1-1,0-1 1,0 0-1,0 0 1,1-1-1,-1 1-11,-1 0 0,1-1-1,-1 1 1,0 0 0,0-1 0,0 1-1,0 0 1,0 0 0,0-1 0,0 1-1,0 0 1,0-1 0,-1 1 0,1 0-1,0 0 1,-1-1 0,1 1 0,-1 0-1,1 0 1,-1 0 0,-1-2 0,-13-21-23,-3-3-63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2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14091,'-9'1'976,"-14"3"1258,20 1-894,11 2 237,11 2-962,0-1 0,0 0 0,32 6 0,-15-4-368,-31-8-223,67 19 257,134 59 1,-196-75-270,-1 0 1,1 1-1,-1 0 0,15 13 1,-22-17-3,0 0 1,0-1-1,0 1 1,-1 0-1,1 0 1,-1 0-1,0 0 1,1 0-1,-1 1 1,0-1-1,0 0 1,-1 0-1,1 1 1,0-1-1,-1 1 1,1-1-1,-1 0 1,0 1-1,0-1 1,0 1-1,0-1 1,0 1-1,0-1 1,-1 1-1,1-1 1,-1 0-1,-1 4 1,-1 0 29,-1 0 1,0 1-1,0-2 0,0 1 1,-1 0-1,0-1 1,0 0-1,0 0 1,-9 5-1,-60 38 292,56-37-255,-69 38 325,-56 37-2819,140-84 2305,0 0-1,-1 1 0,1-1 1,1 1-1,-1 0 0,0 0 1,1 0-1,-1 1 1,1-1-1,-3 6 0,1 2-566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2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2 463 15587,'-1'0'78,"1"1"0,0-1 0,0 1 0,0-1 0,0 1 0,0 0 0,0-1 0,0 1 0,0-1 0,0 1 0,0-1 0,0 1 0,0-1 0,0 1 0,0 0 0,0-1 0,1 1 0,-1-1 0,0 1 0,0-1 0,1 1 0,-1-1 0,0 1 0,1-1 0,-1 0 0,0 1 0,1-1 0,-1 1 0,1-1 0,-1 0 0,0 1 0,1-1 0,-1 0 0,1 0-1,-1 1 1,1-1 0,-1 0 0,1 0 0,0 0 0,-1 1 0,1-1 0,-1 0 0,1 0 0,-1 0 0,1 0 0,-1 0 0,1 0 0,0 0 0,-1-1 0,1 1 0,-1 0 0,1 0 0,-1 0 0,1 0 0,-1-1 0,1 1 0,-1 0 0,1 0 0,0-1 0,5-3 415,1-1 0,-1 1 0,10-9 1,-9 6-284,203-179 2232,-165 141-2222,-2-2 0,50-72 0,-64 72 248,-34 60-430,0 1 0,1 0 0,1 0 0,0 0 0,0 0 1,2 0-1,0 1 0,0-1 0,2 1 0,0-1 0,0 0 0,1 1 0,7 23 0,-5-27-124,0 0-1,0 0 1,1 0-1,1-1 0,0 0 1,0 0-1,1 0 1,0-1-1,1 0 0,-1-1 1,2 1-1,-1-1 0,1-1 1,1 0-1,-1 0 1,1-1-1,16 8 0,-15-9-30,1-1-1,0 0 0,0-1 1,15 3-1,-1-5-226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2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14923,'196'-20'3070,"-66"5"-2228,2536-111 1424,-2247 136-2083,204-5 656,-502-16-524,193-42 0,-144 21 744,-105 26-495,-48 6-342,-1-1 1,29-6-1,-44 7-222,-1-1-1,1 1 1,-1 0 0,1-1 0,0 1 0,-1-1-1,1 1 1,-1 0 0,1-1 0,-1 1 0,1-1 0,-1 0-1,0 1 1,1-1 0,-1 1 0,1-1 0,-1 0 0,0 1-1,0-1 1,1 0 0,-1 1 0,0-1 0,0 0-1,0 1 1,0-1 0,0 0 0,0 0 0,0 1 0,0-1-1,0 0 1,0 1 0,0-1 0,0 0 0,-1 1 0,1-1-1,0 0 1,-1 1 0,0-2 0,0-4-1,-3-18-21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2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17220,'0'8'358,"-1"0"0,0-1 0,-1 1 0,-2 8 0,-5 22 101,6 45 406,3-1 0,14 109 0,-5-86-372,4 164 448,-37 466 0,3-508-672,-21 317 469,38-408-103,28 269 0,-11-337-369,2-2 0,29 76 0,-6-20 83,-35-111-245,-1 0 0,3 22 0,-4-29-55,-1 0 0,0 0 1,-1 0-1,1 0 1,0 0-1,-1 0 0,0-1 1,0 1-1,0 0 1,-1 0-1,1-1 0,-3 5 1,4-7-43,0-1 1,-1 1 0,1-1-1,0 1 1,0-1 0,-1 0-1,1 1 1,0-1 0,-1 1-1,1-1 1,0 0-1,-1 1 1,1-1 0,0 0-1,-1 1 1,1-1 0,-1 0-1,1 0 1,-1 1 0,1-1-1,-1 0 1,1 0-1,-1 0 1,1 0 0,-1 0-1,1 0 1,-1 0 0,0 0-1,0 0-8,1 0-1,-1-1 1,1 1-1,-1-1 1,0 1-1,1-1 1,-1 0-1,1 1 1,-1-1-1,1 0 0,0 1 1,-1-1-1,1 0 1,0 1-1,-1-1 1,1-1-1,-7-31 202,-3-42-94,5 33-114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2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2570 14787,'0'-6'260,"1"-1"1,0 1-1,1-1 0,-1 1 1,1 0-1,1 0 0,-1-1 0,1 2 1,4-8-1,35-50 746,36-33-102,144-136 1,30-35-307,120-150 122,-78 101-725,-231 248 16,4 3 0,3 2 0,126-86 0,254-125 68,-431 264-75,219-118 140,-180 102-107,0 2 0,79-22 1,29-2-12,-68 17 18,0 5 0,110-14 0,-156 34 23,132-18 319,-142 16-89,0-2 0,54-20 1,-76 24-214,-1 1 1,1 1-1,0 1 1,1 0-1,35 2 1,-25 0 5,45-7-1,-66 6-720,-23 3-1405,-10 0 620,9-2 661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2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 18020,'3'-7'2304,"0"4"-1463,-3 5-409,-2 0 1576,-1 9-1016,1 3-192,-1 7-423,0 2-209,0 6-128,0 1 0,2 2-104,-2-4-233,0-1-439,0-4-272,-4-10 784,-2-6-176,-2-8-136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2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16484,'9'-3'730,"0"-1"1,0 1 0,0 1 0,0 0 0,1 0 0,16 0-1,61 2 1673,-73 0-2142,5 0-29,0 1 0,0 1 0,0 1 0,0 0 0,-1 2 0,23 7 0,-40-12-225,0 1 1,1-1-1,-1 1 1,0 0 0,1-1-1,-1 1 1,0 0-1,0 0 1,1 0-1,-1 0 1,0 0-1,0 0 1,0 0-1,0 0 1,-1 0-1,1 1 1,0-1 0,0 0-1,-1 0 1,1 2-1,0-1-2,-1-1 0,0 0 0,-1 0-1,1 1 1,0-1 0,0 0 0,0 0 0,-1 1 0,1-1-1,-1 0 1,1 0 0,-1 0 0,1 0 0,-1 0 0,0 1-1,1-1 1,-1 0 0,-1 1 0,-4 4 9,-1 0 0,0 0 0,0-1 0,-15 9 1,21-12-13,-13 5 13,9-4-18,1 0 0,-1 0 1,1 0-1,-1 0 0,-5 6 0,10-9 0,0 1 1,0-1-1,-1 0 0,1 0 0,0 1 1,0-1-1,0 0 0,0 1 0,-1-1 0,1 0 1,0 1-1,0-1 0,0 0 0,0 1 0,0-1 1,0 0-1,0 1 0,0-1 0,0 0 0,0 1 1,0-1-1,0 0 0,0 1 0,1-1 0,-1 0 1,0 1-1,0-1 0,0 0 0,0 1 0,1-1 1,-1 0-1,0 1 0,0-1 0,0 0 1,1 0-1,-1 1 0,0-1 0,0 0 0,1 0 1,-1 0-1,0 0 0,1 1 0,-1-1 0,0 0 1,1 0-1,-1 0 0,0 0 0,1 0 0,21 7-63,-19-6 57,9 2-33,-1-1 22,0 1 0,0 1-1,0-1 1,20 12 0,-29-15 22,0 1 1,-1 0-1,1 0 0,-1 1 1,1-1-1,-1 0 1,1 0-1,-1 1 0,0-1 1,0 1-1,1-1 1,-1 1-1,0-1 0,-1 1 1,1 0-1,0-1 1,0 1-1,-1 0 0,1 0 1,-1 0-1,1 0 1,-1-1-1,0 1 0,0 0 1,0 0-1,0 0 1,0 0-1,0 0 1,0 0-1,-1 0 0,1-1 1,-1 1-1,1 0 1,-1 0-1,0 0 0,0-1 1,-1 3-1,-2 3 49,-1 0 1,-1 0-1,1 0 0,-1-1 0,0 0 1,0 0-1,-1-1 0,0 0 0,0 0 0,-10 6 1,-8 2 359,-46 18 1,58-25-260,0-1 0,0-1 0,-1 0 0,0 0 0,1-2 0,-1 0 0,0 0 0,-1-1 0,-21-2 0,34 1-150,1 0-1,-1 0 0,1 0 0,-1-1 1,1 1-1,0 0 0,-1-1 0,1 1 1,0-1-1,-1 1 0,1-1 0,0 0 1,0 0-1,-1 1 0,1-1 0,0 0 1,0 0-1,0 0 0,0 0 0,0 0 1,0-1-1,0 1 0,1 0 0,-1 0 1,0-1-1,1 1 0,-1 0 0,1-1 1,-1 1-1,1 0 0,-1-1 0,1 1 1,0-3-1,0 1 5,1-1 0,-1 0 0,1 1 0,0-1 0,0 1 0,0-1 0,1 1 0,-1 0 0,1-1 0,0 1 0,3-4 0,11-14-94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23 20068,'5'-7'1042,"10"-8"395,-11 15-597,-7 11 382,-31 60-733,-2-2 0,-67 98 0,119-186-5930,49-59-582,-10-10 3404,-10-3 3466,-42 85-433,-3 5-222,0 0-1,0 0 1,1 0 0,-1 0 0,1 0 0,-1 0 0,1 0-1,-1 0 1,1 0 0,0 0 0,-1 0 0,1 1 0,1-2-1,-1 2-21,-1 1-1,1 0 0,-1 0 0,1 0 0,-1 0 0,1 0 0,-1 0 0,0 0 1,1 0-1,-1 0 0,0 0 0,0 0 0,0 0 0,0 0 0,0 0 1,0 2-1,0 93 2037,-1-72-1994,0 1 0,2 0 0,1 0 0,0 0 0,12 42 0,-12-61-166,0 0-1,1 0 1,-1-1 0,6 8 0,-7-12-130,-1 0 0,1 1 0,0-1 0,0 0 0,0 0 0,0 0 0,0 0 0,0 0 0,0 0 0,0 0 0,0 0 0,0-1 0,1 1 0,-1 0 0,0-1 0,0 1 0,1-1 0,-1 1 0,0-1 0,1 1 0,-1-1 0,1 0 0,-1 0 0,2 0 0,-2 0 61,-1 0 0,0 0 0,0-1 0,0 1 0,0 0 0,0 0 0,0-1 0,0 1 0,0 0 0,0-1 0,0 1 0,0 0 0,0 0 0,0-1 0,0 1 0,0 0 0,0 0 0,0-1 0,0 1 0,0 0 0,0 0 0,0-1 0,0 1 0,0 0 0,0 0 0,-1-1 0,1 1 0,0 0 0,0 0 0,0 0 0,0-1 0,-1 1 0,1 0 0,-7-7-501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48 14635,'-12'-12'1905,"5"6"-1033,6 2-320,1 1 1136,10 6-352,5 0-399,7 1-161,6-1-848,1-3 1432,10-7-1168,-2 3 48,2-21 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5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13355,'12'-5'3553,"52"-18"-1502,70 1-610,-73 13-1042,997-105 655,-663 91-1029,122-10 3,140 3-27,248 11 177,-160 2 194,14-11-225,-389 10-153,-146 12 149,195-12 554,-419 18-710,1 0 0,-1 0 0,0 0 0,0 0 0,0 0-1,0-1 1,1 1 0,-1 0 0,0 0 0,0 0 0,0 0 0,0 0-1,0 0 1,0 0 0,1-1 0,-1 1 0,0 0 0,0 0 0,0 0-1,0 0 1,0-1 0,0 1 0,0 0 0,0 0 0,0 0 0,0 0-1,0-1 1,0 1 0,0 0 0,0 0 0,0 0 0,0-1 0,0 1-1,0 0 1,0 0 0,0 0 0,0 0 0,0-1 0,0 1-1,0 0 1,0 0 0,0 0 0,0 0 0,0-1 0,0 1 0,-1 0-1,1 0 1,0 0 0,0 0 0,0 0 0,0 0 0,0-1 0,0 1-1,-1 0 1,1 0 0,0 0 0,0 0 0,0 0 0,0 0 0,-1 0-1,1 0 1,0 0 0,0 0 0,-13-11-83,12 10 12,-6-5-112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16379,'-6'7'1497,"5"4"-913,-2 1-224,11 2 608,8 2-224,6-2-215,4 1-185,5-7-472,2-4-233,0-5-503,1-8 696,-5-8-160,-3-3-168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14331,'-20'28'1728,"-3"10"-1055,-4 7-217,0 7 1456,4 7-1160,3-2-80,9-2-600,6-5 1657,6-11-1449,6-9 80,5-30-24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28 17476,'13'-12'1792,"0"5"-1096,-13-1-288,-9 8 849,-4 7-305,-8 14-312,-5 7-176,-5 9-304,-2 4-40,-5 5-96,3 2 0,3-5-88,5-6-152,7-10-520,7-8-320,6-11 864,2-8-208,5-10-129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15211,'0'3'1633,"1"12"-809,2 2-248,4 4 1264,5 4-719,5 5-401,3 1-56,10-1-496,3-2-336,0-7 248,-7-1-136,-6-4-112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13827,'-1'1'123,"1"-1"1,-1 1-1,0-1 1,1 1-1,-1 0 0,1-1 1,-1 1-1,1 0 1,-1-1-1,1 1 0,-1 0 1,1-1-1,0 1 1,-1 0-1,1 0 0,0 0 1,0-1-1,-1 1 1,1 0-1,0 0 0,0 1 1,1 22 1103,0-13-501,27 438 5395,-27-438-6097,-1-6-113,0 0 1,1 0 0,-1 0 0,1 0 0,0-1 0,1 1 0,-1 0 0,1-1 0,0 1-1,3 6 1,-4-11 73,-1 1 0,0-1 0,1 1 0,-1-1 0,0 0-1,1 1 1,-1-1 0,1 0 0,-1 1 0,1-1 0,-1 0-1,0 0 1,1 1 0,-1-1 0,1 0 0,-1 0 0,1 0-1,0 0 1,-1 0 0,1 0 0,-1 0 0,1 0 0,-1 0-1,1 0 1,-1 0 0,2 0 0,7-2-233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16388,'172'-5'4798,"85"-15"-2889,-90 5-1322,584-6-203,-353 16-412,96-35-2,-4-32 384,-304 42 64,-142 22-257,-27 4-320,0 0 0,33-1 0,-42-12-2851,0 5 2312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17444,'-2'0'179,"0"0"1,0 1-1,0-1 1,0 0-1,0 1 1,0-1-1,0 1 1,0 0-1,1 0 1,-1 0-1,0 0 1,1 0-1,-1 0 1,0 0 0,1 0-1,-1 1 1,1-1-1,0 1 1,-1-1-1,1 1 1,0-1-1,0 1 1,0 0-1,0-1 1,0 1-1,1 0 1,-1 0-1,0 0 1,1 0-1,0 0 1,-1 0-1,1 2 1,-2 9 68,1 0 1,0 0 0,2 24-1,0-21 87,1 22-278,1-1-1,14 64 1,-13-92-256,-4-9 194,0 0 1,0 0-1,1 0 0,-1 0 1,0 0-1,0 0 1,0 0-1,1 0 0,-1 0 1,0-1-1,0 1 1,0 0-1,1 0 0,-1 0 1,0 0-1,0 0 1,0 0-1,0 0 0,1 0 1,-1-1-1,0 1 1,0 0-1,0 0 0,0 0 1,0 0-1,1 0 1,-1-1-1,0 1 0,0 0 1,0 0-1,0 0 1,0 0-1,0-1 0,0 1 1,0 0-1,0 0 1,0 0-1,0-1 0,0 1 1,0 0-1,0-1 1,6-16-242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 18980,'17'-6'1592,"-17"9"-1176,-4 6-183,-12 12 615,-5 6-280,-10 9-224,-2 6-120,1 1-168,-1 1 0,-2-2-8,4-5-64,5-10-480,3-1-168,7-17-561,0-9 993,3-12-184,2-9-208</inkml:trace>
  <inkml:trace contextRef="#ctx0" brushRef="#br0" timeOffset="1">7 103 18468,'13'8'1664,"2"5"-1032,4 4-215,8 3 687,5 3-304,5 0-176,2-3-168,5-7-568,-1-8-424,4-6 1016,-4-9-544,-4-9-96,-7-5-80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13187,'-10'-4'5233,"7"0"-4089,14 2-304,6-2-224,19 1 985,9-1-329,9 2-336,5-1-184,8 1-503,1-1-570,-4-2 393,-5 3-128,-13-1-160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17692,'2'1'1576,"5"-1"-1128,9 0-152,12 2 728,10-2-167,10 0-257,8-3-200,9-3-216,-2-1-96,-2-3-504,-5 2-352,-15-3 640,-10 1-152,-12 5-136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5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13691,'-6'13'385,"1"0"1,0 0-1,1 1 0,1 0 1,0 0-1,0 0 0,2 0 1,0 1-1,0 15 0,4 16 207,13 67-1,-3-29-78,13 367 489,6 48-769,-20-417-215,33 266 36,-38-264-28,-5 0-1,-9 99 0,-9-25 11,-16 320 616,42-151 29,-1 34-274,-24 0-70,7-266-313,3 121 1,7-176 56,2 0 0,1 0 1,2-1-1,2 0 1,24 65-1,-32-100-59,13 25 135,-13-28-148,-1 1-1,1-1 1,0-1 0,-1 1-1,1 0 1,0 0-1,-1 0 1,1 0 0,0 0-1,0-1 1,0 1-1,0 0 1,0-1 0,0 1-1,0 0 1,0-1-1,0 1 1,0-1-1,0 0 1,0 1 0,0-1-1,0 0 1,2 0-1,-2 0-39,0 0 0,0-1 0,0 1 0,0-1 0,-1 0 0,1 1 0,0-1 0,0 0 0,-1 1 0,1-1 0,0 0 0,-1 0 1,1 1-1,0-1 0,-1 0 0,1 0 0,-1 0 0,0 0 0,1 0 0,-1 0 0,0 0 0,1 0 0,-1 0 0,0 0 0,0 0 0,0 0 0,0-2 0,1-34-443,-1 29 484,-1-37-240,-4-8-94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16099,'2'1'204,"0"1"-1,0-1 1,-1 0-1,1 0 0,0 1 1,-1-1-1,1 1 0,-1-1 1,1 1-1,-1 0 0,0-1 1,0 1-1,1 0 0,-1 0 1,-1 0-1,1 0 1,0 0-1,0 0 0,0 3 1,8 46 1237,-8-41-1087,60 524 1845,-51-367-2015,-13 202 0,-13-174-27,-4 84 174,19-263-261,0-4 52,1-1-1,0 1 1,0-1-1,1 1 1,1-1-1,2 13 1,-3-25-117,0 1 1,0-1 0,1 1-1,-1-1 1,-1 0 0,1 0-1,0 1 1,0-1 0,0 0 0,0 0-1,0 0 1,-1 0 0,1 0-1,0 0 1,0-2 0,2 0-368,19-12 775,-16 11-535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17692,'1'8'1656,"12"-8"-888,4-8-232,13-4 785,8-3-273,9 0-224,6-2-128,4 1-208,1 2-64,-5 7-400,-5 1-248,-10 5-616,-5 2-352,-12-2 960,-1-4-232,-4-5-192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16355,'-2'12'2001,"0"-2"-1201,6-2-192,5 7 1209,8-1-721,3 0-168,5 1-288,2-1-80,4 0-296,2-2-224,2-7-616,-5-5-320,0-4 712,-4-3-24,-6-10-160,-2-6-192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349 312 15323,'-16'30'1489,"-5"10"-777,-4 2-192,1 4 664,-2 2-240,9 0-168,1-3-119,5-7-617,2-5-328,8-13 1536,1-7-1232,0-16 8,0-9-8</inkml:trace>
  <inkml:trace contextRef="#ctx0" brushRef="#br0" timeOffset="1">1 25 15531,'0'3'1921,"6"-3"-1169,6-3-184,9 0 1216,9-1-743,5 0-97,8-2-320,3 2-72,3 2-160,0 1-96,-2 2-584,-3 5-472,-1-3 656,-1 0-104,-6-3-64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4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11915,'6'-6'328,"0"0"1,0 1 0,1 0 0,-1 0 0,1 0 0,0 0 0,1 1 0,-1 1 0,1-1 0,0 1-1,-1 0 1,1 1 0,14-3 0,-4 2-309,0 1 0,1 1 0,0 0 0,-1 2-1,20 2 1,-17-1 49,1-2 0,-1 0 0,1-1 0,27-5-1,84-24 474,-10 2-135,-24 13-309,182-5 1,-163 28-41,-9 0 83,-23-11 25,23 2 166,-101 2-305,0 0 0,0 1 0,0 0 0,0 1-1,0 0 1,-1 0 0,1 0 0,-1 1 0,0 0 0,9 7-1,-6-4-11,1 0-1,0-2 0,17 8 0,-15-8-7,38 13 21,1-2 1,107 19-1,-124-31-13,-12-2 9,38 8-1,-55-9-14,1 1 0,-1 0 0,0 1 0,0-1 0,0 1 1,0 0-1,-1 1 0,1 0 0,-1-1 0,8 8 0,-10-8 2,1 0 0,1 0 0,-1-1 0,0 1 0,1-1 1,-1 0-1,1 0 0,0-1 0,-1 1 0,7 0 0,-5-1-7,0 1-1,-1-1 1,1 1-1,-1 0 1,1 1-1,-1 0 1,6 3 0,26 26 15,-26-21-2,1-1 1,0-1-1,15 10 1,-6-8 14,1-1 1,0-1-1,0 0 1,1-2-1,36 7 1,120 9 49,-48-9-10,-102-8-26,0 1 0,0 2 0,32 14 0,-26-10 32,-17-8-22,-1-1 0,1-1 1,0-1-1,0 0 0,0-1 1,31-3-1,-22 2 33,-1 0 1,30 4-1,-6 2-19,99-2 0,-98-5-1,-26 3-66,0 1 1,0 0 0,31 10-1,18 3-4,25-2-16,167 2-1,-250-15 18,0 1-1,0 0 1,27 8-1,8 1 59,-51-11-57,117 23 52,-99-19-70,0 2 1,-1 0-1,0 1 0,23 13 1,0 7 34,-32-21-10,0-1-1,0 1 1,0-1 0,1 0-1,0-1 1,0 0-1,0-1 1,17 5 0,-18-7-4,1 1 1,-1-1 0,0 2 0,1 0 0,-1 0-1,-1 0 1,1 1 0,0 0 0,-1 0 0,0 1 0,0 0-1,0 0 1,-1 1 0,1 0 0,-1 0 0,-1 0-1,11 14 1,72 96 283,-86-111-462,0 0 0,-1 0 0,1 0 0,-1 0-1,0 0 1,0 0 0,0 0 0,-1 1 0,0-1 0,0 0-1,0 0 1,-1 0 0,0 1 0,0-1 0,0 0 0,0 0-1,-1 0 1,0 0 0,-4 7 0,2-5-368,-2-5-40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4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13451,'20'8'1170,"-1"2"-1,0 0 1,33 24 0,43 45 444,-89-74-1549,11 11 85,1-1 0,1-1 0,21 13-1,-34-24-108,-1 0 0,1 0 0,0-1 0,0 1 0,0-1 0,0-1 0,1 1-1,-1-1 1,0 0 0,1-1 0,-1 1 0,1-1 0,-1-1 0,0 1-1,1-1 1,6-2 0,4-2 103,-1-2 0,1 0 0,-2 0 0,1-2-1,-1 0 1,0 0 0,-1-2 0,24-22 0,-9 4 83,-1-1-1,39-56 1,-21 10-951,-29 45-812,9-14 661,-10 20 272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4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15923,'-8'11'1425,"7"1"-857,-3-3-168,9 9 712,1 2-248,8-1-216,4 4-103,6-12-121,9 4-48,3-15-144,5 0-136,2-12-448,2-8-216,-2-6-1025,-3-8 1369,-10-8-256,-4 2-184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4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15875,'-20'53'1425,"-5"6"-913,1 1-200,-1-1 528,2-2-152,8 2-200,2-2-40,6-15-648,2-6-32,8-19 200,4-8-64,6-9-96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15523,'26'17'2073,"14"0"-1273,18-11-312,6 4 1472,12-2-1175,6-2-145,1-9-640,0 3-496,-17-10 432,-14-7-120,-24-4-160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3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15307,'27'11'1769,"19"-1"-841,7-4-360,12-3 928,5 0-351,2-3-697,-4-2-1353,-9 2 1009,-9-1-184,-11-6-376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7:1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13283,'45'-11'577,"-1"1"0,2 3 0,80-4 0,-24 11 3,136 17-1,4 10-257,333-6-1,-433-25-212,243-2 78,0 28 376,-239-3-147,120 12 649,-192-26-544,116-6-1,-115-7-219,82-21 1,-2 0 202,-154 29-536,-1 0 0,1-1 0,-1 1 0,1-1 1,-1 1-1,1 0 0,-1-1 0,1 1 1,-1-1-1,1 1 0,-1-1 0,0 0 0,1 1 1,-1-1-1,0 1 0,0-1 0,1 0 0,-1 1 1,0-1-1,0 0 0,0 1 0,0-1 0,0 0 1,0 1-1,0-1 0,0 0 0,0 1 0,0-2 1,-2-24-210,2 25 223,-6-32-206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5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2 205 15043,'0'2'214,"-1"-1"1,1 1-1,0 0 0,-1-1 0,1 1 0,0 0 0,0 0 1,0-1-1,0 1 0,0 0 0,1-1 0,0 4 1,-1-3 248,1 11-22,1 0 1,0 0 0,1-1 0,0 1 0,1-1 0,0 0 0,1 0-1,1 0 1,0-1 0,0 0 0,9 11 0,-10-15-341,1 0 0,0-1 0,0 0 0,1 0 0,0 0 0,0-1 0,0 0 0,0 0 0,1-1 0,0 0 1,0-1-1,0 1 0,0-1 0,0-1 0,1 0 0,-1 0 0,11 1 0,-5-2-19,0-1 0,0 0 0,0-1 0,0-1 0,-1 0 0,1 0 1,0-2-1,-1 0 0,0 0 0,0-1 0,0-1 0,-1 0 0,1 0 0,-1-2 0,-1 1 0,1-2 0,-2 1 0,1-2 0,-1 1 0,0-1 0,-1-1 1,0 0-1,-1 0 0,0 0 0,-1-1 0,0 0 0,5-15 0,-2 1-148,-1 1 0,-1-1 0,-1-1 0,-2 0 0,5-46 0,-10 66 47,1 1 0,0-1-1,0 0 1,1 1 0,3-10 0,5-2-142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5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23 18180,'27'-22'6365,"-33"27"-6152,0 0 0,1 1 0,0 0 1,0 1-1,0-1 0,1 1 0,0 0 0,-5 11 0,9-17-213,0 0 0,0 0 0,-1 0 0,1 0 0,0 0 0,0 0 0,0 0 0,0 0 0,0 0 0,1 1 0,-1-1 0,0 0 0,0 0 0,1 0 0,-1 0 0,1 0 0,-1 0 0,1 0 0,-1 0 0,1-1 0,0 1 0,-1 0 0,1 0 0,0 0 0,0 0 0,-1-1 0,1 1 0,0 0 0,0-1 0,0 1 0,0-1 0,0 1 0,0-1 0,0 0 0,0 1 0,0-1 0,0 0 0,0 1 0,2-1 0,7 2-7,0 0 0,0-1 0,15 0 0,-13-1-4,-3 1-1,1 0-1,-1 0 1,1 1-1,-1 0 0,1 1 1,-1-1-1,0 2 0,-1 0 1,1 0-1,11 7 1,-15-7 4,0 0-1,0 0 1,0 1 0,-1 0 0,0 0 0,0 0 0,0 0-1,0 1 1,-1-1 0,0 1 0,0 0 0,0 0 0,-1 0-1,0 0 1,0 1 0,1 6 0,-2-7 3,0 0 1,0-1-1,-1 1 1,1 0-1,-1 0 1,0 0-1,-1-1 1,0 1-1,0 0 0,-2 9 1,2-12 10,-1 0-1,1-1 1,-1 1 0,1-1 0,-1 1-1,0-1 1,0 0 0,0 0 0,0 0 0,0 0-1,0 0 1,-1 0 0,1-1 0,-1 1-1,1-1 1,-1 1 0,0-1 0,1 0 0,-1 0-1,0 0 1,0 0 0,-5 0 0,-4 1 9,-1-1 0,1 0 0,-1-1 0,0-1 0,0 0 1,1 0-1,-1-1 0,1-1 0,-1 0 0,-17-7 0,22 7-110,-1-1 0,1 0 0,0 0 0,0-1 0,0 0 0,1 0 0,0-1-1,0 0 1,0 0 0,1 0 0,0-1 0,0 0 0,0 0 0,1-1 0,-5-10 0,-3-13-263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5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18332,'29'3'2328,"2"1"-1439,11-1-361,2 0 1160,4-3-520,-3 0-239,3-2-689,-2 1-400,-12-2-1009,-3-1-1359,-10 1 2080,-4-2-385,-9 1-303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5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18356,'1'0'171,"-1"0"1,1 0-1,0 0 0,-1 1 0,1-1 1,-1 0-1,1 0 0,-1 1 1,1-1-1,-1 0 0,0 1 1,1-1-1,-1 0 0,1 1 1,-1-1-1,0 1 0,1-1 0,-1 1 1,0-1-1,1 0 0,-1 1 1,0 0-1,0-1 0,1 1 1,-1-1-1,0 1 0,0-1 0,0 1 1,0-1-1,0 1 0,0-1 1,0 1-1,0 0 0,0-1 1,0 1-1,0-1 0,0 1 1,0-1-1,-1 1 0,1-1 0,0 2 1,-10 33 1304,6-23-1283,1-5-150,2 0 0,-1 0 0,1 0 0,0 0 0,0 0 0,1 0 0,1 12 0,-1-17-54,1 0 0,-1 1 0,1-1 0,-1 0 0,1 0 0,0 0 1,0 0-1,0 0 0,0-1 0,0 1 0,1 0 0,-1 0 0,0-1 0,1 1 0,-1 0 0,1-1 0,0 0 0,0 1 1,-1-1-1,1 0 0,0 0 0,0 0 0,0 0 0,0 0 0,0-1 0,0 1 0,0 0 0,0-1 0,4 1 0,2-1-412,0 1-1,0-1 1,0-1-1,-1 0 1,1 0-1,0 0 1,0-1-1,-1 0 1,1 0-1,-1-1 1,0 0-1,0-1 1,0 1-1,0-1 0,0-1 1,-1 1-1,0-1 1,0 0-1,0 0 1,0-1-1,-1 0 1,0 0-1,8-12 1,-2-7-644,-10 12 1517,-1 13-398,-1 0-1,1 0 1,0-1-1,0 1 1,-1 0 0,1 0-1,0-1 1,0 1-1,-1 0 1,1 0-1,0 0 1,-1 0 0,1-1-1,0 1 1,-1 0-1,1 0 1,0 0 0,-1 0-1,1 0 1,0 0-1,-1 0 1,1 0-1,-1 0 1,1 0 0,0 0-1,-1 0 1,1 0-1,0 0 1,-1 0-1,1 1 1,0-1 0,-1 0-1,-2 2 293,0 0 1,0 0-1,1 1 0,-1-1 0,1 1 1,0-1-1,-1 1 0,1 0 0,0 0 1,1 0-1,-1 0 0,-2 5 0,-3 4 392,-1 2-260,1 0 0,0 1 0,1-1 0,0 1 0,-5 25 0,7-18-584,0 1 0,1 0 0,1 28 0,5-35 384,0-11-158,-1-10-292,0-8-24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5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17764,'6'1'336,"-1"0"0,1 0 0,0-1-1,0 0 1,0-1 0,0 1 0,6-2 0,8-1 111,587-35 4677,-589 37-5039,961-14 514,-590 14-573,-111-2-72,-273 0-728,-10-4 304,-13-7 14,16 12 389,-10-10-271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4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14051,'3'-20'5962,"-3"20"-5906,9 30 4398,-2-2-4192,3 2 11,1-1 1,2 0-1,22 36 0,-29-54-387,1-1 1,1 1-1,0-2 0,0 1 1,1-1-1,0 0 1,1 0-1,-1-1 0,2-1 1,-1 0-1,14 7 1,-14-12-1433,-8-6 533,-9-13-33,-5 3 124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7:4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12 178 15435,'-8'4'2041,"5"-2"-377,10-9 449,6-3-681,11-5-416,5-2-168,7-1-392,3-4-96,4-1-344,-2 2-256,-5 3-792,-4 3 896,-21 5-120,-8 2-160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1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16 109 17148,'0'0'104,"0"0"1,0 0 0,0 1 0,1-1-1,-1 0 1,0 0 0,0 0 0,0 0-1,0 1 1,1-1 0,-1 0 0,0 0-1,0 0 1,1 0 0,-1 0 0,0 0-1,0 0 1,0 0 0,1 0 0,-1 0-1,0 0 1,0 0 0,1 0 0,-1 0-1,0 0 1,0 0 0,1 0 0,-1 0-1,0 0 1,0 0 0,0 0 0,1 0-1,-1 0 1,0 0 0,0 0 0,1 0-1,-1-1 1,0 1 0,0 0 0,0 0-1,0 0 1,1 0 0,-1-1 0,0 1-1,0 0 1,0 0 0,0 0 0,0-1-1,0 1 1,1 0 0,-1 0 0,0-1-1,0 1 1,9-24 1284,-7 15-1317,0-1-1,0 0 0,0-17 1,-2 26-40,0 0 1,0 0-1,0 0 1,0 0 0,0 0-1,0 0 1,0 0-1,0 0 1,-1-1 0,1 1-1,0 0 1,-1 0-1,1 0 1,-1 0-1,1 0 1,-1 0 0,1 0-1,-1 1 1,0-1-1,1 0 1,-1 0 0,0 0-1,0 1 1,0-1-1,1 0 1,-3 0 0,2 1-6,0 0 0,0 0 0,0 0 1,0 1-1,0-1 0,0 1 0,0-1 0,0 0 1,0 1-1,0 0 0,0-1 0,0 1 1,1 0-1,-1-1 0,0 1 0,0 0 0,1 0 1,-1-1-1,0 1 0,1 0 0,-1 0 0,1 0 1,-1 0-1,1 0 0,-1 0 0,1 2 1,-2-1-10,1 0 0,0 1 0,0-1 0,1 0 0,-1 1 0,0-1 0,1 0 0,-1 1 1,1-1-1,0 1 0,0-1 0,0 1 0,0-1 0,0 1 0,1-1 0,-1 0 0,1 1 0,-1-1 1,1 0-1,0 1 0,0-1 0,0 0 0,0 0 0,1 1 0,-1-1 0,0 0 0,1-1 1,0 1-1,-1 0 0,1 0 0,0-1 0,0 1 0,0 0 0,0-1 0,0 0 0,0 0 0,0 0 1,0 0-1,1 0 0,-1 0 0,0 0 0,1-1 0,-1 1 0,1-1 0,-1 1 0,1-1 1,-1 0-1,0 0 0,1 0 0,-1-1 0,1 1 0,-1 0 0,1-1 0,-1 0 0,0 1 0,1-1 1,-1 0-1,4-3 0,-3 2 64,1 0 1,-1-1 0,0 0-1,0 1 1,-1-1 0,1 0-1,-1-1 1,1 1 0,-1 0-1,4-8 1,-5 10-49,0-1-1,-1 0 1,1 0 0,0 1-1,0-1 1,-1 0 0,1 0-1,-1 0 1,0 0 0,1 1-1,-1-1 1,0 0 0,0 0-1,0 0 1,-1 0 0,1 0-1,0 0 1,-1 0 0,1 0-1,-1 1 1,1-1 0,-1 0 0,0 0-1,-2-2 1,3 3-55,0 1-1,0 0 1,-1-1 0,1 1 0,0 0 0,0-1 0,-1 1-1,1 0 1,0 0 0,-1-1 0,1 1 0,0 0-1,-1 0 1,1 0 0,0 0 0,-1-1 0,1 1-1,0 0 1,-1 0 0,1 0 0,-1 0 0,1 0-1,0 0 1,-1 0 0,1 0 0,0 0 0,-1 0-1,1 0 1,-1 0 0,1 0 0,0 0 0,-1 1 0,1-1-1,0 0 1,-1 0 0,1 0 0,0 0 0,-1 1-1,1-1 1,0 0 0,-1 0 0,1 1 0,0-1-1,0 0 1,-1 0 0,1 1 0,0-1 0,0 0-1,0 1 1,-1 0 0,1-1-14,0 1-1,-1-1 0,1 0 1,0 1-1,0-1 1,0 1-1,-1-1 1,1 1-1,0-1 1,0 1-1,0-1 1,0 1-1,0-1 0,0 1 1,0-1-1,0 1 1,0-1-1,0 1 1,0-1-1,0 1 1,0-1-1,1 1 1,-1-1-1,0 1 0,0-1 1,1 0-1,-1 1 1,0-1-1,0 1 1,1-1-1,-1 0 1,1 2-1,11-2-473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1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20764,'0'0'93,"0"0"-1,0 0 1,2 2 1664,-2-1-1665,0-1 1,0 0-1,0 0 1,0 0-1,0 0 1,1 0-1,-1 0 1,0 0-1,0 0 1,0 0-1,0 0 0,0 0 1,0 0-1,1 0 1,-1 0-1,0 0 1,2-1 1664,-2 1-1665,0-1 1,0 1-1,13-11 893,11-16-1391,-19 20 485,0 1 0,0-1-1,-1 0 1,0 0 0,-1-1 0,0 1-1,0-1 1,0 0 0,-1 1-1,0-1 1,-1 0 0,1 0-1,-2-1 1,1-7 0,-1 15-59,0 0 1,0 0 0,0 1 0,0-1 0,-1 0-1,1 0 1,0 1 0,0-1 0,-1 0 0,1 0-1,0 1 1,-1-1 0,1 0 0,-1 0 0,1 1-1,-1-1 1,0 0 0,1 1-9,-1-1 1,1 1-1,-1 0 0,1 0 1,0 0-1,-1 0 1,1 0-1,-1 0 0,1 0 1,0 0-1,-1 0 0,1 0 1,-1 0-1,1 0 0,-1 0 1,1 0-1,0 0 1,-1 0-1,1 0 0,-1 0 1,1 1-1,0-1 0,-1 0 1,-1 1 1,1 0 0,0 0 0,0 0 0,0 0 0,-1 0 0,1 1 0,0-1 0,0 0 0,1 1 0,-1-1 1,0 0-1,0 1 0,1-1 0,-1 1 0,0 2 0,0-3-27,1 1 0,0-1-1,-1 0 1,1 1 0,0-1 0,0 1 0,0-1 0,0 1-1,0-1 1,0 0 0,1 1 0,-1-1 0,0 0 0,1 1-1,-1-1 1,1 0 0,-1 1 0,1-1 0,1 2 0,-1-2-59,0-1 1,-1 1-1,1-1 1,0 1-1,0 0 1,0-1-1,0 0 1,0 1-1,0-1 0,0 0 1,1 1-1,-1-1 1,0 0-1,0 0 1,0 0-1,0 0 1,0 0-1,0 0 1,2 0-1,3-2-296,0 1 0,1-1-1,-1 0 1,0-1 0,0 0 0,10-5-1,46-35-991,-23 19 544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1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58 21069,'-4'-1'630,"-1"0"0,1 0 0,-1 0 0,0 0 1,1 1-1,-9 0 0,11 0-504,0 0-1,0 0 1,-1 0-1,1 1 1,0-1-1,0 1 1,-1-1-1,1 1 1,0 0-1,0 0 1,0 0-1,0 0 1,0 0-1,0 0 1,-2 2 0,4-3-127,0 1 1,-1-1 0,1 0-1,0 0 1,0 0 0,0 0-1,0 0 1,0 1 0,0-1-1,0 0 1,-1 0 0,1 0-1,0 0 1,0 1-1,0-1 1,0 0 0,0 0-1,0 0 1,0 0 0,0 1-1,0-1 1,0 0 0,0 0-1,0 0 1,0 0 0,0 1-1,0-1 1,0 0 0,0 0-1,0 0 1,1 1 0,-1-1-1,0 0 1,0 0 0,0 0-1,0 0 1,0 0 0,0 1-1,0-1 1,1 0 0,-1 0-1,0 0 1,0 0 0,12 4-41,13-5 15,-20-1 44,-1 0 0,1 0 0,0-1 0,-1 1 0,1-1-1,-1 0 1,0 0 0,0-1 0,7-7 0,-10 11-12,-1 0 1,0 0-1,0 0 0,0-1 1,1 1-1,-1 0 1,0 0-1,0 0 0,0-1 1,0 1-1,0 0 1,0 0-1,0-1 0,1 1 1,-1 0-1,0 0 1,0-1-1,0 1 0,0 0 1,0 0-1,0-1 1,0 1-1,0 0 0,0 0 1,0-1-1,0 1 1,-1 0-1,1 0 0,0-1 1,0 1-1,0 0 1,0 0-1,0-1 0,0 1 1,-1 0-1,1 0 1,0 0-1,0-1 0,0 1 1,0 0-1,-1 0 1,1 0-1,0 0 0,0-1 1,-1 1-1,1 0-49,0 0-1,0 0 1,0 0 0,1 0-1,-1 0 1,0 0-1,0 0 1,0 0 0,0 0-1,0 0 1,0 0 0,0 0-1,0 0 1,0 0-1,0 0 1,0 0 0,1 0-261,-1-1 261,0 1-1,0 0 1,0 0 0,0 0-1,0 0 1,0 0-1,0 0 1,0 0 0,0 0-1,0 0 1,0 0 0,0 0-1,0 0 1,0 0-1,0-1 1,0 1 0,0 0-1,0 0 1,0 0-1,0 0 1,0 0 0,0 0-1,0 0 1,0 0 0,0 0-1,-1 0 1,1 0-1,0 0 1,0-1-261,44-15-2243,-21 6 1630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1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22 148 17276,'-2'-5'3360,"-3"10"-1681,-5 9-124,10-13-1516,-1 0-1,0 1 0,1-1 0,0 0 0,-1 0 1,1 0-1,-1 0 0,1 1 0,0-1 0,0 0 1,0 0-1,0 0 0,0 1 0,0-1 0,0 0 1,0 0-1,0 1 0,1-1 0,-1 0 0,0 0 1,1 0-1,-1 0 0,1 0 0,0 1 0,-1-1 1,1 0-1,1 1 0,-1-1-20,0 0 1,0 0-1,1 0 0,-1-1 1,0 1-1,1 0 0,-1-1 1,1 1-1,-1-1 0,1 0 1,-1 1-1,1-1 0,-1 0 1,1 0-1,-1 0 0,1 0 1,-1 0-1,1 0 0,-1 0 1,1 0-1,-1-1 0,1 1 1,1-1-1,7-3 48,0 0 0,-1-1 0,1 0 1,-1 0-1,0-1 0,0 0 0,-1-1 0,13-12 0,-8 5 91,0 0 1,-1 0-1,-1-2 0,10-18 1,-8 0 262,-13 34-400,0-1 0,0 0 0,0 1 0,0-1 0,0 0 0,1 0 0,-1 0 0,0 1 0,-1-1 0,1 0 0,0 0 0,0 1 0,0-1 0,0 0 0,-1 1 0,1-2 0,-1 1-4,1 1 0,-1 0 0,1 0 0,-1 0 0,0 0 0,1 0 0,-1 0 0,1 0 0,-1 0 0,1 0 0,-1 0 0,1 0 0,-1 0 0,1 0 0,-1 0 0,1 0 0,-1 1 0,1-1 0,-1 0 0,1 0 0,-1 0 0,1 1 0,-1-1 0,1 0 0,0 1 0,-1-1 0,1 1 0,-1 0 0,-2 1 13,1 0 0,0 1 1,0 0-1,0-1 0,0 1 0,0 0 0,0 0 0,1 0 1,0 0-1,-1 1 0,1-1 0,-1 5 0,2-7-46,-1 0 0,1 0 0,0 0 0,-1 0 1,1 0-1,0 1 0,0-1 0,0 0 0,0 0 0,0 0 0,0 0 0,0 0 0,0 0 0,1 0 0,-1 0 0,0 0 0,0 0 0,1 0 0,-1 0 0,1 0 0,-1 0 0,1 0 0,-1 0 0,1-1 0,0 1 0,-1 0 0,1 0 1,0 0-1,0-1 0,0 1 0,-1-1 0,1 1 0,0 0 0,0-1 0,0 1 0,0-1 0,0 0 0,0 1 0,0-1 0,0 0 0,0 0 0,0 1 0,2-1 0,0-1-67,1 1 1,-1-1-1,1 0 0,-1 0 0,0 0 1,0-1-1,1 1 0,-1-1 0,0 1 0,0-1 1,0 0-1,-1-1 0,1 1 0,0 0 1,-1-1-1,4-3 0,13-15-329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 17276,'1'0'57,"-1"0"1,1 1-1,0-1 0,-1 1 1,1-1-1,-1 1 1,1-1-1,-1 1 1,1-1-1,-1 1 0,1 0 1,-1-1-1,0 1 1,1 0-1,-1-1 1,0 1-1,0 0 0,1 0 1,-1-1-1,0 1 1,0 0-1,0-1 1,0 1-1,0 0 0,0 0 1,0-1-1,0 1 1,0 0-1,0 0 1,-1-1-1,1 1 0,0 0 1,0-1-1,-1 1 1,1 0-1,0-1 1,-1 1-1,1 0 0,-1-1 1,1 1-1,-1 0 1,-4 4 117,0-1 0,0 1 0,0-1 0,-7 4 0,-4 4 50,-86 70 21,-190 116 1,281-191-217,-21 12 19,30-18-42,1 0 0,0-1 0,0 1 1,-1 0-1,1 0 0,0 0 0,0 1 0,0-1 1,0 0-1,1 0 0,-1 0 0,0 1 1,0-1-1,1 0 0,-1 1 0,1-1 1,-2 4-1,3-4 2,-1-1 0,1 1-1,-1 0 1,1 0 0,-1 0 0,1 0 0,0-1 0,-1 1 0,1 0-1,0-1 1,0 1 0,0 0 0,-1-1 0,1 1 0,0-1-1,0 1 1,0-1 0,0 0 0,0 1 0,0-1 0,0 0-1,0 1 1,0-1 0,0 0 0,0 0 0,0 0 0,0 0-1,2 0 1,0 0 24,53 5 444,105-4 1,-111-3-270,30 0 93,128 0-655,-181 5 189,-27-3 161,0 0 1,0 0-1,0-1 1,0 1-1,1 0 1,-1 0 0,0 0-1,0 0 1,0 0-1,0 1 1,1-1-1,-1 0 1,0 0 0,0 0-1,0 0 1,0 0-1,1 0 1,-1 0 0,0 0-1,0 0 1,0 0-1,0 0 1,0 1-1,0-1 1,1 0 0,-1 0-1,0 0 1,0 0-1,0 0 1,0 0-1,0 1 1,0-1 0,0 0-1,0 0 1,0 0-1,0 0 1,1 1-1,-1-1 1,0 0 0,0 0-1,0 0 1,0 0-1,0 1 1,0-1 0,0 0-1,-5 4-229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3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81 13363,'8'-11'1934,"6"-15"2519,-19 35-523,-10 14-2989,8-6-775,0 0 0,2 1 0,0-1 1,-3 27-1,6-35-162,1 1 0,1-1 0,-1 1 0,2 0 0,-1-1 1,1 1-1,1-1 0,-1 0 0,2 1 0,3 9 0,-5-16 1,0 0 0,1 0 0,-1-1-1,1 1 1,-1-1 0,1 1-1,0-1 1,0 0 0,0 0-1,0 1 1,1-2 0,-1 1 0,1 0-1,-1 0 1,1-1 0,-1 1-1,1-1 1,3 1 0,-2-1 3,0 0 1,1 0 0,-1-1-1,0 1 1,1-1-1,-1 0 1,0-1 0,1 1-1,-1-1 1,0 0-1,6-1 1,4-4 17,0 1 0,-1-2 0,1 0 0,-1 0 0,-1-1 0,15-12 0,-7 4 65,30-31-1,-45 42-71,-1 0-1,0 0 0,0 0 1,0-1-1,0 1 1,-1-1-1,0 0 0,0 0 1,-1 0-1,0 0 1,0 0-1,2-8 0,-4 13-17,0 1 0,0 0-1,0-1 1,0 1-1,0 0 1,0-1 0,0 1-1,0-1 1,0 1-1,0 0 1,0-1 0,0 1-1,0-1 1,0 1-1,0 0 1,0-1 0,0 1-1,0 0 1,-1-1 0,1 1-1,0 0 1,0-1-1,0 1 1,-1 0 0,1-1-1,0 1 1,0 0-1,-1-1 1,1 1 0,0 0-1,-1 0 1,-10 4 14,-10 17-14,18-16-8,-1 1 0,2 0 0,-1 0 0,0 0 0,1 0 0,0 1-1,1-1 1,-1 0 0,1 1 0,0-1 0,1 1 0,0-1 0,0 1 0,0 0 0,2 8-1,-1-12 12,-1 0 0,1 0 0,0-1-1,0 1 1,0 0 0,0-1 0,1 1-1,-1-1 1,1 1 0,-1-1 0,1 0-1,0 0 1,0 1 0,0-1-1,0-1 1,0 1 0,0 0 0,1 0-1,-1-1 1,1 1 0,-1-1 0,1 0-1,-1 0 1,1 0 0,0 0 0,0 0-1,-1-1 1,1 1 0,0-1-1,0 0 1,0 0 0,-1 0 0,1 0-1,0 0 1,0 0 0,0-1 0,4-1-1,2 0 13,0-1 0,0 0 0,-1 0 0,1-1 0,-1 0 0,0-1 0,0 1 0,0-2 0,-1 1 0,0-1 0,0 0 0,0 0 0,5-8 0,-1 1 15,-1 0 1,-1-1-1,0 0 0,0 0 0,-2-1 1,8-20-1,-12 20 8,-3 15-38,0 0-1,0 0 0,0 0 0,0 0 0,0-1 0,0 1 0,-1 0 0,1 0 0,0 0 0,0 0 0,0 0 0,0 0 0,0-1 1,0 1-1,0 0 0,-1 0 0,1 0 0,0 0 0,0 0 0,0 0 0,0 0 0,0 0 0,-1 0 0,1 0 0,0 0 0,0 0 0,0 0 1,0 0-1,-1 0 0,1 0 0,0 0 0,0 0 0,0 0 0,0 0 0,-1 0 0,1 0 0,0 0 0,0 0 0,0 0 0,0 0 1,-1 0-1,0 1 0,0 0 0,-1 0 0,1-1 0,0 1 0,0 0 0,0 0 0,0 1 0,0-1 1,0 0-1,0 0 0,0 1 0,0-1 0,0 0 0,-1 3 0,2-3 3,0-1 0,-1 1 1,1 0-1,0-1 0,0 1 0,-1 0 0,1-1 0,0 1 0,0 0 1,0 0-1,0-1 0,0 1 0,0 0 0,0-1 0,0 1 1,0 0-1,0 0 0,0-1 0,0 1 0,1 0 0,-1-1 0,0 1 1,0 0-1,1-1 0,-1 1 0,0 0 0,1-1 0,0 2 1,0-2 4,0 1 1,1 0-1,-1-1 0,0 0 1,0 1-1,1-1 1,-1 1-1,0-1 1,1 0-1,-1 0 1,0 0-1,1 0 1,-1 0-1,2 0 1,6-1 43,0-1 0,0 0 1,13-5-1,35-17 76,-40 15-154,35-11-1,-51 20 17,0-1 0,0 1 0,0 0 1,0 0-1,0 0 0,1 0 0,-1 0 0,0 0 1,0 0-1,0 0 0,0 0 0,1 0 1,-1 0-1,0 1 0,0-1 0,0 1 0,0-1 1,0 1-1,0-1 0,0 1 0,0-1 0,0 1 1,0 0-1,0 0 0,0-1 0,0 1 0,-1 0 1,1 0-1,0 0 0,-1 0 0,2 1 0,1 5-18,0-1-1,-1 0 1,0 1-1,3 11 1,5 13 1,-9-28 32,1-1 0,-1 1 0,1-1 1,0 0-1,0 0 0,0 0 0,0 0 0,0 0 0,1 0 0,-1 0 0,0-1 1,1 1-1,0-1 0,-1 0 0,1 1 0,0-1 0,3 1 0,-4-2 3,0 0-1,0 0 1,-1 1-1,1-1 1,0 0-1,0 0 0,-1 0 1,1-1-1,0 1 1,0 0-1,-1-1 1,1 1-1,0-1 0,-1 0 1,1 1-1,-1-1 1,1 0-1,-1 0 1,1 0-1,-1 0 0,1 0 1,-1 0-1,0 0 1,0-1-1,0 1 1,1 0-1,-1-1 1,0 1-1,-1-1 0,2-1 1,-1 2-5,-1 0 1,0 0-1,1 0 1,-1 1-1,0-1 1,0 0-1,0 0 1,1 0 0,-1 0-1,0 0 1,0 1-1,0-1 1,0 0-1,-1 0 1,1 0-1,0 0 1,0 0-1,0 1 1,-1-1-1,1 0 1,0 0-1,-1 0 1,1 1-1,-1-1 1,1 0-1,-1 1 1,1-1-1,-1 0 1,0 0-1,-26-17 45,23 16-46,1 0 0,0 1 1,0-2-1,0 1 0,0 0 1,-4-4-1,7 6-2,0-1 0,0 1-1,1 0 1,-1 0 0,0-1 0,0 1 0,0 0-1,0 0 1,0-1 0,0 1 0,1 0-1,-1 0 1,0-1 0,0 1 0,0 0-1,1 0 1,-1 0 0,0-1 0,0 1 0,1 0-1,-1 0 1,0 0 0,0 0 0,1 0-1,-1 0 1,0-1 0,0 1 0,1 0-1,-1 0 1,0 0 0,0 0 0,1 0 0,-1 0-1,0 0 1,1 0 0,-1 0 0,0 0-1,0 0 1,1 1 0,-1-1 0,0 0 0,1 0-1,21 0 28,-17 0-25,16 0-58,79-4 236,-92 4-308,0-2 0,0 1-1,0-1 1,0 0 0,0-1-1,0 1 1,0-2 0,-1 1-1,11-8 1,-16 10 62,0 0 0,-1-1 0,1 1 0,-1-1 0,0 1 0,1-1 0,-1 0 0,0 1 0,0-1 0,0 0 0,0 0 0,0 0 0,0 0 0,-1 0 0,1 0 0,-1 0 0,1 0 0,-1 0 0,0 0 0,0 0 0,0 0 0,0 0 0,0 0 0,0 0 0,-1 0 0,1 0 0,-1 0 0,1 0 0,-2-4 0,-15-20-548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3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15307,'10'16'2057,"3"0"-1289,1-8-280,4 2 1120,6 2-1432,2-4 384,10 5-295,2 2-161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3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84 196 18556,'-11'4'971,"1"1"1,-17 9-1,24-12-718,0 0 0,0 0 0,0 0-1,0 0 1,0 1 0,1-1 0,-1 1-1,1 0 1,0 0 0,0-1-1,0 1 1,-2 5 0,4-8-225,-1 1 1,1-1-1,0 0 0,0 1 1,0-1-1,0 1 0,0-1 0,0 0 1,0 1-1,0-1 0,0 1 1,0-1-1,1 1 0,-1-1 1,0 0-1,0 1 0,0-1 1,0 1-1,1-1 0,-1 0 1,0 1-1,0-1 0,1 0 1,-1 1-1,0-1 0,1 0 0,-1 0 1,0 1-1,1-1 0,-1 0 1,0 0-1,1 1 0,-1-1 1,0 0-1,1 0 0,-1 0 1,1 0-1,-1 0 0,1 0 1,-1 0-1,0 0 0,1 0 1,-1 0-1,1 0 0,19 1 232,-6-4-230,-1 1 1,0-2 0,-1 0-1,1 0 1,-1-1 0,1-1-1,-1 0 1,-1 0 0,1-1-1,-1-1 1,-1 0 0,12-11-1,-10 7-34,0 0 0,-1-1 0,0 0 0,-1-1 0,0-1 0,-2 1-1,1-1 1,-2-1 0,6-16 0,-12 31-2,0-1 0,-1 0-1,1 1 1,-1-1 0,1 0 0,-1 1 0,0-1-1,0 0 1,1 1 0,-1-1 0,-1 0 0,1 0-1,0 1 1,0-1 0,-1-2 0,1 4 4,0 0 1,0 0-1,-1 0 1,1 0-1,0-1 0,0 1 1,0 0-1,-1 0 1,1 0-1,0 0 1,0 0-1,0 0 1,-1 0-1,1 0 0,0 0 1,0-1-1,-1 1 1,1 0-1,0 0 1,0 0-1,-1 0 0,1 0 1,0 0-1,0 0 1,0 1-1,-1-1 1,1 0-1,0 0 0,0 0 1,-1 0-1,1 0 1,0 0-1,0 0 1,-1 1-1,-13 11-21,4 1 35,0 0 0,1 1 1,1 0-1,0 0 1,0 1-1,2 0 1,0 0-1,0 1 0,2 0 1,0-1-1,1 2 1,-2 17-1,5-30-60,0 0 0,0-1 0,0 1 0,1 0 0,0 0 0,-1 0 0,1 0 0,1 0 0,-1-1 0,0 1-1,1-1 1,0 1 0,0-1 0,0 1 0,0-1 0,1 0 0,-1 0 0,1 0 0,0 0 0,0-1 0,0 1 0,0-1 0,0 1 0,0-1 0,1 0 0,-1-1 0,1 1 0,-1 0 0,1-1-1,0 0 1,6 1 0,12-1-288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3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17604,'-2'16'728,"0"0"0,0 0 1,-2 0-1,0 0 0,-10 25 1,0 2 177,9-28-711,-4 13 162,1 0 0,2 1 0,0 0 0,-1 35 0,7-62-334,0 1 0,0-1 0,0 1 1,0-1-1,0 0 0,1 1 0,-1-1 0,1 1 0,0-1 0,0 0 0,-1 1 1,2-1-1,-1 0 0,0 0 0,0 0 0,1 0 0,-1 0 0,1 0 0,-1 0 1,4 2-1,-2-2-10,0-1 0,0 1 0,0-1 0,0 1 0,0-1 0,1 0 1,-1 0-1,0-1 0,1 1 0,-1-1 0,1 1 0,-1-1 0,7-1 0,2 0-34,1-2-1,0 1 0,0-2 0,-1 1 0,0-2 1,0 0-1,19-10 0,-16 7-38,0 1 0,1 1 0,28-8 0,-43 14 59,0-1 1,0 1 0,0 0-1,0 0 1,0 0 0,0-1 0,0 1-1,0 0 1,0 0 0,0 1-1,0-1 1,0 0 0,0 0-1,0 0 1,0 1 0,0-1 0,0 0-1,0 1 1,0-1 0,0 1-1,1 0 1,-1 0 7,0 0 0,-1 1 0,1-1 0,-1 0 0,0 0 0,1 0 0,-1 1 0,0-1 0,0 0 0,0 0 0,0 0 0,0 1 0,0-1 0,0 0-1,0 0 1,0 1 0,-1 1 0,-11 39 141,8-32-100,1-1 0,1 1-1,0 0 1,-1 11 0,2-21-46,1 1 0,0-1 0,0 0 0,0 1 0,0-1 0,0 1 0,-1-1 1,1 1-1,0-1 0,0 1 0,0-1 0,0 1 0,0-1 0,1 0 0,-1 1 0,0-1 0,0 1 0,0-1 0,0 1 0,0-1 0,1 1 0,-1-1 0,0 0 0,0 1 0,1-1 0,-1 1 0,0-1 0,0 0 1,1 1-1,-1-1 0,1 0 0,-1 0 0,0 1 0,1-1 0,-1 0 0,1 0 0,-1 1 0,0-1 0,1 0 0,-1 0 0,1 0 0,-1 0 0,1 0 0,-1 0 0,1 0 0,-1 0 0,1 0 0,-1 0 0,0 0 0,1 0 1,-1 0-1,1 0 0,-1 0 0,1 0 0,-1 0 0,1-1 0,-1 1 0,0 0 0,2-1 0,28-20 578,-22 15-703,19-14 209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3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49 16323,'0'0'172,"0"1"-1,0-1 1,-1 0-1,1 1 1,0-1-1,0 0 1,0 1-1,0-1 1,0 1-1,0-1 1,0 0-1,0 1 1,0-1-1,0 0 1,0 1-1,0-1 1,0 0-1,1 1 1,-1-1-1,0 0 1,0 1-1,0-1 1,0 0-1,1 1 1,-1-1-1,0 0 1,0 1-1,0-1 1,1 0-1,-1 0 1,0 1-1,1-1 1,-1 0-1,0 0 1,1 1-1,8-12 2491,-7 6-2427,0 1-1,0-1 0,0 0 1,-1 0-1,2-7 1,-3 12-232,0-1 0,0 1 0,0 0 0,0 0 0,0-1 0,0 1 0,0 0 1,0-1-1,-1 1 0,1 0 0,0 0 0,0-1 0,0 1 0,0 0 0,-1 0 0,1-1 1,0 1-1,0 0 0,-1 0 0,1 0 0,0 0 0,0-1 0,-1 1 0,1 0 0,0 0 1,0 0-1,-1 0 0,1 0 0,0 0 0,-1 0 0,1 0 0,0 0 0,-1 0 0,1 0 1,0 0-1,0 0 0,-1 0 0,1 0 0,0 0 0,-1 0 0,1 0 0,0 0 0,0 0 1,-1 0-1,1 0 0,0 1 0,-1-1 0,1 0 0,0 0 0,0 0 0,0 1 0,-1-1 1,-15 10 8,7-2-19,1 0 1,0 0-1,0 1 1,-11 17-1,16-21 4,0 0-1,0-1 1,1 1 0,-1 0-1,1 0 1,1 1-1,-1-1 1,1 0-1,0 1 1,0-1 0,0 0-1,1 8 1,0-11-2,0 0 1,0-1-1,0 1 1,1-1-1,-1 1 1,1-1-1,-1 1 1,1-1 0,0 1-1,-1-1 1,1 0-1,0 1 1,0-1-1,0 0 1,0 0-1,0 1 1,0-1-1,1 0 1,-1 0-1,0 0 1,3 1 0,-1 0-7,1-1 0,-1 0 0,1 1 1,0-1-1,-1-1 0,1 1 0,0-1 1,7 1-1,6-2-23,-1 0 1,0-1-1,20-5 1,-33 6 30,4-1 1,61-16 63,-63 17 14,1-2 0,0 1-1,-1-1 1,1 1-1,-1-2 1,0 1-1,0-1 1,9-7-1,-13 9-19,0 1-1,0-1 1,0 0-1,0 0 1,-1 0-1,1 0 1,0 1-1,-1-1 1,1 0 0,-1 0-1,0 0 1,0 0-1,0 0 1,0 0-1,0 0 1,0 0-1,0 0 1,-1 0-1,1 0 1,-1 0-1,-1-4 1,-2-5 131,-1 0 0,-9-16 0,8 15-91,5 11-92,1 0 1,-1 0-1,1 0 1,-1 0-1,1 0 1,-1 1-1,1-1 1,0 0-1,-1 0 1,1-1-1,0 1 1,0 0-1,0 0 1,0 0-1,0 0 1,0-1-1,1 1-25,0 1-1,-1 0 1,1-1 0,0 1 0,0 0-1,0 0 1,0-1 0,-1 1 0,1 0-1,0 0 1,0 0 0,0 0 0,0 0-1,0 0 1,0 0 0,-1 0-1,1 1 1,0-1 0,0 0 0,0 0-1,1 1 1,136 21-2793,-90-17 2181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22 17156,'0'-1'164,"0"0"1,0 0-1,0 1 0,0-1 1,0 0-1,0 0 1,0 0-1,0 0 1,0 1-1,0-1 0,1 0 1,-1 0-1,0 0 1,1 1-1,-1-1 1,0 0-1,1 0 0,-1 1 1,1-1-1,-1 0 1,1 1-1,-1-1 1,1 0-1,0 1 0,-1-1 1,1 1-1,0-1 1,0 0-1,0 1-96,-1 0 1,1 0-1,-1 0 0,0 0 1,1 1-1,-1-1 0,0 0 1,1 0-1,-1 0 0,0 0 0,0 0 1,1 1-1,-1-1 0,0 0 1,1 0-1,-1 0 0,0 1 1,0-1-1,0 0 0,1 0 0,-1 1 1,0-1-1,0 0 0,0 1 1,1-1-1,2 18 1055,-3 14-826,-1 0 0,-3-1 0,-7 36 0,-29 97-299,17-76 57,-5 10-1183,27-91-412,4-9 952,4-10 263,2-19-261,2-13-218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15091,'-3'57'2758,"6"86"0,-2-126-2483,1 1 1,1-1-1,1 1 1,1-1-1,0 0 1,1-1 0,0 1-1,2-1 1,10 17-1,-17-30-242,1 0 1,0 0-1,1-1 0,-1 1 0,0 0 0,1-1 0,-1 1 0,1-1 0,0 0 1,0 0-1,0 0 0,0 0 0,0 0 0,0-1 0,1 0 0,-1 1 0,0-1 1,1 0-1,-1-1 0,1 1 0,-1 0 0,1-1 0,3 0 0,-2-1 25,-1 1-1,1-2 0,-1 1 0,0 0 1,1-1-1,-1 0 0,0 0 0,0 0 1,0 0-1,0-1 0,-1 1 0,1-1 1,-1 0-1,1 0 0,-1 0 1,0-1-1,4-5 0,5-9 195,-1 0 1,0-1-1,-1 0 1,-1 0-1,-1-1 1,7-26-1,-7 15 57,-1-1-1,-2 1 0,3-49 1,-7 67-251,0 10-51,-1 0 0,1-1 0,-1 1 0,0 0 0,0-1 0,0 1 0,-1 0 0,1-1 1,-1 1-1,0 0 0,1 0 0,-2 0 0,-1-6 0,2 8-26,1 1 0,0 0-1,0 0 1,0 0 0,-1-1 0,1 1 0,0 0 0,0 0-1,0 0 1,-1-1 0,1 1 0,0 0 0,-1 0-1,1 0 1,0 0 0,0 0 0,-1 0 0,1 0-1,0 0 1,-1 0 0,1 0 0,0 0 0,0 0-1,-1 0 1,1 0 0,0 0 0,-1 0 0,1 0-1,0 0 1,0 0 0,-1 0 0,1 0 0,0 0-1,0 1 1,-1-1 0,1 0 0,0 0 0,0 0 0,-1 1-1,1-1 1,0 0 0,-1 1 0,-8 13-405,2-3 249,5-9-109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 13419,'-1'-4'4293,"-1"8"-1544,-4 19-518,-6 33-1299,11-48-817,-2 14 184,0 31 0,2-48-273,1-1-1,1 1 1,-1-1-1,1 1 1,-1-1-1,1 0 1,0 1-1,1-1 1,-1 0-1,1 0 1,0 0 0,0 0-1,5 7 1,-6-9-16,1-1 1,0 1 0,0-1 0,0 1-1,0-1 1,0 0 0,0 0-1,0 0 1,0 0 0,1-1 0,-1 1-1,0 0 1,1-1 0,-1 0 0,0 1-1,1-1 1,-1 0 0,0 0 0,1 0-1,-1-1 1,0 1 0,1-1 0,-1 1-1,0-1 1,0 0 0,1 1-1,2-3 1,3-1 15,0 0 0,0-1 0,0 0 0,-1 0 0,0 0 0,7-7 0,-3 0 10,1 0 0,-1-1-1,-1 0 1,-1 0-1,0-1 1,0-1-1,-1 1 1,-1-1-1,-1-1 1,0 1 0,6-28-1,-11 30 1,-5 18-30,-6 18-5,5-4-29,-6 34 0,10-46 24,0 1 1,1 0-1,0-1 0,0 1 0,0 0 1,1-1-1,3 12 0,-3-16-42,0 0 0,0-1 0,0 0 0,1 1 0,-1-1 0,1 0 0,-1 0 0,1 1 0,0-1 0,0 0 0,0-1 0,0 1 0,0 0 0,0-1 0,0 1 0,1-1 0,-1 1 0,1-1 0,-1 0 0,1 0 0,-1-1 0,1 1 0,0 0 0,3 0 0,6 0-249,0 0 0,0-1 0,0 0 0,13-2 0,-24 2 296,23-2-477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15819,'0'0'56,"0"0"-1,1 0 0,-1-1 0,0 1 0,1 0 0,-1 0 0,0 0 1,1 0-1,-1 0 0,0 0 0,1 0 0,-1 0 0,0 0 1,1 0-1,-1 1 0,0-1 0,1 0 0,-1 0 0,0 0 1,0 0-1,1 0 0,-1 0 0,0 1 0,1-1 0,-1 0 0,0 0 1,0 1-1,1-1 0,-1 0 0,0 0 0,0 1 0,0-1 1,0 0-1,1 0 0,-1 1 0,0-1 0,0 0 0,0 1 0,0-1 1,0 0-1,0 1 0,0-1 0,0 0 0,0 1 0,0-1 1,0 0-1,0 1 0,0-1 0,0 0 0,0 1 0,0-1 1,0 0-1,0 1 0,0-1 0,-5 27 1475,4-20-1011,-26 115 2707,16-78-2407,2 0 0,1 0-1,-3 82 1,11-124-800,0 1 0,0-1-1,0 0 1,1 0 0,-1 1 0,1-1-1,-1 0 1,1 0 0,0 0 0,-1 0-1,1 0 1,0 0 0,1 0 0,-1 0-1,0 0 1,2 2 0,-2-3-13,1 0 0,-1-1 0,0 1-1,1 0 1,-1 0 0,1-1 0,-1 1 0,1-1 0,-1 1 0,1-1-1,0 0 1,-1 0 0,1 0 0,-1 0 0,1 0 0,0 0-1,-1 0 1,1 0 0,-1 0 0,1-1 0,-1 1 0,4-2 0,4-1 5,0-1 1,0-1-1,-1 1 1,1-1-1,13-11 1,39-37-35,-42 35-2,3-3-36,-17 15 18,1 0 0,-1 0 0,1 1 0,1 0 0,-1 0 1,1 0-1,12-6 0,-18 11 36,-1 0 0,1 0 1,-1 0-1,1 0 0,0 0 0,-1 0 1,1 0-1,-1 0 0,1 0 0,0 0 0,-1 0 1,1 0-1,-1 0 0,1 0 0,0 1 1,-1-1-1,1 0 0,-1 0 0,1 1 1,-1-1-1,1 0 0,-1 1 0,1-1 1,-1 1-1,1-1 0,-1 0 0,0 1 0,1-1 1,-1 1-1,0-1 0,1 1 0,-1-1 1,0 1-1,0 0 0,1-1 0,-1 1 1,0-1-1,0 1 0,0-1 0,0 1 1,0 0-1,0-1 0,0 1 0,0 0 1,0-1-1,0 2 0,-2 31-154,-4-11 116,0-1 0,-1 0 1,-15 30-1,-6 16 135,28-66-87,-1 0 1,1-1 0,0 1 0,-1 0-1,1 0 1,0 0 0,0 0-1,0-1 1,0 1 0,-1 0-1,1 0 1,0 0 0,1 0 0,-1-1-1,0 1 1,0 0 0,0 0-1,0 0 1,1 0 0,-1-1-1,0 1 1,1 0 0,-1 0 0,0-1-1,1 1 1,-1 0 0,2 1-1,-1-2 1,1 1-1,-1 0 1,0-1 0,1 1-1,-1-1 1,1 1-1,-1-1 1,1 0 0,-1 0-1,1 0 1,-1 0-1,1 0 1,-1 0-1,3 0 1,5-1-53,0-1-1,0-1 1,0 1 0,10-5-1,-18 7 36,13-6-551,0 0 0,17-11 0,-28 15 453,0-1 0,1 1 0,-1 0 1,0-1-1,-1 0 0,1 0 0,0 0 0,-1 0 0,1 0 0,-1 0 0,0-1 1,0 1-1,0-1 0,1-4 0,2-19-584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15275,'0'7'1993,"9"-4"-937,8-3-400,10-2 1793,8-2-1169,6 0-424,5-1-424,6 4-1056,-1 1-1769,-5 1 2097,-4 1-360,-5-1-272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5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 20700,'1'-3'1569,"-4"6"-1233,-2 2-168,-15 18 616,-3 12-280,-5 12-304,0 8-112,-2 5-48,1 1 16,5-3-56,2-5-80,8-12-208,2-8-144,10-24-536,2-12-224,11-24 872,3-12-257,9-15-167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4 151 19476,'1'1'144,"0"0"1,0-1-1,0 1 0,0 0 1,0 0-1,0-1 0,1 1 1,-1-1-1,0 1 0,0-1 1,1 1-1,-1-1 0,0 0 1,0 0-1,1 0 0,-1 1 0,0-1 1,1-1-1,-1 1 0,0 0 1,0 0-1,1 0 0,-1-1 1,0 1-1,0 0 0,1-1 1,-1 1-1,0-1 0,0 0 1,0 1-1,2-3 0,7-3 283,0 0-1,15-15 0,-13 11-271,-7 7-121,-1-1 0,1 0-1,-1 0 1,0-1 0,0 1 0,0-1-1,-1 0 1,0 1 0,0-2 0,0 1-1,0 0 1,-1-1 0,0 1 0,0-1-1,1-7 1,-2 12-33,-1 0-1,0 1 0,0-1 1,0 0-1,0 0 0,0 0 0,0 1 1,0-1-1,0 0 0,0 0 1,0 0-1,0 1 0,-1-1 1,1 0-1,0 0 0,0 1 1,-1-1-1,1 0 0,-1 1 1,1-1-1,-1 0 0,1 1 1,-1-1-1,1 0 0,-1 1 0,1-1 1,-1 1-1,0-1 0,1 1 1,-1-1-1,0 1 0,1 0 1,-1-1-1,0 1 0,0 0 1,1 0-1,-1-1 0,0 1 1,0 0-1,0 0 0,1 0 1,-1 0-1,0 0 0,0 0 0,0 0 1,1 0-1,-1 0 0,0 1 1,0-1-1,1 0 0,-1 0 1,0 1-1,-1 0 0,-2 0-11,-1 1-1,0 0 1,0 0-1,1 0 1,-1 0-1,1 1 1,-8 6 0,2 1-30,0 0 1,0 1 0,1 0 0,-12 20 0,18-26 32,0 0 0,0 0 1,0 0-1,1 1 0,0-1 1,0 1-1,1-1 0,-1 1 1,1 0-1,0-1 0,1 1 1,-1 0-1,1 0 0,1 6 0,-1-11 7,1 0 0,-1 1-1,1-1 1,-1 0-1,1 1 1,0-1 0,-1 0-1,1 0 1,0 1-1,0-1 1,0 0 0,0 0-1,0 0 1,0 0-1,0 0 1,0 0 0,1-1-1,-1 1 1,0 0-1,0-1 1,1 1 0,-1 0-1,0-1 1,1 0-1,-1 1 1,1-1 0,-1 0-1,3 1 1,3-1-5,-1 0 0,1 0 1,0 0-1,11-3 0,3-2 19,0-1-1,0-1 1,21-10-1,-27 9-1,1 2 0,0 0-1,0 1 1,1 0 0,-1 2 0,22-3-1,-35 6-9,0 0 0,-1 0-1,1 0 1,-1 0-1,1 1 1,-1 0 0,1-1-1,0 1 1,-1 0-1,0 0 1,1 0 0,-1 0-1,0 1 1,1-1-1,-1 1 1,0-1 0,0 1-1,0 0 1,2 2-1,10 8 41,-11-10-32,0 0 1,0-1-1,1 1 1,-1-1-1,1 1 1,-1-1-1,1 0 1,-1-1-1,1 1 1,0 0-1,-1-1 1,1 0-1,0 0 1,7-1-1,6-1 2,33-10 0,-24 6-90,5-2-37,-22 5 30,0 1-1,1 0 1,-1 0 0,1 1 0,17-1-1,-26 2 73,0 0 0,1 0 0,-1 1 0,0-1 0,0 0-1,0 0 1,0 1 0,0-1 0,0 0 0,0 1 0,0-1-1,0 1 1,0-1 0,-1 1 0,1 0 0,0-1 0,0 1-1,0 0 1,-1 0 0,1 0 0,0-1 0,-1 1 0,1 0-1,-1 0 1,1 0 0,-1 0 0,1 0 0,-1 0 0,0 0-1,1 0 1,-1 0 0,0 0 0,0 0 0,0 0 0,0 0-1,0 1 1,0-1 0,0 0 0,0 1 0,-1 0-61,1 0 0,0 0 0,-1 0 0,0 0 0,1 0 0,-1 0 1,0 0-1,0 0 0,0-1 0,0 1 0,0 0 0,-1-1 0,1 1 0,0-1 1,-1 1-1,1-1 0,-1 0 0,0 0 0,1 1 0,-4 0 0,-12 1-170,-2-6-83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16972,'19'0'1312,"4"0"-1264,5 2-272,1 7 704,4 4-144,1-2-336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18156,'1'32'4423,"-5"4"-3317,1-13-873,1 1-1,1 0 1,0-1-1,2 1 1,7 43-1,-7-65-221,-1 0 0,0-1-1,1 1 1,-1 0 0,1 0 0,0-1 0,0 1 0,-1 0-1,1-1 1,0 1 0,0 0 0,1-1 0,-1 0 0,0 1-1,0-1 1,1 0 0,-1 1 0,1-1 0,-1 0-1,1 0 1,0 0 0,-1 0 0,3 0 0,-2-1 0,1 1 0,-1-1 0,1 0 0,-1 0 0,1-1 0,-1 1 0,0 0-1,1-1 1,-1 0 0,1 1 0,-1-1 0,0 0 0,0 0 0,1 0 0,1-2 0,9-6 30,-1 0 1,0 0-1,-1-2 0,13-13 0,117-142 245,-140 165-284,0 0-1,0 0 1,0 0 0,0 0 0,0 0 0,0 0 0,0 0-1,1 0 1,-1 0 0,0 1 0,0-1 0,1 1-1,-1-1 1,0 0 0,1 1 0,-1 0 0,3-1-1,-3 1-1,0 1 0,0-1 0,-1 1 0,1-1 0,0 1 0,-1-1 0,1 1 0,0-1 0,-1 1 0,1 0 0,-1-1 0,1 1 0,-1 0 0,1-1 0,-1 1 0,1 0 0,-1 0 0,0-1 0,1 1 0,-1 0 0,0 0 0,0 0 0,0 0 0,1-1 0,-1 1 0,0 0 0,0 0 0,0 0 0,-1 1 0,2 10-15,-1-4 23,1 0-1,0 1 0,0-1 0,1 0 1,4 12-1,-5-18-5,0 0 1,-1 0-1,1 0 0,1-1 1,-1 1-1,0 0 1,0-1-1,1 1 0,-1-1 1,1 1-1,-1-1 1,1 0-1,0 0 0,-1 1 1,1-1-1,0 0 1,0-1-1,0 1 0,0 0 1,0 0-1,0-1 1,0 1-1,0-1 0,0 0 1,0 0-1,0 0 1,3 0-1,5-1 11,1 0-1,-1-1 1,0 0 0,1-1-1,14-6 1,-18 6-27,0 0 0,1 1 0,-1-1 0,1 1 0,0 1 0,0 0 0,0 0-1,0 0 1,-1 1 0,14 1 0,-19 0 7,0-1 1,-1 1-1,1-1 0,-1 1 0,1 0 1,-1-1-1,1 1 0,-1 0 0,1 0 0,-1 0 1,0 0-1,0 1 0,1-1 0,-1 0 1,0 0-1,0 1 0,1 2 0,9 27-554,-6-16-387,-5-15 917,0 0 0,0 1 0,0-1 1,0 0-1,0 0 0,0 1 0,1-1 0,-1 0 0,0 0 0,0 1 0,0-1 0,1 0 0,-1 0 0,0 0 0,0 0 1,1 1-1,-1-1 0,0 0 0,0 0 0,1 0 0,-1 0 0,0 0 0,0 0 0,1 0 0,-1 0 0,0 0 0,1 0 0,-1 0 1,0 0-1,0 0 0,1 0 0,-1 0 0,0 0 0,1 0 0,-1 0 0,0 0 0,0 0 0,1 0 0,-1 0 0,0-1 1,0 1-1,1 0 0,-1 0 0,0 0 0,0 0 0,0-1 0,1 1 0,13-12-347,4-12-204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77 123 15835,'-24'36'2095,"16"-25"-1572,1 0 0,0 0 1,0 1-1,1 0 0,1 0 0,-6 19 1,10-30-481,1 0 1,0 1-1,0-1 1,-1 0 0,1 0-1,0 1 1,0-1-1,0 0 1,1 1 0,-1-1-1,0 0 1,0 0-1,1 1 1,-1-1 0,0 0-1,2 2 1,-2-3-35,1 1 0,-1 0-1,1-1 1,-1 0 0,1 1 0,-1-1 0,1 1-1,-1-1 1,1 0 0,0 1 0,-1-1 0,1 0-1,-1 0 1,1 1 0,0-1 0,-1 0 0,1 0 0,0 0-1,0 0 1,-1 0 0,1 0 0,0 0 0,2 0-7,-1-1 0,1 1 0,-1-1 0,0 0 0,1 0 0,-1 0 0,0 0 0,1 0 0,-1 0 1,0-1-1,0 1 0,0-1 0,0 1 0,-1-1 0,3-2 0,2-3 61,0-1 0,-1 0-1,0 1 1,-1-1 0,1-1-1,-2 1 1,1-1 0,-1 1-1,0-1 1,-1 0 0,2-14-1,-18 41 108,11-11-159,0 1 0,1 0 0,-1-1 1,1 1-1,1 0 0,-2 12 0,3-18-16,0 0 0,0 0 0,0-1 0,0 1 0,1 0 0,-1 0-1,0-1 1,1 1 0,-1 0 0,1-1 0,0 1 0,-1 0 0,1-1 0,0 1 0,1 1 0,0-2-4,-1 0 0,0 0-1,0-1 1,0 1 0,0 0 0,1-1 0,-1 1 0,0-1 0,1 1 0,-1-1 0,0 0 0,1 0 0,-1 1 0,0-1 0,1 0 0,-1 0 0,0 0 0,1-1 0,-1 1 0,0 0 0,1 0 0,-1-1 0,2 0 0,5-2-65,0 0 0,0 0 0,-1-1 1,1 0-1,-1 0 0,0-1 1,8-6-1,46-44-418,-52 46 407,16-21-157,-19 23 191,-1 0-1,1 0 0,12-10 1,-31 73 912,8-26-645,1 1 1,2 0-1,1 0 0,1 0 0,2 0 1,8 47-1,-7-65-212,-1 0 0,0 0 0,-1 1 0,-1-1 1,0 0-1,-1 1 0,0-1 0,-1 0 0,0 0 0,-1 0 1,-1 0-1,0-1 0,-1 1 0,0-1 0,-13 22 0,12-23 34,-1 0-1,0 0 1,0-1-1,-1 0 0,0 0 1,-1-1-1,0 0 0,-14 10 1,23-19-30,-1 1 0,0-1 0,1 1 0,-1-1 0,0 1 0,0-1 0,0 1 0,1-1 0,-1 0 0,0 1 0,0-1 0,0 0 0,0 0 0,0 0 0,0 0 0,0 0 0,1 0 0,-1 0 0,0 0 0,0 0 0,0 0 0,0 0 1,0-1-1,0 1 0,0 0 0,1 0 0,-2-1 0,1-1-1,0 1 0,0 0 1,0 0-1,1 0 0,-1-1 0,0 1 1,1 0-1,-1-1 0,1 1 1,-1 0-1,1-1 0,0 1 0,0-1 1,0 1-1,0-2 0,0-9-15,0 1-1,1 0 1,3-14-1,-3 25 6,4-24-131,2 1 0,0 1-1,2 0 1,18-36 0,57-79-618,168-177-625,-190 242 1251,-76 95 295,1 0 0,1 1 1,0 1-1,-12 43 1,21-56-112,0 0 1,1 0-1,1 0 1,0-1-1,1 23 1,0-31-52,0-1 0,1 1 1,-1 0-1,0-1 0,1 1 0,0-1 0,-1 0 0,1 1 0,0-1 1,0 1-1,0-1 0,1 0 0,-1 0 0,1 0 0,-1 0 1,1 0-1,0 0 0,-1 0 0,1 0 0,0-1 0,0 1 0,0-1 1,0 1-1,1-1 0,-1 0 0,0 0 0,1 0 0,-1 0 1,0 0-1,1-1 0,-1 1 0,1-1 0,4 1 0,1-1-1,-1-1 0,0 0-1,0 0 1,0-1 0,0 0-1,0 0 1,0 0 0,-1-1 0,1 0-1,-1-1 1,9-5 0,11-8-21,28-26 1,-52 41 12,7-5-7,2-2 5,1 0 0,-2-1-1,1 0 1,-1-1 0,-1 0-1,12-17 1,-42 50 149,-12 23 21,25-33-185,2 0 0,-1 1 0,2 0 0,0 0 1,0 0-1,1 1 0,-3 23 0,9-19-787,-2-17 787,0-1-1,0 0 0,0 0 0,0 1 0,0-1 0,1 0 0,-1 0 0,0 0 0,0 0 0,0 1 0,1-1 0,-1 0 0,0 0 0,0 0 0,1 0 0,-1 0 0,0 0 0,0 0 0,1 0 0,-1 1 0,0-1 0,0 0 0,1 0 0,-1 0 0,0 0 0,1 0 0,-1-1 0,0 1 0,0 0 0,1 0 0,-1 0 0,0 0 0,1 0 0,1-1-33,0-1-1,-1 1 0,1 0 0,0-1 1,0 0-1,-1 1 0,1-1 0,-1 0 1,0 0-1,1 0 0,1-3 0,11-25-441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10506,'0'-2'4633,"-2"6"-3777,0 3-688,-3 2-360,4-1 2177,2 5-1753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72 296 13763,'-6'9'648,"-9"9"631,-13 25-1,25-38-937,0 1 0,0-1 0,1 1 0,-1 0 0,1 0 0,1 0 0,-1 0 0,1 0 0,-1 11 0,2-16-322,0 0 1,0 0 0,0-1 0,0 1-1,0 0 1,0 0 0,0 0 0,0 0-1,0 0 1,0 0 0,1 0-1,-1 0 1,0 0 0,1 0 0,-1-1-1,0 1 1,1 0 0,-1 0 0,1 0-1,-1-1 1,1 1 0,0 0-1,-1-1 1,1 1 0,0 0 0,0-1-1,-1 1 1,1-1 0,0 1 0,0-1-1,0 1 1,-1-1 0,1 0-1,0 1 1,0-1 0,0 0 0,0 0-1,0 0 1,0 0 0,0 0 0,0 0-1,0 0 1,0 0 0,-1 0-1,1 0 1,1 0 0,2-2-12,0 1 0,0 0 1,0-1-1,0 1 0,-1-1 0,1 0 0,-1 0 1,1-1-1,-1 1 0,3-4 0,15-17 24,-1-2 0,-1 0 0,-2-1 0,0-1 0,12-28 0,-14 26-61,0 4-26,-1 0 0,-2-2-1,-1 1 1,14-49 0,-25 73 50,1 0 1,-1 0-1,1 0 1,-1 0 0,0 0-1,0 0 1,0-1-1,0 1 1,0 0-1,-1 0 1,1 0-1,-1 0 1,1 0-1,-1 0 1,0 0-1,-1-3 1,1 4 11,0 0 1,0 0-1,0 0 1,-1 0-1,1 0 0,0 1 1,0-1-1,-1 0 1,1 1-1,0-1 0,-1 1 1,1 0-1,0-1 1,-1 1-1,1 0 1,-1 0-1,1 0 0,-1 0 1,1 0-1,0 0 1,-1 0-1,1 0 0,-1 1 1,-2 0-1,-6 2 61,1 0-1,-1 1 0,1 0 1,-1 1-1,1 0 1,0 0-1,1 1 0,0 0 1,0 0-1,0 1 1,0 0-1,1 1 0,0-1 1,-8 13-1,14-17-69,0-1 1,0 0-1,0 1 0,0-1 1,0 1-1,0-1 0,1 1 0,-1-1 1,1 1-1,0-1 0,0 1 0,0 0 1,0-1-1,0 1 0,1-1 1,-1 1-1,1-1 0,-1 1 0,1-1 1,0 1-1,0-1 0,0 0 1,3 5-1,3 4-100,1 1 0,0-1-1,15 15 1,5 6-105,-22-21 128,0 0 1,0 0-1,-1 0 1,0 1-1,-1 0 1,0 0-1,-1 0 1,-1 0-1,0 0 1,0 1-1,-1-1 1,-1 0-1,0 1 1,-3 18-1,3-18-68</inkml:trace>
  <inkml:trace contextRef="#ctx0" brushRef="#br0" timeOffset="1">526 52 17244,'-7'9'585,"1"1"1,-1-1-1,2 1 1,-1 0 0,1 0-1,1 1 1,0 0-1,-4 14 1,1-4 72,-4 14 2,1 0 1,-6 39 0,13-57-524,1-1 0,1 1 0,0 0 0,2-1 0,-1 1 1,7 30-1,-7-45-131,1 0-1,-1-1 1,0 1 0,1 0 0,-1 0 0,1-1 0,0 1 0,-1-1 0,1 1 0,0 0 0,0-1 0,0 0 0,0 1 0,0-1 0,1 0 0,-1 1 0,0-1 0,1 0 0,-1 0 0,0 0 0,1 0 0,-1 0 0,1 0 0,0-1-1,-1 1 1,1 0 0,0-1 0,-1 1 0,1-1 0,0 0 0,0 0 0,-1 1 0,1-1 0,0 0 0,0 0 0,-1-1 0,1 1 0,0 0 0,0-1 0,-1 1 0,1-1 0,2 0 0,7-4 13,-1-1 1,-1 0-1,1 0 1,-1-1-1,0-1 1,16-15-1,45-58 125,-64 74-131,82-113-7,-74 97-673,-1 0 0,-1 0 0,15-41 0,-26 63 577,-1-1-1,1 1 0,-1-1 1,1 0-1,-1 1 1,0-1-1,1 0 1,-1 0-1,0 1 0,0-1 1,-1-3-1,-2 5-626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16131,'2'30'1737,"7"-1"-1089,-2-9-216,4-4 296,3-6-560,5-6 200,4-3-192,4-13-392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20 391 18388,'0'1'74,"0"0"0,0-1 0,0 1 0,0 0 0,0 0 0,0 0 0,0 0 0,0-1 0,1 1 0,-1 0 0,0 0 0,0 0 1,1-1-1,-1 1 0,0 0 0,1 0 0,-1-1 0,1 1 0,-1 0 0,1-1 0,-1 1 0,1-1 0,0 1 0,0 0 0,0-1-6,0 0-1,1 1 1,-1-1-1,0 0 0,0 0 1,0 0-1,1 0 1,-1 0-1,0-1 1,0 1-1,0 0 1,1 0-1,-1-1 1,0 1-1,0-1 1,0 1-1,2-2 1,4-2 102,0-1 0,0 1 0,-1-1 1,0-1-1,0 1 0,0-1 0,10-13 0,-13 16-158,-1-1 0,1 0 0,-1 0 0,1 0 0,-1 0 0,0 0 0,-1 0 0,1 0 0,-1-1 0,0 1 0,0 0 0,0-1-1,0 1 1,-1-1 0,0-8 0,0 12-15,0 0-1,0 0 1,0 0-1,0 0 1,0 0 0,0 0-1,-1 0 1,1 0-1,0 1 1,-1-1-1,1 0 1,0 0-1,-1 0 1,1 0 0,-1 0-1,1 1 1,-1-1-1,0 0 1,1 1-1,-1-1 1,0 0-1,1 1 1,-1-1 0,0 1-1,0-1 1,0 1-1,1-1 1,-1 1-1,0-1 1,0 1-1,0 0 1,0 0 0,0-1-1,0 1 1,0 0-1,0 0 1,0 0-1,0 0 1,0 0 0,0 0-1,1 0 1,-1 0-1,0 1 1,0-1-1,0 0 1,0 1-1,0-1 1,0 0 0,-1 2-1,-3 1-23,0 0 0,0 0 1,0 0-1,1 1 0,-1 0 0,-6 8 0,3-2 20,0 0 0,1 0 0,1 1-1,-11 23 1,14-27 25,0 0 0,0 1-1,1-1 1,0 1 0,1 0 0,0-1-1,0 1 1,1 0 0,0 10 0,0-16-13,0 0 0,0 0 0,1-1 0,-1 1 1,1 0-1,-1 0 0,1 0 0,0-1 0,0 1 1,0 0-1,0-1 0,0 1 0,0-1 0,0 1 1,0-1-1,1 1 0,-1-1 0,1 0 0,-1 0 1,1 1-1,-1-1 0,1 0 0,0-1 0,-1 1 1,1 0-1,0 0 0,0-1 0,0 1 0,-1-1 1,1 1-1,0-1 0,0 0 0,0 0 0,0 0 1,0 0-1,0 0 0,2-1 0,6 0-24,1-1 0,-1 0 0,-1 0 0,1-1 1,15-7-1,0-2-118,-1-1 1,0-1 0,-1-1 0,-1 0 0,0-2 0,-1-1-1,-1-1 1,-1-1 0,18-22 0,-21 14-185,-14 22 138,-10 19 172,1 1 172,-1 1 0,2 0 0,0 1-1,1-1 1,0 1 0,2 0 0,0 1 0,0-1 0,1 17-1,2-30-117,0 0-1,0 0 0,0 0 0,1 1 0,0-1 0,-1-1 0,1 1 0,0 0 0,0 0 1,1 0-1,-1 0 0,1-1 0,-1 1 0,1 0 0,4 4 0,-4-6-27,-1 0 0,1 1 0,0-1 0,0 0 0,0 0-1,0 0 1,0 0 0,0 0 0,0-1 0,0 1 0,1-1 0,-1 1 0,0-1 0,0 0 0,1 0-1,-1 0 1,0 0 0,0 0 0,1 0 0,-1-1 0,0 1 0,4-2 0,4-2-36,-1 0 1,0 0-1,0-1 1,0-1-1,0 1 1,-1-1 0,15-14-1,50-57-363,-72 76 376,40-49-496,-2-2 1,-2-1-1,40-77 1,-71 119 448,-4 7 39,1-1-1,-1 1 1,1-1-1,-1 0 1,-1 0 0,1 0-1,-1 0 1,0 0 0,1-7-1,-2 12 23,0-1 0,0 1 1,1-1-1,-1 1 0,0 0 0,0-1 0,0 1 0,0-1 1,0 1-1,0-1 0,0 1 0,-1-1 0,1 1 0,0 0 0,0-1 1,0 1-1,0-1 0,0 1 0,-1 0 0,1-1 0,0 1 1,0-1-1,-1 1 0,1 0 0,0-1 0,-1 1 0,1 0 0,0 0 1,-1-1-1,1 1 0,0 0 0,-1 0 0,1-1 0,-1 1 1,1 0-1,0 0 0,-1 0 0,1 0 0,-1 0 0,1 0 1,-1 0-1,1-1 0,-1 1 0,1 0 0,0 1 0,-1-1 0,1 0 1,-1 0-1,1 0 0,-1 0 0,1 0 0,0 0 0,-1 0 1,0 1-1,-2 1 72,0-1 1,0 1 0,0 0 0,0 0-1,0 0 1,-3 4 0,-6 7 150,1 0 1,1 1 0,0 0 0,1 0 0,0 1 0,1 0-1,1 1 1,0-1 0,2 1 0,-6 21 0,5-10-75,1 1-1,1 0 1,2 0 0,1 0 0,3 42-1,-2-68-154,0 6-64,1 0-1,0 0 0,0-1 0,1 1 1,0 0-1,5 12 0,-7-20 57,0 0-1,0 0 1,0-1 0,0 1 0,0 0-1,0 0 1,0 0 0,0 0 0,0 0-1,0-1 1,0 1 0,0 0 0,0 0 0,0 0-1,0 0 1,1 0 0,-1 0 0,0 0-1,0-1 1,0 1 0,0 0 0,0 0-1,0 0 1,1 0 0,-1 0 0,0 0-1,0 0 1,0 0 0,0 0 0,0 0-1,0 0 1,1 0 0,-1 0 0,0 0-1,0 0 1,0 0 0,0 0 0,1 0-1,-1 0 1,0 0 0,0 0 0,0 0-1,0 0 1,0 0 0,1 0 0,-1 0-1,0 0 1,0 0 0,0 0 0,0 0-1,0 0 1,0 1 0,1-1 0,-1 0 0,0 0-1,0 0 1,0 0 0,0 0 0,0 0-1,0 0 1,0 1 0,0-1 0,0 0-1,2-12-235,-2-5 58,-2 0-1,0 0 1,-1 0 0,-9-30-1,-29-63 884,27 77 42,14 33-708,0-1 1,-1 1-1,1-1 0,0 1 1,-1-1-1,1 1 0,0-1 1,0 1-1,0 0 0,0-1 1,0 1-1,-1-1 0,1 1 1,0-1-1,0 1 0,0-1 1,0 1-1,0-1 0,0 1 1,0-1-1,1 1 0,-1-1 1,0 1-1,0-1 0,0 1 1,0-1-1,1 1 0,-1-1 1,0 1-1,0-1 0,1 1 1,-1 0-1,0-1 0,1 1 1,-1 0-1,1-1 1,-1 1-1,0 0 0,1-1 1,-1 1-1,1 0 0,-1 0 1,1-1-1,-1 1 0,1 0 1,-1 0-1,1 0 0,-1 0 1,1 0-1,-1 0 0,1 0 1,-1 0-1,1 0 0,-1 0 1,1 0-1,-1 0 0,1 0 1,39 9 468,-27-5-382,1-1-66,50 9-515,-60-11 262,0-1 0,0 0-1,1 0 1,-1 0 0,0 0-1,0-1 1,0 1 0,0-1-1,0 0 1,0 0-1,0-1 1,5-2 0,-8 3 163,0 1 1,0-1 0,0 1 0,-1-1-1,1 0 1,0 1 0,-1-1-1,1 0 1,-1 1 0,1-1-1,0 0 1,-1 0 0,0 0 0,1 0-1,-1 1 1,1-1 0,-1 0-1,0 0 1,0 0 0,0 0-1,1 0 1,-1 0 0,0 0 0,0 0-1,0 0 1,0 0 0,-1 0-1,1 0 1,0 0 0,0 0-1,-1-1 1,-10-14-780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15243,'-15'2'1393,"15"5"-945,5 3-208,9 0 592,6 0-632,6 0 16,5 0-112,7 2-152</inkml:trace>
  <inkml:trace contextRef="#ctx0" brushRef="#br0" timeOffset="1">585 152 14523,'-1'2'256,"0"-1"-1,1 1 1,-1-1 0,-1 0 0,1 0-1,0 1 1,0-1 0,0 0-1,-1 0 1,1 0 0,0 0-1,-1 0 1,1 0 0,-1-1-1,-2 2 1,-30 8 1916,12-4-632,3 1-951,13-6-628,-1 1 0,1 1 0,0-1 1,0 1-1,0 1 0,-8 4 1,14-8-16,-1 1 0,1-1 0,-1 0 0,1 1 0,-1-1 1,1 1-1,0-1 0,-1 1 0,1-1 0,0 0 0,0 1 1,-1-1-1,1 1 0,0 0 0,0-1 0,0 1 1,-1-1-1,1 1 0,0-1 0,0 1 0,0-1 0,0 1 1,0-1-1,0 1 0,0 0 0,0-1 0,0 1 0,1-1 1,-1 1-1,0-1 0,0 1 0,0-1 0,1 1 1,-1-1-1,0 1 0,1-1 0,-1 1 0,0-1 0,1 1 1,-1-1-1,0 0 0,1 1 0,-1-1 0,1 0 0,-1 1 1,1-1-1,-1 0 0,1 0 0,0 1 0,32 13-1100,-23-10 804,-5-2 319,0 1-1,0-1 1,-1 1-1,1 0 1,-1 0-1,0 0 1,0 1 0,5 5-1,-8-8 97,1 1-1,-1-1 1,0 1 0,0 0-1,-1-1 1,1 1 0,0 0-1,-1-1 1,1 1 0,-1 0-1,1 0 1,-1 0-1,0 0 1,0-1 0,0 1-1,0 0 1,0 0 0,0 0-1,0 0 1,0 0-1,-1-1 1,1 1 0,-1 0-1,0 0 1,1-1 0,-1 1-1,-2 3 1,-1 0 168,0 0 0,0 0-1,0-1 1,-1 1 0,1-1 0,-1 0-1,-1 0 1,1-1 0,0 1 0,-9 3 0,5-3-6,0 0 1,-1 0 0,1-1-1,-1 0 1,0 0 0,-10 0-1,16-2-167,0-1-1,0 0 0,0 0 1,0 0-1,0-1 1,-7-1-1,-24-15 177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19748,'-26'52'4385,"-13"45"-2802,-11 79-1596,38-110 175,11-60-129,0 1-1,1-1 0,0 1 0,0-1 0,1 1 1,0-1-1,3 12 0,-4-17-24,0 0 1,1 0-1,-1 0 1,1 0-1,0 0 1,-1 0-1,1 0 1,0 0-1,-1 0 0,1-1 1,0 1-1,0 0 1,0 0-1,0-1 1,0 1-1,0-1 1,0 1-1,0-1 0,0 1 1,0-1-1,0 1 1,0-1-1,0 0 1,1 0-1,-1 0 1,0 1-1,0-1 0,0 0 1,0-1-1,0 1 1,1 0-1,-1 0 1,0 0-1,0-1 1,0 1-1,0 0 1,2-1-1,4-2 24,0 0 0,0-1 0,0 1 0,7-6 0,-12 8-25,50-35 237,87-78 0,35-58 99,-168 166-345,28-34-162,-34 40 127,0 0 0,1 0-1,-1 0 1,0 0-1,0-1 1,0 1 0,0 0-1,0 0 1,1 0-1,-1-1 1,0 1 0,0 0-1,0 0 1,0 0-1,0-1 1,0 1 0,0 0-1,0 0 1,0-1-1,0 1 1,0 0 0,0 0-1,0 0 1,0-1-1,0 1 1,0 0 0,0 0-1,0-1 1,0 1-1,0 0 1,0 0 0,0 0-1,-1-1 1,1 1-1,0 0 1,0 0 0,0 0-1,0 0 1,-1-1-1,-9 1-415,-15 7 199,25-7 220,-30 11-432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5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13987,'-1'4'195,"0"0"0,0 0-1,-1 0 1,0 0 0,0 0 0,0 0 0,0-1 0,0 1-1,-5 5 1,-5 8 157,0 4 94,1-1-1,1 2 0,1 0 0,1 0 0,1 0 0,-5 31 0,9-37-280,1 0-1,1 0 1,0 0-1,1 0 1,1 0-1,1 0 1,0 0-1,1 0 1,1 0-1,5 15 1,41 79-1353,-48-106 1006,-2-4 171,0 0 1,0 0 0,1 1-1,-1-1 1,0 0-1,0 0 1,0 0-1,0 0 1,1 0 0,-1 0-1,0 1 1,0-1-1,0 0 1,0 0-1,0 0 1,0 0 0,0 1-1,0-1 1,0 0-1,1 0 1,-1 0-1,0 1 1,0-1-1,0 0 1,0 0 0,0 0-1,0 1 1,0-1-1,0 0 1,0 0-1,0 0 1,0 0 0,-1 1-1,1-1 1,0 0-1,0 0 1,0 0-1,0 1 1,0-1-1,0 0 1,0 0 0,0 0-1,0 0 1,-1 0-1,1 1 1,0-1-1,0 0 1,0 0 0,0 0-1,-1 0 1,1 0-1,0 0 1,0 0-1,0 0 1,0 1 0,-1-1-1,1 0 1,0 0-1,0 0 1,0 0-1,-1 0 1,1 0-1,0 0 1,0 0 0,0 0-1,-1 0 1,1 0-1,0 0 1,-16-8-466,-7-8-95</inkml:trace>
  <inkml:trace contextRef="#ctx0" brushRef="#br0" timeOffset="1">5 285 16828,'-5'-23'1536,"11"8"-1008,8 4-224,18 7 656,10 1-112,13 1-583,7-1-602,10-5 345,1-1-40,-2-4-128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2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14339,'0'1'129,"2"4"341,-1 0 1,1-1-1,0 1 1,0-1-1,3 6 1,-4-9-251,1 1 0,-1-1 0,0 0 0,1 1 0,-1-1 0,1 0 0,0 0 1,-1 0-1,1 0 0,0 0 0,0 0 0,0 0 0,0 0 0,-1-1 0,5 1 0,6 1-110,0-1 0,0-1 0,0 0 0,0 0 0,0-1 0,0-1 0,0 0 0,0-1 0,0 0 0,-1 0 0,1-2 0,-1 1-1,0-1 1,19-13 0,-11 6-498,-1 0 0,-1-2 0,0 0 0,0-1 0,-1-1-1,-1 0 1,15-22 0,-4-6-192,-25 36 599,-6 9 170,-8 10 206,4-3-102,2 2 1,-1-1 0,1 1-1,1 1 1,-7 13-1,10-19-184,1 0-1,-1 0 1,1 0-1,1 1 1,-1-1-1,1 0 1,0 1-1,0-1 1,1 0-1,-1 1 1,1-1-1,0 1 1,2 9 0,-2-13-90,1-1 0,-1 0 0,1 0 0,-1 0 0,1 0 0,0 0 1,-1 0-1,1 0 0,0 0 0,-1-1 0,1 1 0,0 0 1,0 0-1,0 0 0,0-1 0,0 1 0,0-1 0,0 1 1,0-1-1,0 1 0,0-1 0,0 1 0,1-1 0,-1 0 1,0 0-1,0 1 0,0-1 0,0 0 0,0 0 0,1 0 1,-1-1-1,0 1 0,0 0 0,0 0 0,0 0 0,1-1 0,0 0 1,4-1 10,0 0 0,0 0 0,0-1 1,0 0-1,8-5 0,3-5-64,0-1 1,0 0-1,-2-1 0,0-1 1,-1-1-1,0 0 1,-2 0-1,20-36 0,-58 92-219,17-18 433,-12 33 0,19-47-121,0 0 0,1 0 0,-1 1 0,1-1 0,1 0 0,-1 1 0,1-1 0,0 0 0,2 8-1,-2-13-44,1-1-1,-1 0 0,1 1 1,-1-1-1,1 1 0,0-1 1,0 0-1,-1 1 0,1-1 1,0 0-1,0 0 1,0 0-1,1 0 0,-1 0 1,0 0-1,0 0 0,0 0 1,1 0-1,-1 0 0,1-1 1,-1 1-1,0-1 0,1 1 1,-1-1-1,1 1 0,-1-1 1,1 0-1,-1 0 0,1 1 1,0-1-1,-1 0 0,1-1 1,1 1-1,6-1-29,0-1 0,0 1 1,-1-2-1,14-4 0,94-46-567,-15 5-54,-97 47 594,-1-1 0,1 1 0,0 0 0,0 0 0,0 0 0,0 1 0,5-1 1,-8 1 42,-1 0 0,1 0 1,0 0-1,0 1 1,0-1-1,-1 0 0,1 0 1,0 1-1,0-1 1,-1 0-1,1 1 1,0-1-1,-1 1 0,1-1 1,-1 1-1,1-1 1,0 1-1,-1 0 0,1-1 1,-1 1-1,1 0 1,-1-1-1,0 1 1,1 0-1,-1-1 0,0 1 1,1 0-1,-1 0 1,0-1-1,0 1 0,0 0 1,0 0-1,0 0 1,0-1-1,0 1 1,0 0-1,0 0 0,0 0 1,0 0-1,-1 6 61,0-1 1,-1 1-1,1-1 0,-1 0 0,-4 8 0,4-9 25,0 0 0,0 0 0,0 0 0,1 1 0,-1-1 0,1 0 0,1 1 0,-1 8-1,1-14-73,0 0-1,0 1 0,0-1 0,0 0 0,0 0 0,1 1 0,-1-1 0,0 0 1,0 0-1,0 1 0,0-1 0,1 0 0,-1 0 0,0 1 0,0-1 0,1 0 1,-1 0-1,0 0 0,0 0 0,1 1 0,-1-1 0,0 0 0,0 0 0,1 0 1,-1 0-1,0 0 0,1 0 0,-1 0 0,0 0 0,0 0 0,1 0 1,-1 0-1,0 0 0,1 0 0,-1 0 0,0 0 0,1 0 0,-1 0 0,0 0 1,0 0-1,1 0 0,-1 0 0,0-1 0,0 1 0,1 0 0,-1 0 0,0 0 1,0 0-1,1-1 0,-1 1 0,0 0 0,0 0 0,0-1 0,1 1 0,-1 0 1,0-1-1,15-12 264,-9 5-205,0-1 0,0 0 0,-1 0 0,0 0 0,-1 0 0,0-1 0,0 0 0,3-13 0,-3 4 48,-1 0 0,-1 0 0,1-30 0,-3 49-114,0-1 1,0 1 0,0 0 0,0-1 0,1 1 0,-1 0 0,0 0 0,0-1 0,1 1 0,-1 0 0,0 0 0,0-1-1,1 1 1,-1 0 0,0 0 0,1 0 0,-1 0 0,0 0 0,1-1 0,-1 1 0,0 0 0,1 0 0,-1 0 0,0 0 0,1 0-1,-1 0 1,0 0 0,1 0 0,-1 0 0,0 0 0,1 0 0,-1 0 0,0 0 0,1 1 0,-1-1 0,21 4 12,-10-2-15,15 0-31,-1-2 1,0-1-1,0-1 1,0-2-1,34-8 0,-46 10-25,-5 5-145,-3 0 172,1-11 67,-5 6-35,0 0 1,0 0-1,-1 0 1,1 0 0,-1 0-1,0 0 1,0 0-1,1-1 1,-2-2 0,1 4-13,0 0-40,9-8-160,2-5 429,-10 10-90,-7 13-127,-5 7-2,1 0 0,-15 32 0,22-41-3,1-1 1,0 1-1,1-1 0,0 1 1,0-1-1,0 1 1,0 0-1,1 0 0,0-1 1,1 1-1,2 12 1,-3-15-1,3 11 7,0-1 0,1 1 0,1 0 1,0-1-1,1 0 0,9 17 0,-14-30 1,-1 0-1,1 0 1,0 0 0,0 0-1,0 0 1,0 0-1,0 0 1,0 0-1,0 0 1,0 0 0,0-1-1,0 1 1,1-1-1,-1 1 1,0-1 0,0 1-1,1-1 1,-1 1-1,0-1 1,1 0-1,-1 0 1,0 0 0,3 0-1,-1 0 10,0-1 1,0 0-1,0 0 0,0 0 0,0 0 0,-1 0 1,1-1-1,0 1 0,4-4 0,4-4 42,0-1 1,-1 1-1,14-17 0,-3 0 42,32-52 1,-44 63-70,-1-1 0,0 0 0,-1 0 1,-1-1-1,5-21 0,-9 14 53,-2 24-82,0 0-1,0-1 0,0 1 1,0 0-1,0-1 0,0 1 0,0 0 1,0-1-1,0 1 0,0 0 0,0 0 1,0-1-1,0 1 0,0 0 0,0-1 1,0 1-1,0 0 0,0-1 0,0 1 1,-1 0-1,1-1 0,0 1 0,0 0 1,0 0-1,-1-1 0,1 1 0,0 0 1,0 0-1,-1 0 0,1-1 0,0 1 1,0 0-1,-1 0 0,1 0 1,0 0-1,-1 0 0,1-1 0,0 1 1,0 0-1,-1 0 0,1 0 0,0 0 1,-1 0-1,1 0 0,0 0 0,-1 0 1,1 0-1,0 0 0,-1 0 0,1 0 1,0 0-1,-1 1 0,1-1 0,0 0 1,-1 0-1,1 0 0,0 0 0,0 1 1,-1-1-1,1 0 0,0 0 0,-2 1 2,1 0-1,0 0 1,0 0-1,0 1 1,0-1-1,1 0 1,-1 0-1,0 0 1,0 1-1,1-1 1,-1 0-1,0 1 1,1-1-1,0 0 1,-1 1-1,1-1 1,0 1-1,0-1 1,0 1-1,0-1 1,0 1-1,0-1 1,0 0-1,0 1 1,0-1-1,1 1 1,-1-1-1,1 1 1,-1-1-1,1 0 1,-1 1-1,2 0 1,-1 1-1,1 0 0,-1-1 0,1 1 0,-1-1 1,1 0-1,0 1 0,0-1 0,0 0 1,0 0-1,1 0 0,-1 0 0,1-1 0,-1 1 1,1-1-1,3 2 0,1-1 6,-1-1 1,1 0-1,0-1 0,0 1 0,0-1 0,0-1 0,0 1 0,0-1 1,0 0-1,0-1 0,-1 0 0,1 0 0,0 0 0,11-7 1,6-3 19,-1-2 1,31-22 0,-50 33-26,3-1 13,-1-1 1,1 0 0,-1 0 0,0 0 0,0-1 0,0 0 0,-1 0-1,0 0 1,0-1 0,4-8 0,-8 15-15,-1-1-1,0 1 1,0 0 0,0-1 0,0 1-1,1 0 1,-1-1 0,0 1 0,0-1-1,0 1 1,0 0 0,0-1 0,0 1-1,0 0 1,0-1 0,0 1 0,0-1-1,0 1 1,0 0 0,-1-1 0,1 1-1,0 0 1,0-1 0,0 1 0,0 0-1,-1-1 1,1 1 0,0 0 0,0-1-1,-1 1 1,-12-2 55,-15 11 27,14-3-50,1 0-1,0 1 1,1 1-1,0 0 1,0 1 0,1 0-1,0 1 1,1 0 0,-13 16-1,19-22-25,1 0 0,0 1 0,1 0 0,-1-1 0,1 1-1,0 0 1,0 1 0,0-1 0,1 0 0,0 0 0,0 1 0,0 5 0,1-6-7,0-1 0,1 1 0,0-1 0,0 1 0,0-1 0,0 0 0,1 1 0,-1-1 0,1 0 0,0 0 0,0 0 0,1 0 0,-1 0 0,1-1 0,0 1 0,5 4 0,-2-2-139,1 0 0,0 0 0,0-1 0,0 0 1,0 0-1,1-1 0,0 0 0,14 5 0,-17-7 45,1 0 1,0-1-1,0 1 0,0-2 1,0 1-1,0-1 0,0 1 1,0-2-1,0 1 0,0-1 1,0 0-1,0 0 1,8-3-1,16-11-382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3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29 11787,'0'-2'541,"0"0"1,0 0 0,0 1 0,0-1 0,-1 0-1,1 0 1,-1 0 0,1 0 0,-1 0 0,1 1 0,-1-1-1,0 0 1,-1-1 0,2 3-446,0 0 0,0-1 0,0 1 0,-1 0 0,1 0 0,0 0 0,0 0 0,0 0 0,-1 0 0,1 0 0,0 0 0,0-1 0,0 1 0,-1 0 0,1 0 1,0 0-1,0 0 0,-1 0 0,1 0 0,0 0 0,0 0 0,0 1 0,-1-1 0,1 0 0,0 0 0,0 0 0,0 0 0,-1 0 0,1 0 0,0 0 0,0 0 0,0 0 0,0 1 0,-1-1 0,1 0 0,0 0 0,-10 16 424,2 3-262,1 1 0,1 0 0,1 1-1,0-1 1,2 1 0,0 0 0,1 0 0,2 37 0,0-55-245,1 1 1,0-1 0,0 0 0,0 0-1,0 0 1,0 0 0,0 0 0,1 0-1,-1 0 1,4 3 0,-5-5-3,1-1 0,-1 1-1,1 0 1,0-1 0,-1 1 0,1-1 0,0 1 0,-1-1 0,1 0 0,0 1 0,-1-1-1,1 0 1,0 1 0,0-1 0,0 0 0,-1 0 0,1 0 0,0 1 0,0-1-1,0 0 1,-1 0 0,1 0 0,0-1 0,0 1 0,0 0 0,-1 0 0,1 0 0,0 0-1,0-1 1,-1 1 0,1 0 0,0-1 0,0 1 0,-1-1 0,1 1 0,0-1-1,-1 1 1,1-1 0,-1 1 0,1-1 0,-1 0 0,1 1 0,-1-1 0,1 0 0,-1 1-1,1-2 1,2-3 55,1 0 0,-2 0 0,1 0 0,0-1 0,-1 1 0,0 0 0,0-1-1,-1 0 1,0 1 0,0-1 0,0 0 0,0 0 0,-1 1 0,0-1 0,0 0 0,-2-10-1,0 9-168,1-1-1,-1 1 1,-1-1-1,1 1 0,-1 0 1,0 0-1,-1 0 1,0 0-1,0 0 0,0 1 1,-1 0-1,-6-7 1,10 12 35,1 1 0,0-1 1,-1 1-1,1-1 1,-1 0-1,1 1 1,0-1-1,-1 1 1,1-1-1,0 0 0,-1 1 1,1-1-1,0 0 1,0 1-1,0-1 1,0 0-1,0 0 1,0 1-1,0-1 0,0 0 1,0 1-1,0-1 1,0 0-1,0 0 1,1 1-1,-1-1 1,0 0-1,0 1 0,1-1 1,-1 1-1,1-2 1,8-11-624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3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19756,'-4'8'645,"0"0"0,0 0-1,1 1 1,0-1 0,0 1 0,1 0-1,-1 12 1,2-19-561,1-1 0,0 1 1,0 0-1,0 0 0,1 0 0,-1 0 0,0 0 0,1 0 0,-1 0 1,1 0-1,0 0 0,0 0 0,-1-1 0,1 1 0,0 0 0,2 1 1,-1-1-67,-1-1 1,1 0-1,0 1 0,0-1 1,0 0-1,-1 0 1,1-1-1,0 1 1,0 0-1,0 0 0,0-1 1,1 0-1,-1 1 1,0-1-1,0 0 1,0 0-1,0 0 1,4-1-1,2 0-128,0 0 0,0-1-1,0 0 1,-1 0 0,1-1 0,0 0-1,-1 0 1,0-1 0,0 0 0,7-5-1,-9 6-7,0-1 0,-1 1 1,1-1-1,-1 0 0,0 0 0,0-1 0,0 1 0,-1-1 0,1 0 0,-1 0 0,0 0 0,-1-1 0,1 1 0,2-8 0,-6 13 118,1 0 0,0 0-1,0 0 1,0 0 0,0 0 0,-1 0-1,1 0 1,0 0 0,0 0-1,0 0 1,0 0 0,-1 0 0,1 0-1,0 0 1,0 0 0,0 0 0,-1 0-1,1 0 1,0 0 0,0 0 0,0 0-1,0 0 1,0 0 0,-1 0 0,1 0-1,0-1 1,0 1 0,0 0 0,0 0-1,0 0 1,-1 0 0,1 0-1,0 0 1,0-1 0,0 1 0,0 0-1,0 0 1,0 0 0,0 0 0,0 0-1,0-1 1,0 1 0,0 0 0,0 0-1,0 0 1,0-1 0,0 1 0,0 0-1,0 0 1,0 0 0,0 0 0,0-1-1,0 1 1,0 0 0,0 0 0,0 0-1,-11 12 168,8-6-135,-1 0 0,2 1 0,-1-1 0,1 1 0,-2 8 0,4-13-53,-1 1-1,1-1 1,-1 1-1,1-1 1,0 1 0,0-1-1,0 1 1,0-1-1,1 0 1,-1 1 0,1-1-1,-1 1 1,1-1-1,0 0 1,0 1 0,0-1-1,0 0 1,2 3-1,3-1-127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4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 19708,'0'-1'109,"0"0"-1,0 0 1,0 0-1,0 0 1,0 0-1,0 0 1,0 1-1,0-1 1,-1 0-1,1 0 1,0 0-1,0 0 0,-1 0 1,1 1-1,0-1 1,-1 0-1,1 0 1,-1 0-1,1 1 1,-1-1-1,0 0 1,1 1-1,-1-1 1,0 0-1,1 1 1,-1-1-1,0 1 1,0-1-1,1 1 1,-1 0-1,-1-1 1,0 1-3,-1 0 1,1 0 0,0 0-1,0 0 1,-1 0-1,1 0 1,0 1 0,0-1-1,0 1 1,-1 0 0,1 0-1,-2 1 1,-6 3-61,1 0 0,0 1 1,1 0-1,-16 13 0,24-19-50,-1 1 0,1-1 0,0 1-1,-1 0 1,1-1 0,-1 1 0,1 0-1,0-1 1,0 1 0,-1 0 0,1-1-1,0 1 1,0 0 0,0 0 0,0-1-1,0 1 1,0 0 0,0-1 0,0 1-1,0 0 1,0 0 0,0-1 0,0 1-1,1 0 1,-1 0 0,0-1 0,0 1-1,1 0 1,-1-1 0,0 1 0,1-1-1,-1 1 1,1 0 0,-1-1 0,2 2-1,25 21-88,-12-10 34,-8-6 48,-1 2 0,-1-1 0,0 0 0,0 1 1,0 0-1,-1 0 0,-1 1 0,1-1 0,-2 1 0,1 0 1,-1 0-1,-1 0 0,0-1 0,0 2 0,-1 14 0,-1-5 27,0 0 0,-2 0-1,0 0 1,-2 0 0,0 0-1,-13 31 1,12-37 66,0-1 0,-1 0 0,-11 14 0,16-24-46,0 0 0,0 0 0,0 0 0,0-1 0,-1 1 0,0-1-1,1 1 1,-1-1 0,0 0 0,0 0 0,0 0 0,0 0 0,0-1 0,-1 1 0,1-1 0,0 0 0,-1 0 0,-5 1 0,7-2-18,1 0 0,-1 0 1,1 0-1,-1 0 0,1-1 1,0 1-1,-1 0 0,1-1 0,0 1 1,-1-1-1,1 1 0,0-1 1,-1 0-1,1 1 0,0-1 0,0 0 1,0 0-1,0 0 0,0 0 1,0 0-1,-2-2 0,2 0-4,0 1 0,0 0 0,0-1 0,0 1 0,0-1 0,1 1-1,-1-1 1,1 0 0,0 1 0,-1-1 0,1-3 0,1-2-26,0 1 0,0-1 0,0 0 0,1 0 0,0 1 0,1-1 0,3-8 0,2 3-40,1-1-1,0 1 0,0 1 1,1-1-1,1 2 1,0-1-1,21-15 0,96-61-242,-82 59 223,3-2-3,-21 14 42,0-1 1,-2-1-1,0-1 0,36-37 0,-60 55 49,0 1-1,0-2 1,-1 1 0,1 0-1,-1 0 1,0 0-1,1-1 1,-1 1-1,0-1 1,0 1-1,-1-1 1,1 1 0,0-4-1,-1 5-6,0 1 0,0-1 0,0 0-1,0 1 1,0-1 0,0 0 0,-1 1 0,1-1-1,0 1 1,0-1 0,-1 0 0,1 1 0,0-1-1,-1 1 1,1-1 0,-1 1 0,1-1 0,-1 1-1,1-1 1,-1 0 0,-1 0 3,1 1 1,-1-1-1,1 0 0,-1 1 1,0-1-1,1 1 0,-1 0 1,1-1-1,-1 1 0,0 0 1,-2 0-1,-7 1 18,-1 0-1,1 1 0,0 0 1,0 1-1,0 0 1,0 1-1,1 0 0,-1 1 1,1 0-1,0 0 1,1 1-1,-1 1 1,1-1-1,0 1 0,1 1 1,-11 11-1,18-18-29,0 0-1,0 0 1,0 1-1,0-1 0,0 0 1,0 1-1,0-1 1,1 0-1,-1 1 1,0-1-1,1 1 1,-1-1-1,1 1 0,0 0 1,-1-1-1,1 1 1,0-1-1,0 1 1,0 0-1,0-1 1,0 1-1,0-1 0,1 3 1,0-3 0,0 1-1,0-1 1,0 0 0,0 1-1,1-1 1,-1 0 0,0 0-1,1 0 1,-1 0 0,0 0 0,1 0-1,-1 0 1,1-1 0,0 1-1,-1 0 1,1-1 0,0 1-1,-1-1 1,1 0 0,0 0-1,2 1 1,15 0-2,-1 0 0,0-2 1,1 1-1,-1-2 0,0-1 0,0 0 0,19-7 0,-7 1 46,-1-2 0,0-1-1,36-20 1,-49 20 9,-6 5 1,-13 18-29,-1-4-20,0 1-1,0 0 1,1 0-1,-3 14 1,6-21-4,-1 0 0,1 0 0,-1 1 0,1-1 0,0 0 0,0 1 0,0-1 0,0 0 0,0 1 0,0-1 0,0 1 0,0-1 0,1 0 0,-1 1 0,0-1 0,1 0 0,-1 0 0,1 1 0,-1-1 0,1 0 0,0 0 0,-1 0 0,1 0 0,0 0 0,0 0 0,0 0 0,0 0 0,0 0 0,0 0 0,0 0 0,0 0 0,0-1 1,1 1-1,-1 0 0,0-1 0,0 1 0,3 0 0,3 0 6,0-1 0,1 1 0,-1-2 0,0 1 0,1-1 0,-1 1 0,0-2 0,1 1 0,-1-1 0,0-1 0,13-5 0,-1-1 10,-1 0-1,-1-1 1,19-14-1,-35 23-14,28-23 43,-27 22-34,0 1 1,-1-1-1,1 0 0,-1 0 1,1 0-1,-1 0 1,0 0-1,0 0 0,0 0 1,0-1-1,0 1 1,1-4-1,-2 6-9,0 0 0,0-1-1,0 1 1,0 0 0,0 0 0,0 0 0,0-1-1,0 1 1,0 0 0,0 0 0,0 0 0,0 0-1,0-1 1,0 1 0,0 0 0,0 0 0,0 0-1,0 0 1,0-1 0,0 1 0,0 0 0,-1 0-1,1 0 1,0 0 0,0-1 0,0 1 0,0 0-1,0 0 1,0 0 0,-1 0 0,1 0 0,0 0-1,0 0 1,0-1 0,0 1 0,0 0 0,-1 0-1,1 0 1,0 0 0,0 0 0,0 0 0,0 0-1,-1 0 1,1 0 0,0 0 0,0 0 0,-1 0-1,-11 5 87,-10 10 62,18-11-188,-1 1 0,1-1 0,-1 1 0,1-1 0,1 1 0,-1 0 0,1 1 0,-1-1 0,2 1 0,-1-1 0,-2 10 0,4-15 11,1 0 0,0 1-1,0-1 1,0 0 0,0 1 0,0-1 0,0 0-1,0 1 1,0-1 0,0 0 0,0 1 0,0-1-1,0 0 1,0 1 0,1-1 0,-1 0-1,0 1 1,0-1 0,0 0 0,0 0 0,1 1-1,-1-1 1,0 0 0,0 0 0,0 1 0,1-1-1,-1 0 1,0 0 0,0 1 0,1-1 0,-1 0-1,0 0 1,1 0 0,-1 0 0,0 0 0,1 1-1,-1-1 1,0 0 0,1 0 0,-1 0 0,0 0-1,1 0 1,-1 0 0,0 0 0,1 0 0,-1 0-1,0 0 1,1 0 0,-1 0 0,0-1-1,1 1 1,-1 0 0,0 0 0,0 0 0,1 0-1,-1 0 1,0-1 0,1 1 0,-1 0 0,10-5-451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4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14851,'-1'0'76,"1"1"1,0-1-1,0 0 0,0 1 0,0-1 1,0 0-1,0 1 0,0-1 0,0 0 1,0 1-1,0-1 0,0 0 0,0 1 1,0-1-1,0 0 0,1 1 0,-1-1 1,0 0-1,0 0 0,0 1 0,0-1 1,0 0-1,1 1 0,-1-1 0,0 0 1,0 0-1,1 1 0,-1-1 0,0 0 1,0 0-1,1 0 0,-1 0 0,0 1 1,1-1-1,-1 0 0,0 0 0,1 0 1,-1 0-1,0 0 0,1 0 0,-1 0 1,0 0-1,1 0 0,-1 0 0,0 0 1,1 0-1,-1 0 0,0 0 0,1 0 1,-1 0-1,0 0 0,0 0 0,1 0 1,-1 0-1,0 0 0,1-1 0,-1 1 1,1 0-1,23-11 1928,-21 9-1663,31-16 530,-2-1 0,0-2-1,-2-2 1,32-28-1,-44 35-813,-2-1 0,0-1 0,-1 0 0,-1-1-1,0-1 1,-2 0 0,18-37 0,-28 51-43,0 1 0,0-1 0,-1 1 0,0-1 0,1-11 1,-1 16-15,-1 0 0,0 0 1,0 0-1,0 0 0,0 0 1,0 0-1,0 0 1,0 0-1,0 0 0,-1 0 1,1 0-1,0 0 1,0 0-1,-1 1 0,1-1 1,-1 0-1,1 0 1,-1 0-1,1 0 0,-1 1 1,1-1-1,-1 0 1,0 0-1,1 1 0,-1-1 1,0 1-1,0-1 0,0 0 1,1 1-1,-1 0 1,0-1-1,0 1 0,0-1 1,0 1-1,0 0 1,0 0-1,0-1 0,0 1 1,0 0-1,0 0 1,1 0-1,-3 0 0,0 1-3,-1 0-1,1 0 1,0 0-1,-1 1 0,1-1 1,0 1-1,0-1 1,0 1-1,0 0 0,0 1 1,0-1-1,-5 5 1,-32 39-37,28-31 32,-7 9 33,2 1 1,0 0 0,2 1 0,1 1 0,-15 39-1,27-60-6,0-1-1,0 1 0,1-1 0,-1 1 0,1 0 1,1-1-1,-1 1 0,1 7 0,0-11-10,1 0-1,-1 0 0,0 0 1,1 0-1,0-1 0,-1 1 1,1 0-1,0 0 1,0-1-1,0 1 0,0 0 1,0-1-1,0 1 0,0-1 1,1 1-1,-1-1 0,0 0 1,1 0-1,-1 1 1,1-1-1,-1 0 0,1 0 1,0-1-1,0 1 0,-1 0 1,1 0-1,0-1 0,3 1 1,3 1 11,1-1 0,0 0 1,0-1-1,0 0 0,-1-1 1,1 1-1,0-2 0,-1 1 1,1-1-1,14-5 0,-6 0 14,-1 1 0,0-2 0,0 0 0,19-14 0,-34 21-32,3-1 12,1-1 0,-1 0 0,0 0 0,0-1 0,0 1 0,0-1 0,-1 0 0,1 0 0,-1 0 0,0 0 1,5-9-1,-10 11-15,-4 4-1,-6 7-4,7-5-2,1 1-1,0 0 1,0 0 0,0 1 0,1-1 0,-4 9 0,6-13 8,0 0 0,1 0 0,-1 0-1,1 0 1,-1 0 0,1 0 0,0 0 0,-1 0 0,1 0-1,0 0 1,0 0 0,0 0 0,0 1 0,0-1-1,0 0 1,0 0 0,0 0 0,0 0 0,0 0 0,1 0-1,-1 0 1,0 0 0,1 0 0,-1 0 0,1 0 0,-1 0-1,1 0 1,-1 0 0,1 0 0,0 0 0,0 0-1,-1-1 1,1 1 0,0 0 0,0 0 0,0-1 0,0 1-1,0-1 1,0 1 0,0-1 0,0 1 0,0-1-1,0 1 1,0-1 0,0 0 0,0 0 0,1 1 0,8 0 0,-1-1 0,1 0 1,-1 0-1,0-1 1,1 0-1,-1 0 1,0-1-1,1-1 1,-1 1-1,0-2 0,11-4 1,0-2 6,1-1-1,-2 0 1,31-24 0,-34 21-5,0-1 0,-2-1 1,1 0-1,-2-1 1,0 0-1,-1-1 1,-1-1-1,-1 1 0,0-2 1,-2 0-1,0 0 1,8-35-1,-14 50-7,-2 0 1,1-1-1,-1 1 0,1 0 0,-1-1 0,-2-6 1,2 11 3,0 0 1,0 1 0,0-1-1,0 0 1,0 1 0,-1-1-1,1 0 1,0 1-1,0-1 1,-1 1 0,1-1-1,-1 1 1,1-1 0,0 1-1,-1-1 1,1 1 0,-1-1-1,1 1 1,-1-1 0,1 1-1,-1 0 1,0-1 0,0 1-1,-1 0 1,1 0 0,0 0 0,0 0 0,0 0 0,0 0-1,0 1 1,0-1 0,0 0 0,0 1 0,0-1 0,0 1 0,0-1-1,0 1 1,0-1 0,0 1 0,1 0 0,-1-1 0,-1 2 0,-6 5 1,1 1 1,-1 0-1,1 1 1,1 0 0,0 0-1,0 0 1,-8 18 0,-25 73 39,29-70 5,-12 60 1,20-75-37,0 1-1,1-1 1,0 1-1,2 0 1,3 28 0,0-33 20,1-11 63,-4-1-84,0 0 1,-1-1 0,1 1-1,-1 0 1,1 0 0,-1 0-1,1-1 1,-1 1-1,0 0 1,0 0 0,0-1-1,0 1 1,0 0 0,0-2-1,-2-5-15,0 0 0,-1 0 0,0 1 0,0-1 0,0 1 0,-1 0 0,0 0 0,-1 0 0,0 1-1,0-1 1,0 1 0,-1 0 0,1 1 0,-1 0 0,-9-7 0,14 9-125,9 1 88,14 2 46,-18 0-13,145-9 0,-136 5-657,-8 1-439,-11 2-1611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4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7 324 16636,'-1'0'111,"1"0"0,-1 1 0,1-1 0,0 1 0,-1-1 0,1 1 0,-1-1 0,1 1 0,0-1 0,-1 1 0,1-1 0,0 1 0,0 0 0,-1-1 0,1 1 0,0-1 0,0 1 0,0 0 0,0-1 0,0 1 0,0-1 0,0 1 0,0 0 0,0-1 0,0 1 0,0 0 0,0-1 0,0 1 0,1-1 0,-1 2 0,1-2 25,0 1 0,0 0 0,0-1 0,0 1 0,0-1 0,0 1 0,0-1 1,0 0-1,0 1 0,1-1 0,-1 0 0,0 0 0,0 0 0,0 0 0,1 0 0,45-5 1954,-46 5-2079,20-5 300,0 0 1,-1-1-1,1-2 1,-1 0-1,-1-1 1,27-16-1,-44 24-302,1-1 0,-1 0-1,0 0 1,0 0 0,1 0 0,-2-1 0,1 1-1,0 0 1,0-1 0,2-4 0,-4 7-8,0-1 0,0 1 0,0 0-1,0-1 1,1 1 0,-1-1 0,0 1 0,0 0 0,0-1 0,0 1 0,0 0 0,0-1 0,0 1 0,0 0 0,0-1 0,0 1 0,0-1-1,0 1 1,-1 0 0,1-1 0,0 1 0,0 0 0,0-1 0,0 1 0,-1 0 0,1-1 0,0 1 0,0 0 0,-1-1 0,0 1-2,0-1 1,0 1 0,0 0-1,0 0 1,0 0 0,0 0-1,0-1 1,0 1 0,0 0-1,0 1 1,0-1-1,0 0 1,0 0 0,0 0-1,0 1 1,-1-1 0,-7 3-8,0 1 0,1-1 1,-1 1-1,1 0 0,0 1 1,-11 8-1,15-9 2,-1-1 0,1 1-1,0 0 1,0 0 0,0 0-1,1 0 1,-1 1 0,1 0-1,0-1 1,1 1 0,-5 9-1,7-13 7,0 0-1,0 0 1,-1 0-1,1-1 1,0 1-1,0 0 1,0 0 0,0 0-1,0 0 1,0 0-1,1-1 1,-1 1-1,0 0 1,0 0-1,1 0 1,-1 0-1,0-1 1,1 1-1,-1 0 1,1 0-1,-1-1 1,1 1-1,-1 0 1,1-1-1,-1 1 1,1-1 0,0 1-1,-1-1 1,1 1-1,0-1 1,0 1-1,-1-1 1,1 1-1,0-1 1,0 0-1,0 0 1,-1 1-1,1-1 1,0 0-1,0 0 1,0 0-1,0 0 1,-1 0-1,3 0 1,4 0 6,0 1-1,1-1 1,-1-1-1,8-1 1,5-2-31,1-1 1,-1-1-1,-1-1 1,1-1-1,-1-1 1,0 0-1,-1-1 0,0-2 1,-1 1-1,0-2 1,-1 0-1,0-1 1,-1-1-1,-1 0 0,0-1 1,-1-1-1,-1 0 1,0 0-1,-2-1 0,13-27 1,-20 36-22,0 0 1,0 0-1,-1 0 0,3-17 1,-5 26 41,0-1 0,0 1 1,0-1-1,0 1 0,1-1 1,-1 1-1,0 0 0,0-1 1,0 1-1,0-1 0,0 1 1,0-1-1,-1 1 0,1-1 0,0 1 1,0 0-1,0-1 0,0 1 1,0-1-1,-1 1 0,1-1 1,0 1-1,0 0 0,-1-1 1,1 1-1,0 0 0,-1-1 0,1 1 1,0 0-1,-1-1 0,1 1 1,0 0-1,-1 0 0,1 0 1,-1-1-1,0 1 5,0 0-1,-1 1 1,1-1 0,0 0 0,0 1 0,0-1-1,0 1 1,0-1 0,0 1 0,0-1-1,0 1 1,0 0 0,-1 0 0,-28 29 184,12-8-4,2 2 1,0 0 0,-23 49 0,34-61-127,0-1 0,1 1 1,0 1-1,1-1 0,0 1 1,1-1-1,0 1 0,1 0 1,1-1-1,0 1 0,2 15 0,-1-21-39,1-1 0,0 1 0,0 0 1,1-1-1,0 0 0,0 1 0,0-1 0,1 0 0,0-1 0,0 1 0,9 8 0,-9-12 96,-3-8-69,-4-9-25,-8-14-53,-1 1 0,-23-39 0,-9-19-29,43 86 64,1-1 1,0 1 0,0 0 0,-1-1 0,1 1 0,0 0 0,0-1 0,-1 1 0,1 0 0,0-1 0,0 1 0,0 0 0,0-1-1,0 1 1,-1-1 0,1 1 0,0 0 0,0-1 0,0 1 0,0-1 0,0 1 0,0 0 0,0-1 0,1 1 0,-1 0 0,0-1-1,0 1 1,0-1 0,0 1 0,0 0 0,0-1 0,1 1 0,-1 0 0,0-1 0,0 1 0,1 0 0,-1-1 0,0 1 0,0 0-1,1 0 1,-1-1 0,0 1 0,1 0 0,-1 0 0,0 0 0,1-1 0,-1 1 0,1 0 0,-1 0 0,0 0 0,1 0 0,-1 0-1,0 0 1,1 0 0,-1 0 0,1 0 0,-1 0 0,0 0 0,1 0 0,-1 0 0,1 0 0,-1 0 0,0 0 0,1 0 0,-1 0-1,0 1 1,1-1 0,31 12-84,-27-9 13,11 4-602,1-1 0,0-1-1,0 0 1,31 4 0,-38-8 20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4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19196,'6'0'1704,"5"0"-1207,2 0-569,0-1 824,-1-1 24,-2-1-432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4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 19404,'-2'-1'113,"0"1"0,1-1 0,-1 1 0,0-1 0,0 1 0,0-1 0,0 1 0,1 0 0,-1 0 0,0 0 0,0 0 0,0 0 0,0 1 0,0-1 0,0 0 0,1 1 0,-1 0 0,0-1 0,0 1 0,-3 2 0,-35 19 697,30-14-722,0-1 0,1 2 0,-1-1-1,2 1 1,-1 1 0,1-1-1,1 1 1,0 1 0,0-1 0,1 1-1,0 0 1,-4 13 0,10-23-86,-1 0 0,1 0 0,-1 0 0,1 0 0,0 1 0,-1-1 0,1 0 0,0 0 0,0 0 0,0 1 0,0-1 1,0 0-1,0 0 0,1 0 0,-1 0 0,0 1 0,1-1 0,-1 0 0,0 0 0,1 0 0,0 2 0,0-3 3,0 1 0,0 0 1,0-1-1,0 0 0,0 1 0,0-1 0,-1 0 0,1 1 0,0-1 1,0 0-1,0 0 0,0 0 0,0 0 0,0 0 0,0 0 0,0 0 1,0 0-1,0 0 0,0 0 0,1-1 0,5-1 34,0 0 0,-1-1 0,1 1 0,-1-2 0,11-5-1,14-15 316,-1 0-1,42-46 0,-50 47-116,-18 20-160,0-1 0,-1 0 1,1 0-1,5-9 1,-34 50 180,23-33-266,-3 4 7,2-1 0,-1 1 0,1 0 0,0 0 0,-3 17 0,6-23 11,0-1 1,0 1-1,0 0 1,0-1-1,0 1 1,0-1-1,1 1 1,-1-1-1,0 1 1,1-1-1,-1 1 1,1-1-1,0 1 1,-1-1 0,1 1-1,1 1 1,0-2 14,-1 0 0,1 1 0,0-1 0,-1 0 0,1 0 0,0 0 1,0 0-1,0 0 0,0 0 0,0 0 0,0-1 0,0 1 1,0-1-1,0 0 0,4 1 0,4-1 68,1 0 0,0-1 0,-1 0 0,1-1 0,-1 0 0,0 0 0,0-1 0,1 0 0,16-9 0,4-4 223,46-30 0,-11-2-163,-66 48-154,0 0 0,0 0 0,0 0 0,0 0 0,0 0 0,0 0 0,0 0 1,0 0-1,0 0 0,0 0 0,0 0 0,0 0 0,0 1 0,0-1 0,0 0 0,0 0 0,0 0 0,0 0 0,0 0 0,0 0 0,0 0 0,0 0 0,0 0 0,0 0 1,0 0-1,0 0 0,0 0 0,0 0 0,0 0 0,0 0 0,1 0 0,-1 0 0,0 0 0,0 0 0,0 0 0,0 0 0,0 0 0,0 0 0,0 0 0,0 0 0,0 0 1,0 0-1,0 0 0,0 0 0,0 0 0,0 0 0,1 0 0,-1 0 0,0 0 0,0 0 0,0 0 0,0 0 0,0 0 0,0 0 0,0 0 0,0 0 0,0 0 0,0 0 1,0 0-1,0 0 0,-4 11-24,-13 22 19,9-17-6,5-10 15,1-1-1,0 1 1,0-1 0,0 1 0,-1 8-1,3-14 2,0 1 0,-1 0 0,1 0 0,0 0 0,0 0-1,0 0 1,0 0 0,0-1 0,1 1 0,-1 0 0,0 0 0,0 0-1,1 0 1,-1 0 0,0-1 0,1 1 0,-1 0 0,1 0-1,-1-1 1,1 1 0,-1 0 0,1 0 0,-1-1 0,1 1 0,0-1-1,-1 1 1,1-1 0,0 1 0,0-1 0,-1 1 0,1-1-1,0 1 1,0-1 0,0 0 0,0 0 0,-1 1 0,1-1 0,0 0-1,0 0 1,0 0 0,0 0 0,0 0 0,0 0 0,-1 0 0,3-1-1,3 1 24,1-1-1,0 0 1,0-1-1,-1 0 1,1 0-1,0 0 1,8-5-1,44-28 133,-14 8-74,-44 26-91,-1 1-1,0 0 0,1-1 1,-1 1-1,1 0 0,-1 0 1,1-1-1,-1 1 0,1 0 0,-1 0 1,1 0-1,0 0 0,-1 0 1,1 0-1,-1-1 0,1 1 1,-1 0-1,1 0 0,-1 1 0,1-1 1,0 0-1,-1 0 0,1 0 1,-2 11-98,-17 22-45,13-25 76,1 0 4,-1 0-232,1-1-1,0 1 1,1 0 0,-4 12 0,6-20 245,1 1 0,0-1 0,0 1 0,0-1 0,0 1 0,0-1 0,0 1 1,0-1-1,0 1 0,0-1 0,0 1 0,0-1 0,0 1 0,0-1 0,0 1 0,0-1 0,0 1 1,1-1-1,-1 1 0,0-1 0,0 1 0,1-1 0,-1 1 0,0-1 0,1 0 0,-1 1 0,0-1 1,1 0-1,-1 1 0,1-1 0,-1 0 0,0 1 0,1-1 0,-1 0 0,1 0 0,-1 1 0,1-1 1,-1 0-1,1 0 0,-1 0 0,1 0 0,-1 0 0,1 0 0,-1 0 0,1 0 0,-1 0 0,1 0 1,-1 0-1,1 0 0,-1 0 0,1 0 0,-1 0 0,1 0 0,0-1 0,30-10-987,-29 10 967,29-14-943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4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17260,'-141'72'8723,"140"-72"-8682,1 0 1,-1 0 0,1 0-1,-1 0 1,1 1-1,-1-1 1,1 0-1,-1 0 1,1 1 0,0-1-1,-1 0 1,1 1-1,-1-1 1,1 1 0,0-1-1,-1 0 1,1 1-1,0-1 1,0 1-1,-1-1 1,1 1 0,0-1-1,0 1 1,0-1-1,0 1 1,-1-1-1,1 1 1,12 4 365,33-4-566,-37-1 162,10 0-155,0 0 0,25 5-1,-39-4 118,0-1 0,0 1-1,0 0 1,0 1-1,0-1 1,0 1 0,0-1-1,-1 1 1,1 0-1,-1 0 1,1 1 0,-1-1-1,0 1 1,0-1-1,0 1 1,0 0 0,2 4-1,-4-6 33,0 1 0,-1-1 0,0 1 0,1-1 0,-1 1 1,0-1-1,1 1 0,-1-1 0,0 1 0,0-1 0,0 1 0,-1-1 0,1 1 0,0-1 0,-1 1 0,1-1 0,0 1 0,-1-1 0,0 1 0,1-1 0,-1 0 0,0 1 0,0-1 0,0 0 0,0 1 0,0-1 0,0 0 0,0 0 0,0 0 1,0 0-1,0 0 0,-3 1 0,-3 4 28,-1-1 0,-1 0 0,-12 7 0,20-12-25,-5 3-23,-1 0 0,0-1 0,0 0 0,0 0 0,-1 0 0,1-1 0,-9 1 0,12-2-7,0 0-1,0 0 1,0 0-1,0-1 0,0 1 1,0-1-1,0 0 0,0 0 1,1 0-1,-1-1 1,0 0-1,1 1 0,-1-1 1,-4-3-1,-4-9-100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5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5 525 15203,'-4'5'1341,"6"-3"-509,13-8-83,20-17 317,-1-1 0,-2-1-1,47-47 1,74-103 340,-119 128-991,55-99 0,-89 145-410,0 0 0,1 1 1,-1-1-1,0 0 0,1 0 0,-1 0 0,1 1 1,-1-1-1,1 0 0,-1 1 0,1-1 0,-1 0 1,1 1-1,0-1 0,-1 0 0,1 1 0,0-1 1,1 0-1,-5 21 47,-40 124-91,19-73-11,4 2 0,-14 94 1,33-162-71,0 23-599,1-28 702,0 1 0,0-1 0,0 1-1,1-1 1,-1 1 0,0-1 0,0 1-1,0-1 1,1 1 0,-1-1 0,0 1-1,1-1 1,-1 1 0,0-1 0,1 1-1,-1-1 1,1 0 0,-1 1 0,0-1-1,1 0 1,-1 1 0,1-1 0,-1 0-1,1 0 1,-1 0 0,1 1 0,0-1-1,-1 0 1,1 0 0,-1 0 0,1 0-1,-1 0 1,1 0 0,-1 0-1,1 0 1,0 0 0,-1 0 0,1 0-1,0-1 1,7-1-300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5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18140,'8'10'1616,"-3"4"-1152,-5 2-216,-5 5 1393,1 5-1169,1 9-328,2-1-32,2 2-320,5 0-176,1-12-456,4-4-129,-1-14 721,-4-1-192,-6-6-208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5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52 16932,'2'-3'548,"0"0"0,0-1 0,0 1 1,0-1-1,0 0 0,-1 0 0,1 1 1,-1-1-1,0 0 0,1-7 0,-2 11-499,0 0-1,0 0 0,0-1 1,0 1-1,0 0 0,0 0 1,0 0-1,0-1 0,0 1 1,0 0-1,0 0 0,0 0 1,-1 0-1,1-1 0,0 1 1,0 0-1,0 0 1,0 0-1,0 0 0,0 0 1,0-1-1,-1 1 0,1 0 1,0 0-1,0 0 0,0 0 1,0 0-1,0 0 0,-1 0 1,1 0-1,0 0 0,0 0 1,0-1-1,0 1 0,-1 0 1,1 0-1,0 0 0,0 0 1,0 0-1,0 0 1,-1 0-1,-9 5 687,-5 9-317,-18 24-207,2 2 1,-47 82-1,73-115-200,-8 14-23,0 1 0,1 1-1,2 0 1,0 0 0,1 1 0,-8 41 0,16-62 10,1 0-1,-1 1 1,1-1 0,0 0 0,0 0 0,0 0 0,0 1 0,1-1 0,-1 0 0,1 0-1,0 0 1,0 0 0,0 0 0,0 0 0,0 0 0,1 0 0,0 0 0,-1-1 0,1 1-1,0-1 1,0 1 0,0-1 0,1 1 0,3 2 0,-2-3 6,0 0 0,0 0 0,0 0 1,0 0-1,1-1 0,-1 0 0,1 0 0,-1 0 1,1 0-1,-1-1 0,1 0 0,-1 0 1,1 0-1,-1 0 0,1-1 0,7-1 0,-4 0 32,1-1 0,-1 0-1,0 0 1,0 0-1,0-1 1,0-1 0,9-6-1,-14 9-6,0 0-1,0-1 0,0 1 0,0-1 0,0 1 1,-1-1-1,0 0 0,1 0 0,-1 0 1,0-1-1,0 1 0,-1 0 0,1-1 1,-1 1-1,0-1 0,1 1 0,-2-1 0,1 0 1,0-5-1,-1 7-19,0 0 0,0 0 0,-1 0 1,1 0-1,-1 0 0,1 0 0,-1 0 0,0 1 0,0-1 1,0 0-1,0 0 0,0 1 0,0-1 0,-1 0 0,1 1 0,0-1 1,-1 1-1,1 0 0,-1-1 0,0 1 0,1 0 0,-1 0 1,0 0-1,0 0 0,0 0 0,0 1 0,1-1 0,-1 1 1,0-1-1,0 1 0,0-1 0,-3 1 0,-5-1-62,0 0 1,-1 0-1,1 1 0,-20 3 1,-15 6-513,42-8 405,0 0 0,0 0 0,1 1-1,-1-1 1,0 0 0,1 1 0,-1 0-1,1-1 1,-1 1 0,1 0 0,0 0 0,-4 4-1,6-5 84,0-1 1,-1 0-1,1 1 0,0-1 0,-1 1 0,1-1 0,0 1 0,0-1 1,0 1-1,-1-1 0,1 1 0,0-1 0,0 1 0,0-1 0,0 1 0,0-1 1,0 1-1,0-1 0,0 1 0,0-1 0,0 1 0,0-1 0,0 1 0,0 0 1,1-1-1,-1 1 0,0-1 0,0 0 0,1 1 0,-1-1 0,0 1 1,0-1-1,1 1 0,-1-1 0,0 0 0,1 1 0,-1-1 0,1 1 0,22 7-1407,-22-7 1415,22 4-925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5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20116,'-1'19'927,"-2"1"-1,0-1 1,-9 32-1,-3 23-305,12-45-543,2 1 0,0 0 0,3 0 0,6 42 0,-8-72-105,0 0-1,0 0 1,0 0 0,0 0-1,0 0 1,0 0-1,0 0 1,0 0-1,0-1 1,0 1 0,0 0-1,0 0 1,0 0-1,-1 0 1,1 0-1,0 0 1,0 0-1,0 0 1,0 0 0,0 0-1,0 0 1,0 0-1,0 0 1,0 0-1,0 0 1,0 0 0,0 0-1,0 0 1,0 0-1,0 0 1,-1 0-1,1 0 1,0 0 0,0 0-1,0 0 1,0 0-1,0 0 1,0 0-1,0 0 1,0 0-1,0 0 1,0 0 0,0 0-1,0 0 1,0 0-1,0 0 1,-1 0-1,1 0 1,0 0 0,0 0-1,0 0 1,0 0-1,0 0 1,0 1-1,0-1 1,0 0 0,0 0-1,0 0 1,0 0-1,0 0 1,0 0-1,0 0 1,0 0-1,0 0 1,0 0 0,0 0-1,0 0 1,0 0-1,0 1 1,-8-9-413,-7-7 309,-2-6-341,-4-5-65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5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5 225 17028,'-4'2'1880,"4"2"-1048,4-2-248,10-2 1065,6 0-185,12 0-384,4-5-216,11 0-287,3-1-81,8 3-304,-3 2-296,-1-4-953,-6 4-351,-5-6 1104,0 1-256,-8-3-208</inkml:trace>
  <inkml:trace contextRef="#ctx0" brushRef="#br0" timeOffset="1">1028 0 15795,'1'0'172,"0"1"0,0-1 0,-1 0 0,1 0 0,0 0 0,-1 0 0,1 1 0,0-1 0,-1 0 0,1 1 0,-1-1 0,1 0 0,0 1 0,-1-1-1,1 1 1,-1-1 0,1 1 0,-1-1 0,1 1 0,0 1 0,-7 16 2585,-11 15-1900,-2 0-1,-26 35 0,24-40-991,-1-1 0,-1-1 0,-2-1 0,-49 39 0,73-63 110,-31 19-1352,30-19 1297,0 0-1,1 0 1,-1 0 0,0-1-1,0 1 1,0-1-1,1 1 1,-1-1-1,0 0 1,0 0-1,0 0 1,0 0-1,0 0 1,1 0-1,-1 0 1,-4-2-1,-3-4-554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6:5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17780,'5'7'1752,"1"12"-1024,3 2-264,5 8 1105,5 5-401,11 4-544,3-3-120,11 4-112,2-4-64,1-8-400,-1-3-432,-6-9 480,0 2-136,-8-6-8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5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136 208 10442,'1'-2'515,"1"1"0,-1 0 0,0-1 0,0 1 0,0 0 0,0-1 0,0 1 0,0-1 0,0 0 0,0 1 0,-1-1 0,1 0 0,0 0-1,-1 1 1,0-1 0,1 0 0,-1 0 0,0 0 0,0 1 0,0-4 0,0 4-310,-1 0-1,1 0 1,0 0 0,-1 1-1,1-1 1,0 0 0,-1 0-1,1 1 1,-1-1 0,1 0-1,-1 1 1,0-1 0,1 0-1,-1 1 1,0-1 0,1 1-1,-2-1 1,0 0-200,1 0 0,-1 1 0,0-1-1,0 1 1,1-1 0,-1 1 0,0 0 0,0 0 0,0 0-1,-3 0 1,-1 1 55,0 0-1,0 0 1,-1 1-1,1 0 1,0 0-1,0 1 1,1-1-1,-1 1 1,0 1-1,-7 5 1,9-7-42,1 1 1,-1 0 0,1 0 0,0 0 0,0 0-1,0 0 1,0 1 0,1-1 0,-1 1-1,1 0 1,0 0 0,0 0 0,0 0 0,0 0-1,-1 7 1,3-10-15,0-1 0,0 1 1,0-1-1,0 0 0,0 1 0,0-1 0,0 1 0,0-1 0,0 0 0,1 1 0,-1-1 0,0 1 1,0-1-1,0 0 0,0 1 0,1-1 0,-1 0 0,0 1 0,0-1 0,1 0 0,-1 1 1,0-1-1,1 0 0,-1 0 0,0 1 0,1-1 0,-1 0 0,0 0 0,1 0 0,-1 1 1,1-1-1,-1 0 0,0 0 0,1 0 0,-1 0 0,1 0 0,-1 0 0,0 0 0,1 0 1,-1 0-1,1 0 0,-1 0 0,1 0 0,0 0 0,18-4 79,-5-2-62,-1 0 0,0 0 0,0-1 0,-1 0 0,0-1 0,15-13 0,-1-1 31,35-41 0,-58 60-46,5-6 14,1 0-1,-1 0 1,-1-1 0,0 0 0,0-1-1,-1 0 1,6-15 0,-12 26-18,1 0 0,-1-1-1,0 1 1,0 0 0,0 0 0,0 0 0,1 0-1,-1-1 1,0 1 0,0 0 0,0 0-1,0-1 1,0 1 0,0 0 0,0 0 0,0 0-1,0-1 1,0 1 0,0 0 0,0 0-1,0-1 1,0 1 0,0 0 0,0 0 0,0 0-1,0-1 1,0 1 0,0 0 0,0 0-1,0 0 1,0-1 0,0 1 0,-1 0 0,1 0-1,0 0 1,0-1 0,0 1 0,0 0 0,-1 0-1,1 0 1,0 0 0,0 0 0,-1-1-1,-8 9 36,-11 16-13,9-9-18,2 1 1,-15 32 0,20-40-5,1 1 1,0 0-1,0 0 0,1 0 0,1 1 1,-1-1-1,1 13 0,1-20 2,0 1 0,0-1-1,0 0 1,1 0-1,-1 1 1,1-1 0,-1 0-1,1 0 1,0 1-1,0-1 1,0 0 0,0 0-1,0 0 1,1 0-1,-1 0 1,0-1 0,1 1-1,2 2 1,-1-2 2,0 0 0,0 0 0,0 0 0,0-1 0,0 0 0,1 0 0,-1 1 0,0-2 1,1 1-1,-1 0 0,5 0 0,4-1 10,0 0 0,-1-1 0,1 0 0,0-1 0,-1 0 0,15-5 0,-5 1 19,-1-1-1,0-1 1,0-1 0,-1 0 0,0-2 0,-1 0 0,27-22 0,-45 33-35,0 0 1,0 0 0,0 0-1,0 0 1,1 0 0,-1 0-1,0 0 1,0 0 0,0 0 0,0 0-1,0 0 1,0 0 0,1 0-1,-1-1 1,0 1 0,0 0 0,0 0-1,0 0 1,0 0 0,0 0-1,0 0 1,0 0 0,1-1 0,-1 1-1,0 0 1,0 0 0,0 0-1,0 0 1,0 0 0,0 0-1,0-1 1,0 1 0,0 0 0,0 0-1,0 0 1,0 0 0,0-1-1,0 1 1,0 0 0,0 0 0,0 0-1,0 0 1,0 0 0,0 0-1,0-1 1,0 1 0,-1 0 0,1 0-1,0 0 1,0 0 0,0 0-1,0 0 1,0-1 0,-11 2 5,-17 9-9,3 3-11,0 1 0,1 1-1,1 2 1,-34 30 0,52-39 12,13-7 3,16-9-9,-24 8 7,30-12-62,-8 3-23,30-9 0,-46 17 47,1-1 1,-1 1 0,0 0 0,1 1-1,-1-1 1,0 1 0,1 1 0,-1-1-1,13 3 1,-16-1 14,1-1-1,-1 1 1,1 0 0,-1 0 0,0 0-1,0 0 1,0 1 0,0-1-1,4 5 1,-4-4 11,0 0 0,0 0 1,0 0-1,1-1 0,-1 1 0,1-1 0,0 0 0,4 2 0,0-2 13,-1 0-1,0-1 1,1 0-1,-1 0 1,1-1-1,-1 0 1,1 0-1,11-3 1,62-15 35,-63 13-34,20-6 5,-24 6-11,-1 1 0,0 0-1,1 1 1,0 1 0,0 0 0,15 1 0,-28 1 2,0-1 1,0 1 0,0 0 0,1 0-1,-1 0 1,0 1 0,0-1 0,0 0 0,1 0-1,-1 1 1,0-1 0,0 1 0,0-1-1,0 1 1,0-1 0,0 1 0,0 0 0,0-1-1,0 1 1,0 0 0,0 0 0,0 0-1,-1 0 1,1-1 0,0 1 0,0 0 0,-1 1-1,1-1 1,-1 0 0,1 1 0,0 2-2,-1-1 0,0 1 0,-1 0 1,1-1-1,-1 1 0,1 0 0,-1-1 0,-1 5 1,0-5 14,1 0 0,1 0 0,-1 0 0,0 1 0,1-1 0,0 0 0,-1 1 0,1-1 0,1 0 0,0 7 0,-1-9-1,1-1-1,0 1 0,-1 0 1,1 0-1,0 0 0,-1-1 0,1 1 1,0 0-1,0-1 0,0 1 1,0-1-1,0 1 0,0-1 1,0 1-1,0-1 0,0 0 1,0 1-1,0-1 0,0 0 0,0 0 1,0 0-1,0 0 0,0 0 1,0 0-1,0 0 0,1 0 1,29-5 132,-31 5-137,30-9 113,-2 0 1,41-21-1,-39 17-257,57-19 0,-71 31-53,-11 7 34,-5-4 138,-1 1 0,1-1-1,-1 1 1,1-1 0,-1 0-1,0 1 1,0-1 0,-1 3-1,1-4 27,0 1 0,0-1 0,0 1 0,1-1 0,-1 1 0,0-1-1,1 1 1,-1 0 0,1-1 0,0 1 0,0-1 0,-1 1 0,1 0 0,0 0-1,1-1 1,-1 1 0,0 0 0,1 1 0,0-2 4,-1-1-1,1 1 1,0-1-1,0 1 1,0-1 0,0 0-1,0 1 1,0-1 0,0 0-1,0 0 1,0 0-1,0 0 1,0 0 0,0 0-1,0 0 1,0 0 0,0 0-1,0 0 1,0 0-1,1-1 1,27-8 80,-19 5-95,-8 3-21,-1 1 0,0-1 0,0 1 0,1 0 0,-1-1 0,0 1 0,1 0 0,-1 0 0,0 0 0,1 0 0,-1 0 0,0 0 0,1 0 0,-1 0 1,0 0-1,0 1 0,1-1 0,1 1 0,-2 1-228,0-1 0,-1 0-1,1 0 1,0 1 0,-1-1 0,1 0 0,-1 1 0,1-1 0,-1 0 0,0 1-1,0-1 1,1 1 0,-1-1 0,0 0 0,0 1 0,-1 2 0,2-1-550,1-5-189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56 19244,'1'0'151,"0"0"0,0 0-1,0-1 1,0 1 0,0 0-1,0 0 1,0 0 0,0 0 0,0 0-1,0 1 1,0-1 0,0 0-1,0 0 1,2 1 0,-3 0-89,1 0 0,-1-1-1,0 1 1,0 0 0,0 0 0,0 0 0,0-1 0,0 1 0,0 0 0,0 0-1,0-1 1,0 1 0,0 0 0,-1 0 0,1 0 0,0-1 0,0 1 0,-1 0-1,1-1 1,-1 1 0,1 0 0,0-1 0,-1 1 0,0 0 0,-25 39 1463,-1-2 1,-43 49-1,36-48-1263,-41 47 79,-31 39-342,93-105-279,13-13-69,10-8-224,-1-4 175,0-1-1,-1 1 0,1-1 1,-1-1-1,12-11 0,37-45-1351,-45 49 1393,53-62-828,-4-3 0,92-158-1,-186 316 4235,20-54-2603,-82 181 2193,82-171-2258,1 0 0,2 0 0,1 1 0,-5 42 0,14-72-324,-3 39 244,3-42-282,0 1-1,0-1 0,0 1 0,1-1 0,-1 1 1,1-1-1,0 1 0,0-1 0,3 6 1,-4-8-23,0-1 0,0 0 0,1 1 1,-1-1-1,0 0 0,0 1 0,0-1 1,0 0-1,0 1 0,1-1 0,-1 0 1,0 0-1,0 1 0,0-1 0,1 0 1,-1 0-1,0 1 0,1-1 1,-1 0-1,0 0 0,0 0 0,1 1 1,-1-1-1,0 0 0,1 0 0,-1 0 1,0 0-1,1 0 0,-1 0 0,0 0 1,1 1-1,-1-1 0,1 0 0,-1 0 1,0-1-1,1 1 0,-1 0 1,0 0-1,1 0 0,-1 0 0,0 0 1,1 0-1,-1 0 0,0 0 0,1-1 1,-1 1-1,0 0 0,0 0 0,1 0 1,-1-1-1,1 1 0,0-2-34,-1 1 0,1 0 0,0 0 0,-1-1-1,1 1 1,-1 0 0,0-1 0,1 1 0,-1-1 0,0 1 0,1-3-1,-2-9-333,-1-1-1,0 1 1,-1 0-1,0 0 1,-1 0 0,0 1-1,-1-1 1,-13-23-1,-2 1-643,-40-51 1,60 85 1038,0 1 0,0 0 0,-1 0 0,1 0 0,0 0 0,0 0 0,0 0 0,0 0 0,0 0 0,0-1 0,0 1 0,0 0 0,0 0 1,-1 0-1,1 0 0,0 0 0,0 0 0,0-1 0,0 1 0,0 0 0,0 0 0,0 0 0,0 0 0,0-1 0,0 1 0,0 0 0,0 0 1,0 0-1,0 0 0,0 0 0,0-1 0,0 1 0,0 0 0,0 0 0,1 0 0,-1 0 0,0 0 0,0 0 0,0-1 0,0 1 0,0 0 0,0 0 1,0 0-1,0 0 0,1 0 0,-1 0 0,0 0 0,0 0 0,0-1 0,0 1 0,0 0 0,1 0 0,12 0 726,29 9-58,-22-4-379,15 0-669,1-1 0,-1-2-1,1-1 1,0-2 0,-1-2 0,45-8 0,-34 1-253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5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17372,'-26'11'1793,"2"2"1,-1 1 0,1 0 0,-29 25-1,53-39-1791,0 0 0,0 0-1,-1 0 1,1 0 0,0 0-1,-1 1 1,1-1 0,0 0-1,0 0 1,-1 0-1,1 0 1,0 1 0,0-1-1,-1 0 1,1 0 0,0 1-1,0-1 1,0 0 0,0 1-1,-1-1 1,1 0 0,0 0-1,0 1 1,0-1 0,0 0-1,0 1 1,0-1 0,0 0-1,0 1 1,0-1 0,0 0-1,0 1 1,0-1 0,0 0-1,0 0 1,0 1 0,0-1-1,0 0 1,0 1-1,0-1 1,1 0 0,-1 1-1,0-1 1,0 0 0,0 0-1,0 1 1,1-1 0,-1 0-1,0 0 1,0 0 0,1 1-1,-1-1 1,0 0 0,0 0-1,1 0 1,-1 0 0,0 1-1,1-1 1,-1 0 0,0 0-1,1 0 1,25 7-604,-18-6 428,9 4-284,-1 1 1,27 12-1,-38-16 392,1 1 1,-1 0-1,0 0 0,0 1 0,0 0 1,0 0-1,-1 0 0,0 0 0,1 1 1,-2-1-1,5 7 0,-7-10 85,-1 0 0,1 0-1,-1 0 1,1 0 0,-1 0 0,0 1 0,1-1-1,-1 0 1,0 0 0,0 0 0,0 0 0,0 0-1,0 0 1,0 0 0,0 1 0,0-1 0,0 0-1,0 0 1,-1 0 0,1 0 0,-1 0-1,1 0 1,-1 2 0,-1-1 35,0 0 0,1 0 0,-1 0 0,0 0 0,0-1 0,0 1 0,0-1 0,0 1 0,-1-1 0,-1 2 0,-7 1 231,1 0-1,-1 0 1,-19 3-1,24-5-251,0-1 1,0-1-1,0 1 0,-1-1 1,1 0-1,0-1 0,0 1 0,-7-3 1,11 3-76,1 0 1,0-1-1,0 1 1,0-1-1,-1 1 1,1-1-1,0 0 1,0 1-1,0-1 1,0 0-1,0 0 1,0 0-1,0 0 1,0 0-1,1 0 1,-1 0-1,-1-2 1,1 2 9,1-1 1,0 0 0,-1 1 0,1-1 0,0 1-1,0-1 1,0 0 0,0 1 0,0-1 0,1 0-1,-1 1 1,0-1 0,1 1 0,-1-1 0,1 1 0,0-1-1,-1 1 1,2-3 0,10-16-404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5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18188,'-33'64'2761,"-26"54"-220,29-44-1642,2 2 0,4 0 0,3 2 0,-17 126 0,38-203-885,-1 0 0,1 1 1,0-1-1,0 0 0,0 1 1,0-1-1,0 0 0,0 1 1,0-1-1,0 0 0,0 1 1,1-1-1,-1 0 0,0 1 1,1-1-1,-1 0 0,2 2 1,-2-3-9,1 0 1,-1 0 0,1 0-1,0 0 1,-1 0 0,1 0-1,-1 0 1,1 0 0,-1 0-1,1 0 1,-1-1 0,1 1 0,-1 0-1,1 0 1,-1 0 0,1-1-1,-1 1 1,1 0 0,-1-1-1,1 1 1,-1 0 0,1-1-1,-1 1 1,0 0 0,1-1-1,-1 1 1,1-1 0,7-9 53,1-1 0,8-13 1,-13 18-54,187-325-441,-93 148-638,-94 176 991,14-22-205,-17 27 259,0 1 0,0 0 0,-1 0 0,1 0-1,0 0 1,0 0 0,0 0 0,0 0 0,1 1 0,-1-1 0,0 0 0,0 1 0,0-1 0,1 0-1,-1 1 1,0-1 0,0 1 0,1 0 0,1-1 0,-1 2 12,-1-1 0,0 1 0,0-1 0,0 1 0,0-1 0,0 1 0,0 0 0,0 0 0,0 0 0,0 0 0,0-1 0,0 1 0,-1 0 0,1 0-1,0 1 1,0-1 0,-1 0 0,1 0 0,-1 0 0,1 0 0,-1 0 0,0 1 0,1-1 0,-1 0 0,0 0 0,0 1 0,0-1 0,0 0 0,0 0 0,0 2 0,0 4-13,0-1 1,0 1-1,0 0 0,-3 9 1,1-10 54,-1 0 0,1 0-1,-1 0 1,-1 0 0,1 0 0,-1-1 0,0 1 0,0-1 0,0 0 0,-1 0-1,0-1 1,0 0 0,0 1 0,-1-1 0,1-1 0,-1 1 0,-8 2 0,6-1 39,-1-1 0,0-1 1,0 1-1,0-2 0,0 1 1,-1-1-1,1-1 1,-1 0-1,1 0 0,-1 0 1,-14-3-1,22 2-68,0 0 1,0 0-1,0-1 0,0 1 0,0-1 0,0 1 1,0-1-1,0 0 0,0 0 0,1 0 1,-1 0-1,0 0 0,0 0 0,1 0 1,-1-1-1,1 1 0,-1 0 0,1-1 0,0 0 1,0 1-1,-1-1 0,1 0 0,0 1 1,0-1-1,1 0 0,-1 0 0,0 0 1,1 0-1,-1 0 0,1 0 0,-1 0 0,1 0 1,0 0-1,0 0 0,0 0 0,0 0 1,0 0-1,1 0 0,-1 0 0,0 0 1,1 0-1,0 0 0,-1 0 0,1 0 0,0 0 1,0 1-1,0-1 0,0 0 0,0 0 1,1 1-1,-1-1 0,0 1 0,1-1 1,2-1-1,21-16-134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75 17468,'16'2'1271,"-1"-1"1,1 0-1,0-1 1,15-3 0,-24 2-1018,0 0 0,0-1 0,0 0 0,0 0 0,-1-1 0,1 0 0,-1 0 1,0 0-1,0-1 0,0 0 0,6-5 0,-10 8-244,-1 0 0,0 0 0,0 0-1,0 0 1,0 0 0,0 0 0,0 0 0,-1-1 0,1 1 0,0 0-1,-1 0 1,2-3 0,-2 3-8,0 1 1,0-1-1,0 1 0,0-1 1,0 0-1,0 1 0,0-1 0,0 1 1,0-1-1,0 1 0,0-1 1,-1 1-1,1-1 0,0 1 0,0-1 1,-1 1-1,1-1 0,0 1 1,0 0-1,-1-1 0,1 1 1,-1-1-1,0 0 0,-1 0 2,0 0-1,0 0 0,0 0 1,0 0-1,0 0 0,-1 1 1,1-1-1,0 1 0,-1-1 1,1 1-1,0 0 0,-1 0 1,1 0-1,-3 0 0,-5 2 10,0 0-1,0 0 0,1 1 1,-1 0-1,1 1 0,-1 0 1,1 0-1,1 1 0,-1 0 0,-10 8 1,7-4 28,1 1 0,0 0 0,0 0 1,1 1-1,0 0 0,-10 17 1,17-23-14,-1 1 1,1 0 0,0 0-1,1 0 1,0 1 0,-1-1-1,2 1 1,-1-1 0,0 10-1,2-14-29,0 0-1,0 0 0,0 0 0,0 0 0,0 0 0,1 0 1,-1 0-1,1 0 0,-1 0 0,1 0 0,0 0 0,0 0 1,0 0-1,0-1 0,0 1 0,0 0 0,0-1 0,1 1 1,-1-1-1,0 1 0,1-1 0,0 1 0,-1-1 0,1 0 1,0 0-1,-1 0 0,1 0 0,0 0 0,0 0 0,0-1 1,0 1-1,0-1 0,0 1 0,4 0 0,2-1-199,1 1 0,-1-1-1,0 0 1,1-1 0,-1 0 0,0-1-1,1 1 1,-1-1 0,0-1-1,0 0 1,13-6 0,9-7-523,42-28 1,-22 9-69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5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18412,'-16'27'1494,"1"1"-1,1 1 1,1 0 0,-12 43-1,10-19-149,-12 92-1,25-135-1261,1 0 25,-1-1 1,1 0-1,1 18 1,0-27-91,0 1 1,0 0-1,0 0 1,0 0 0,0 0-1,0 0 1,0 0-1,0 0 1,1 0 0,-1 0-1,0 0 1,1-1 0,-1 1-1,1 0 1,-1 0-1,1 0 1,-1 0 0,1-1-1,-1 1 1,1 0-1,0-1 1,-1 1 0,1 0-1,0-1 1,0 1 0,-1-1-1,1 1 1,0-1-1,0 0 1,0 1 0,0-1-1,-1 0 1,1 1-1,0-1 1,0 0 0,0 0-1,0 0 1,0 0 0,0 0-1,0 0 1,0 0-1,0 0 1,0 0 0,0 0-1,0-1 1,1 1-1,6-3 51,1-1 0,-1 0 0,0 0 0,0 0 0,0-1 0,10-8 0,44-41-23,-32 26-60,-2 3-249,35-39 0,-67 68 114,-48 65-479,47-61 471,0 0 0,0 0-1,1 0 1,0 1 0,0 0-1,1-1 1,0 1 0,-2 14 0,5-22 59,0 1 1,0-1 0,0 0 0,0 1 0,0-1 0,0 0 0,0 1 0,0-1-1,0 0 1,1 1 0,-1-1 0,0 0 0,1 0 0,-1 1 0,1-1-1,0 0 1,-1 0 0,1 0 0,1 2 0,-1-3-4,0 1 0,0-1 1,0 1-1,0-1 0,0 1 0,0-1 0,0 1 1,0-1-1,0 0 0,0 0 0,0 0 1,0 1-1,0-1 0,0 0 0,0 0 1,0 0-1,0-1 0,2 1 0,1-1-27,0 0-1,0-1 1,0 1-1,0-1 1,0 0-1,-1 0 1,1 0-1,0 0 0,-1-1 1,5-4-1,5-6-304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3:5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18740,'10'-3'511,"1"0"1,-1 0-1,1 1 0,0 0 1,0 1-1,15 0 0,66 6 569,-69-3-759,28 4 141,54 11 1,-85-12-393,-1 0 1,0 1 0,0 1 0,-1 1 0,31 17-1,-46-23-65,0 0 0,1 1 0,-1-1 0,0 1 0,0-1 1,-1 1-1,1 0 0,-1 0 0,1 0 0,-1 0 0,0 1 0,0-1 0,0 0 0,-1 1 0,3 6 0,-3-6-3,-1-1 1,0 0-1,0 1 1,0-1-1,0 0 0,0 1 1,-1-1-1,1 0 1,-1 1-1,0-1 1,0 0-1,0 0 0,0 0 1,-1 0-1,1 0 1,-1 0-1,0 0 1,-3 3-1,-5 7 5,-1-1 1,-1 0-1,0-1 0,-17 13 0,-59 35-16,38-26-123,48-31 103,-1-1 0,1 1 0,0 0 0,-1 0 0,1 0 0,0 0 0,0 0 0,0 1 0,0-1 0,1 1 0,-1-1 0,-1 5 0,3-6 10,0 0 1,0 0-1,-1 0 0,1 0 1,1 1-1,-1-1 0,0 0 1,0 0-1,0 0 0,1 0 1,-1 0-1,0 0 0,1 0 1,-1 1-1,1-1 1,-1 0-1,1 0 0,0 0 1,-1-1-1,1 1 0,0 0 1,0 0-1,0 0 0,-1 0 1,1-1-1,0 1 0,0 0 1,0-1-1,0 1 0,0-1 1,0 1-1,1-1 0,0 1 1,39 16-369,-31-14 347,0 1 1,0 0-1,0 1 0,0 0 0,15 11 0,-24-15 40,0 0-1,0-1 0,-1 1 1,1 0-1,0-1 0,0 1 1,-1 0-1,1 0 0,0 0 1,-1-1-1,1 1 1,-1 0-1,1 0 0,-1 0 1,1 0-1,-1 0 0,0 0 1,0 0-1,1 0 0,-1 0 1,0 0-1,0 0 0,0 1 1,0-1-1,0 0 0,0 0 1,-1 1-1,0 0 3,0-1 0,0 1 0,0-1 0,0 1 0,0-1 0,0 0 0,-1 1 0,1-1-1,0 0 1,-1 0 0,1 0 0,-1 0 0,0 0 0,-1 1 0,-7 2 33,1 0-1,-1 0 1,0-1 0,-15 2-1,-24 1-151,0-2 0,0-2-1,0-2 1,-76-10 0,115 9-170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5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19900,'-1'1'187,"-1"1"0,1-1-1,0 1 1,-1-1 0,1 1 0,0-1-1,0 1 1,0 0 0,0 0 0,0 0-1,1 0 1,-1 0 0,0-1 0,1 1-1,0 0 1,-1 0 0,1 0 0,0 4-1,-2 8 761,-43 138 1947,22-79-2295,-16 87-1,38-153-586,0-1-19,0 1 1,0 0-1,0-1 1,1 1-1,0 0 1,0-1 0,2 11-1,2-9-398,0-12-310,0-17-319,-5 10 662,0 0 1,-1 0-1,0 0 0,-1 0 0,-8-19 1,-27-51-81,9 24 1517,28 55-984,0 1 0,1-1 0,-1 0 0,1 1 0,-1-1 1,1 1-1,-1-1 0,1 0 0,0 0 0,0 1 0,-1-1 0,1 0 1,1 0-1,-1 1 0,0-1 0,1-2 0,-1 3-36,1 0-1,0 0 1,0 1 0,-1-1-1,1 0 1,0 1 0,0-1-1,0 0 1,0 1 0,-1-1-1,1 1 1,0-1 0,0 1-1,0 0 1,0-1 0,0 1-1,0 0 1,0 0 0,0 0-1,1-1 1,-1 1 0,0 0-1,0 1 1,0-1 0,0 0-1,0 0 1,1 1 0,73 13 668,-5-1-821,-19-8 52,2-2-40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5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 16484,'7'-9'2160,"-2"2"-984,0 1-424,-1 6 1081,0 6-137,-4 11-360,-4 6-271,-6 14-457,-1 8-96,-2 13-456,1 5-544,8-5 496,2-11-72,8-21-96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5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324 174 16227,'-3'-3'260,"0"1"-1,0 0 1,-1 0-1,1 0 1,0 1-1,-1-1 1,0 1-1,1-1 1,-1 1-1,0 1 1,0-1-1,1 0 0,-1 1 1,0 0-1,0 0 1,0 0-1,0 0 1,-7 2-1,-3 0 265,1 1-1,0 1 0,-25 10 0,23-7-330,0 0 1,1 2-1,0-1 0,-24 21 0,30-22-148,0 0 0,0 1 0,1 0 0,0 0-1,1 1 1,-1 0 0,2 0 0,-6 11 0,10-18-33,0 0 1,0 0 0,0 0-1,1 0 1,-1 0-1,0 0 1,1 0-1,0 1 1,-1-1-1,1 0 1,0 0-1,0 0 1,0 0-1,1 0 1,-1 1-1,0-1 1,2 2-1,-2-3 0,1 0 0,0 1 0,0-1 0,-1 0 0,1 0 0,0 0 0,0 0 0,0 0 0,1-1 0,-1 1 0,0 0-1,0 0 1,0-1 0,1 1 0,-1 0 0,0-1 0,0 0 0,1 1 0,1-1 0,4 1 22,0 0-1,-1-1 1,1 0 0,0-1 0,-1 1-1,1-1 1,0 0 0,-1-1 0,7-2-1,4-2-1,-2-1 0,1-1 0,-1 0 0,0-1 0,-1-1 0,0 0-1,0-1 1,-1-1 0,-1 0 0,0 0 0,12-17 0,-12 14 6,-1-1 0,-1-1 1,0 1-1,-2-2 0,1 1 1,-2-1-1,-1 0 0,0-1 1,6-32-1,-12 47-17,1 1 0,-1 0 0,0 0 0,0-1 0,0 1 0,-1 0 0,0-6 0,1 9-19,0 0 0,0 0 0,0 0 0,0 0 0,0 0 0,0 0 0,0 0 0,0-1 0,0 1 0,0 0 0,0 0 0,0 0 0,-1 0 0,1 0 0,0 0 0,0 0 0,0 0 0,0 0 0,0 0 0,0 0 0,0-1 0,0 1 0,0 0 0,-1 0 0,1 0 0,0 0 0,0 0 0,0 0 0,0 0 0,0 0 0,0 0 0,0 0 0,-1 0 0,1 0 0,0 0 0,0 0 0,0 0 0,0 0 0,0 0 0,0 0 0,0 0 0,-1 0 0,1 0 0,0 0 0,0 1 0,0-1 0,0 0 0,0 0 0,0 0 0,0 0 0,0 0 0,-1 0 0,1 0 0,0 0 0,0 0 0,0 0 0,0 1 0,-8 16 90,0 4-69,2 1 0,1 0 0,0 0 0,2 1 1,1-1-1,0 1 0,2 0 0,2 24 0,-2-44-69,1 1 1,0-1-1,-1 1 0,1-1 1,1 1-1,-1-1 0,0 0 1,1 1-1,0-1 0,-1 0 1,1 0-1,0 0 0,1 0 1,2 3-1,-2-4-14,-1-1 0,1 1 0,-1 0 0,1-1 0,0 0 0,-1 0 0,1 1 0,0-2 0,0 1 0,0 0 0,0-1 0,0 1 0,0-1 1,0 0-1,0 0 0,0 0 0,3 0 0,20-4-286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5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17828,'-11'5'664,"0"0"0,1 0 1,0 1-1,0 0 0,0 0 0,1 1 0,0 1 1,0 0-1,1 0 0,0 0 0,1 1 1,0 0-1,-7 12 0,13-20-620,0 0 1,0 1-1,0-1 1,1 1-1,-1-1 0,1 1 1,-1 0-1,1-1 0,-1 1 1,1 0-1,0-1 0,0 1 1,-1 0-1,2-1 1,-1 1-1,0 0 0,0-1 1,0 1-1,1 0 0,-1-1 1,1 1-1,0 3 0,1-4-32,-1 1-1,0-1 1,1 1-1,-1-1 1,1 1-1,-1-1 1,1 0-1,0 0 1,0 0-1,-1 0 1,1 0 0,0 0-1,0 0 1,0-1-1,0 1 1,0-1-1,0 1 1,3-1-1,5 1-33,0-1 0,-1 0-1,1 0 1,0-1 0,-1-1 0,1 0 0,-1 0-1,0-1 1,0 0 0,0 0 0,0-1 0,0 0 0,15-11-1,-12 8-14,-1-2-1,0 1 1,0-2-1,-1 1 1,0-1-1,-1-1 1,0 0-1,14-23 1,-21 25 21,-10 13 19,-11 13 37,10-6 9,0 1 0,-9 17 0,15-25-85,1 1 0,0-1 0,0 0 0,0 1 0,1-1 0,0 1 0,-1-1 0,2 1-1,-1 0 1,0 0 0,1 4 0,0-8-30,1 1-1,-1-1 0,0 0 1,1 0-1,-1 0 0,1 0 1,-1 0-1,1-1 0,-1 1 1,1 0-1,0 0 1,-1 0-1,1 0 0,0-1 1,0 1-1,0 0 0,0-1 1,0 1-1,-1-1 0,1 1 1,0-1-1,0 1 1,0-1-1,0 1 0,1-1 1,-1 0-1,0 0 0,0 0 1,0 1-1,0-1 0,0 0 1,0 0-1,0 0 1,0-1-1,0 1 0,2 0 1,3-1-669,1 0 0,0 0 0,-1-1 0,11-3 0,-4 0 83,-1-1-1,1-1 1,17-12-1,6-9-868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5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168 161 14923,'-35'58'2869,"-46"84"2681,71-122-4916,1 1 0,1 1 1,1-1-1,1 1 0,-4 24 0,10-45-614,0 2 50,-1 0 0,1 0-1,-1 1 1,1-1 0,0 0 0,0 0-1,1 1 1,-1-1 0,2 6 0,-2-9-67,0 1 1,0-1-1,0 0 1,0 0-1,0 0 1,0 0-1,1 0 1,-1 0-1,0 1 1,0-1 0,0 0-1,0 0 1,0 0-1,0 0 1,0 0-1,0 0 1,0 0-1,1 1 1,-1-1-1,0 0 1,0 0 0,0 0-1,0 0 1,0 0-1,0 0 1,1 0-1,-1 0 1,0 0-1,0 0 1,0 0-1,0 0 1,0 0-1,1 0 1,-1 0 0,0 0-1,0 0 1,0 0-1,0 0 1,0 0-1,1 0 1,-1 0-1,0 0 1,0 0-1,0 0 1,7-8 58,3-12-14,18-43-59,76-159-661,-82 180 422,2 2 0,2 0 1,35-41-1,-57 76 220,1 0 0,-1 1 0,1 0 0,0-1 0,0 2 0,10-7 0,-15 10 28,1 0 0,0-1 0,-1 1 1,1 0-1,0-1 0,0 1 0,-1 0 1,1 0-1,0 0 0,-1 0 1,1 0-1,0 0 0,0 0 0,-1 0 1,1 0-1,0 0 0,0 0 0,-1 0 1,1 0-1,0 1 0,-1-1 0,1 0 1,1 1-1,-1 0 3,0 0 0,-1 1 0,1-1-1,0 0 1,-1 0 0,1 1 0,-1-1 0,1 0 0,-1 1 0,1-1 0,-1 0 0,0 1 0,0-1 0,0 0-1,0 1 1,0-1 0,0 3 0,-1 7 6,-1 0 0,0 0 0,0 0 0,-7 15 0,-4 26-42,13-51-1,0 0 1,0 0-1,0 0 0,0 0 0,1 0 1,-1-1-1,0 1 0,0 0 0,1 0 0,-1 0 1,1 0-1,-1-1 0,1 1 0,-1 0 0,1 0 1,0-1-1,-1 1 0,1 0 0,0-1 0,-1 1 1,1-1-1,0 1 0,0-1 0,-1 1 1,3 0-1,26 12-628,-15-8 331,-7-2 278,1 1-1,-1 0 0,0 1 1,0-1-1,-1 1 1,0 1-1,0-1 0,0 1 1,6 7-1,-12-12 99,0-1 1,1 1-1,-1 0 0,1 0 0,-1-1 1,0 1-1,0 0 0,1 0 1,-1-1-1,0 1 0,0 0 0,0 0 1,0-1-1,0 1 0,0 0 1,0 0-1,0 0 0,0-1 0,0 1 1,-1 0-1,1 0 0,0-1 1,0 1-1,-1 0 0,1 0 0,-2 1 49,1 0-1,0-1 0,-1 1 1,1-1-1,-1 1 0,0-1 1,1 1-1,-1-1 0,-3 1 1,-5 4 351,0-2 1,-21 7-1,25-9-263,-68 18 1116,67-19-1568,1 0 1,-1 0-1,0-1 1,0 1-1,0-2 1,0 1-1,0-1 1,0 0-1,-7-2 1,7-1-217,2 0-178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5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17284,'0'1'177,"1"-1"0,0 1 0,0-1 0,0 0 0,-1 0 0,1 1 0,0-1-1,0 0 1,0 0 0,0 0 0,0 0 0,-1 0 0,1 0 0,0 0 0,0 0 0,0 0 0,0 0 0,0-1 0,-1 1 0,1 0 0,0-1 0,0 1 0,1-1 0,22-11 831,-19 9-318,33-20 1323,45-35 0,-55 36-1677,-1-1-1,-1-2 1,-1 0-1,23-33 1,-35 45-304,-13 13-32,1-1 0,-1 1 0,0 0 0,0 0 0,0 0 0,0 0-1,1 0 1,-1 0 0,0 0 0,0 0 0,0 0 0,1 0 0,-1 0 0,0 0-1,0 0 1,0 0 0,0 0 0,1 0 0,-1 0 0,0 1 0,0-1 0,0 0 0,0 0-1,1 0 1,-1 0 0,0 0 0,0 0 0,0 0 0,0 0 0,0 1 0,0-1 0,1 0-1,-1 0 1,0 0 0,0 0 0,0 0 0,0 1 0,0-1 0,0 0 0,0 0-1,0 0 1,0 0 0,0 1 0,0 30-67,-1-17 35,-23 308-165,14-260 207,-2-1 0,-3 0 1,-25 66-1,38-123-8,-18 44 19,18-44-11,0-1 0,0 0 1,0 1-1,0-1 1,0 0-1,0-1 1,-1 1-1,0 0 0,1-1 1,-5 4-1,6-6-6,1 1-1,-1-1 1,1 0-1,-1 0 1,1 1-1,-1-1 1,1 0-1,-1 0 1,1 0-1,-1 1 1,1-1-1,-1 0 1,1 0-1,-1 0 0,1 0 1,-1 0-1,0 0 1,1 0-1,-1 0 1,1 0-1,-1-1 1,1 1-1,-1 0 1,1 0-1,-1 0 1,1-1-1,-1 1 1,0 0-1,1-1 1,-1 0 0,0 0-1,1 0 1,-1 0 0,1 0-1,-1 0 1,1 0 0,-1 0-1,1 0 1,0 0 0,-1 0-1,1 0 1,0-2 0,-1-3 5,1 0 1,0-1 0,1 1 0,0-8 0,7-20-67,1 1 0,1 0 1,2 0-1,1 1 1,1 1-1,21-33 0,10-8-371,71-86-1,-63 98 172,-39 46 204,-1 0 1,0-1-1,-1-1 1,0 0-1,14-28 1,-25 42 47,0 1 0,-1-1 1,1 1-1,0-1 0,-1 1 0,0-1 1,1 1-1,-1-1 0,0 0 0,0 1 1,0-1-1,0 1 0,0-1 0,0 0 0,0 1 1,-1-1-1,1 1 0,0-1 0,-2-2 1,2 4 1,0-1-1,-1 1 1,1 0 0,0-1 0,-1 1-1,1 0 1,-1-1 0,1 1 0,0 0 0,-1 0-1,1-1 1,-1 1 0,1 0 0,-1 0 0,1 0-1,-1 0 1,1-1 0,-1 1 0,1 0-1,-1 0 1,1 0 0,-1 0 0,0 0 0,-1 1-3,0-1 1,1 1 0,-1-1 0,0 1 0,1 0-1,-1-1 1,0 1 0,1 0 0,-1 0 0,-1 1-1,-5 5-7,0 0-1,1 0 0,-1 1 0,1-1 0,1 2 1,-1-1-1,1 1 0,-5 11 0,7-13 31,1 0-1,0 0 0,0 0 1,0 0-1,1 1 0,0-1 1,1 1-1,0-1 0,0 1 1,1 0-1,0 15 0,0-21-5,1 0 0,-1 0 0,1 0-1,-1 0 1,1 0 0,0 0 0,0 0-1,0 0 1,0 0 0,0 0 0,1 0-1,-1 0 1,0-1 0,1 1 0,-1 0-1,1-1 1,0 0 0,2 2 0,-1-1 12,1 0 1,0 0-1,-1-1 1,1 1 0,0-1-1,0 0 1,0 0 0,0 0-1,6-1 1,0 1-59,1-1-1,-1-1 1,1 0 0,-1-1 0,1 0 0,-1 0-1,11-5 1,-12 4-353,-1-1 0,1 0 0,-1 0 0,0 0 0,0-1-1,0-1 1,-1 1 0,13-13 0,-16 13 133,0 0 0,0 0 0,-1 0 1,0-1-1,0 0 0,0 0 0,0 0 0,-1 0 0,0 0 0,0 0 0,-1 0 0,0-1 1,1-11-1,-1-39-1171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8:5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19468,'-8'10'1841,"2"8"-1241,5 3-224,3 3 896,7 2-400,7-2-784,2 0-496,5 1 408,3-1-120,-4-1-104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128 162 16516,'-9'8'1239,"0"0"1,0 0 0,0-1 0,-16 9-1,14-9-280,0 0 1,1 1-1,-15 14 0,24-21-913,0-1 0,1 1 0,-1 0 0,0 0 0,1-1 1,-1 1-1,0 0 0,1 0 0,-1 0 0,1-1 0,0 1 0,-1 0 0,1 0 0,0 0 0,-1 0 0,1 0 0,0 0 0,0 1 1,0-2-28,0 1 1,0-1-1,1 1 1,-1-1-1,0 0 1,0 1-1,1-1 1,-1 0-1,0 1 1,1-1-1,-1 0 1,0 0-1,1 1 1,-1-1-1,1 0 1,-1 0-1,0 1 1,1-1-1,-1 0 1,1 0-1,-1 0 1,1 0-1,-1 0 1,1 0-1,-1 0 1,1 0-1,4 0 25,-1 0 0,1 0 0,-1-1 0,1 1 0,0-1 0,5-2 0,7-4-13,0 0 0,-1-1 1,0-1-1,0 0 1,-1-1-1,28-24 0,-13 6-61,-2-1 0,27-34 0,-44 48-117,1 0 1,11-22-1,-46 90-71,12-33 191,2 1 0,0 0 0,2 0 0,0 1 0,1 0 0,-3 28 0,9-47 25,-1 0 1,1 0-1,0-1 0,0 1 0,0 0 1,1-1-1,-1 1 0,1 0 0,-1-1 0,1 1 1,0 0-1,0-1 0,0 1 0,0-1 1,0 0-1,1 1 0,-1-1 0,1 0 1,0 0-1,-1 0 0,1 0 0,0 0 0,0 0 1,0 0-1,1-1 0,-1 1 0,0-1 1,1 1-1,-1-1 0,0 0 0,1 0 0,0 0 1,-1 0-1,1-1 0,0 1 0,5 0 1,2-1-4,1 1 0,0-1 0,0-1 0,0 0 1,0-1-1,0 0 0,20-7 0,-13 3 7,-1-1-1,25-13 0,-35 16 16,0-1 1,0 1-1,-1-1 0,1-1 0,-1 1 0,0-1 0,10-12 1,-16 17-17,1 1 1,-1 0-1,0-1 1,1 1-1,-1-1 1,1 1 0,-1-1-1,0 1 1,1-1-1,-1 1 1,0-1-1,0 0 1,1 1-1,-1-1 1,0 1 0,0-1-1,0 1 1,0-1-1,0 0 1,0 1-1,0-1 1,0 0-1,0 1 1,0-1 0,0 1-1,0-1 1,0 0-1,0 1 1,-1-2-1,0 2 1,0-1-1,0 1 0,0 0 1,0-1-1,0 1 0,0 0 0,0 0 1,1 0-1,-1 0 0,0 0 1,0 0-1,0 0 0,0 0 1,0 0-1,0 0 0,-1 1 0,-38 11 4,34-9-11,0 0-1,0 1 1,0-1 0,0 1-1,1 0 1,0 0 0,-1 1-1,2-1 1,-1 1 0,0 0-1,-4 7 1,9-11-2,0 0 0,0-1-1,-1 1 1,1 0 0,0-1 0,0 1 0,0 0 0,0-1-1,0 1 1,0 0 0,0 0 0,0-1 0,0 1 0,0 0-1,0-1 1,0 1 0,1 0 0,-1-1 0,0 1 0,0 0 0,1-1-1,-1 1 1,0-1 0,1 1 0,-1 0 0,1-1 0,-1 1-1,1-1 1,-1 1 0,1-1 0,-1 0 0,1 1 0,-1-1-1,1 1 1,0-1 0,-1 0 0,1 0 0,0 1 0,-1-1-1,1 0 1,1 0 0,32 6-550,-32-6 528,70 5-1444,105-8-1,-177 3 1512,0 0 0,0 0 0,0 0-1,1 0 1,-1 0 0,0 0-1,0 0 1,0 0 0,1 0-1,-1 0 1,0 0 0,0 0 0,0-1-1,0 1 1,1 0 0,-1 0-1,0 0 1,0 0 0,0 0-1,0 0 1,1 0 0,-1-1 0,0 1-1,0 0 1,0 0 0,0 0-1,0 0 1,0 0 0,0-1-1,1 1 1,-1 0 0,0 0 0,0 0-1,0 0 1,0-1 0,0 1-1,0 0 1,0 0 0,0 0-1,0-1 1,0 1 0,0 0 0,0 0-1,0 0 1,0-1 0,0 1-1,0 0 1,0 0 0,0 0-1,-1 0 1,1-1 0,0 1 0,0 0-1,0 0 1,0 0 0,0 0-1,0-1 1,0 1 0,-1 0 0,1 0-1,0 0 1,0 0 0,-15-16 1442,-1-2-479,14 14-873,1 0 0,-1 0 0,1 0 0,0-1 0,0 1 0,-1-6 0,2 9-138,0 0 0,-1 0 0,1 0 1,0 0-1,0 0 0,0 0 0,0 0 0,0 0 1,1 0-1,-1 0 0,0 0 0,0 0 0,1 0 1,-1 0-1,0 0 0,1 0 0,-1 0 0,1 0 1,0 0-1,-1 0 0,1 1 0,-1-1 0,1 0 1,0 0-1,0 1 0,0-1 0,-1 0 0,1 1 1,0-1-1,0 1 0,0-1 0,0 1 0,1-1 1,9 0-961,0 0 1,0 0 0,0 1-1,19 2 1,21 0-149,-6-9-61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17988,'-7'34'2096,"0"4"-1360,-3 2-271,0 3 1231,0 1-776,0 1-168,3-10-296,1 1-216,2-10-392,1-4-224,0-8-512,0-4-272,-3-7 864,1-3-240,-5-7-240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16011,'5'-6'391,"0"-1"-1,1 1 0,-1 0 0,1 0 1,0 1-1,1-1 0,-1 1 0,1 1 0,0 0 1,0 0-1,1 0 0,-1 0 0,1 1 0,0 1 1,0-1-1,0 1 0,0 1 0,0-1 1,9 1-1,5-1 181,-1 2 1,1 0 0,-1 2 0,37 6-1,-49-6-507,1 0 1,-1 1-1,1 0 0,-1 1 0,0 0 0,0 0 0,0 1 1,-1 0-1,1 1 0,-1 0 0,-1 0 0,11 10 1,-16-13-63,0-1 1,0 0 0,0 1-1,-1-1 1,1 1-1,-1 0 1,0 0 0,0-1-1,0 1 1,0 0 0,0 0-1,-1 0 1,1 0 0,-1 0-1,0 0 1,1 0 0,-2 0-1,1 0 1,0 0 0,-1 0-1,1 0 1,-1 0 0,0 0-1,0 0 1,0-1 0,0 1-1,0 0 1,-1 0 0,1-1-1,-1 1 1,-2 2 0,-6 7 25,0 0 1,-1-1 0,0 0-1,-22 15 1,33-25-28,-21 16-146,-1-1 0,0-1 1,-1-1-1,-1 0 0,0-2 0,-29 10 0,53-22 139,0 0 0,0 0 0,0 1 0,0-1 0,-1 0 0,1 0 0,0 0 0,0 0 0,0 0 0,0 0 0,0 0 0,0 0 0,-1 0 0,1 0 0,0 0-1,0 0 1,0 0 0,0 0 0,0 0 0,0 0 0,-1 0 0,1 0 0,0 0 0,0 0 0,0 0 0,0-1 0,0 1 0,0 0 0,0 0 0,-1 0 0,1 0 0,0 0 0,0 0-1,0 0 1,0 0 0,0 0 0,0 0 0,0-1 0,0 1 0,0 0 0,0 0 0,-1 0 0,1 0 0,0 0 0,0 0 0,0-1 0,0 1 0,0 0 0,0 0 0,0 0-1,0 0 1,0 0 0,0 0 0,0-1 0,0 1 0,0 0 0,0 0 0,0 0 0,3-7-163,8-6-183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0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27 15171,'19'-12'1841,"-8"4"-1105,-4 1-320,-17 13 1832,-4 11-1495,-9 8-273,-1 6-8,-5 9-256,-3 6-96,1 4 8,2 2-16,5-5-192,0-2-168,9-11-512,4-11-217,12-26 745,8-11-168,8-19-168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17860,'-13'23'1932,"7"-15"-1269,1 1-1,0 0 1,1 0 0,-1 1-1,2-1 1,-1 1 0,2 0-1,-4 17 1,6-26-598,0 0 1,0 0-1,0 0 0,0 0 0,0 0 0,0 0 1,0 0-1,0 0 0,1 0 0,-1 0 0,0 0 1,1 0-1,-1 0 0,1-1 0,-1 1 0,1 0 1,-1 0-1,1 0 0,0 0 0,-1-1 1,1 1-1,0 0 0,-1-1 0,2 2 0,0-1-10,1 0 0,-1 0-1,0 0 1,0-1 0,1 1-1,-1-1 1,0 1 0,1-1-1,-1 0 1,3 1 0,7-2-13,0 0 0,0 0 1,14-4-1,-23 5-14,84-27 88,-69 20-141,1 1-1,0 0 1,0 2 0,0 0-1,29-2 1,-46 6 15,0 0 1,0 0 0,0 1-1,0-1 1,0 1 0,0-1-1,0 1 1,0-1 0,0 1-1,0 0 1,0 0 0,-1 0-1,1 0 1,0 1 0,0-1-1,-1 0 1,1 1 0,-1-1-1,0 1 1,1-1 0,-1 1-1,0 0 1,0-1-1,1 3 1,13 15-47,-13-18 52,0 0-1,0 1 0,0-1 1,1 0-1,-1 0 1,0 0-1,1-1 0,-1 1 1,0-1-1,1 1 1,-1-1-1,1 0 0,-1 0 1,0 0-1,1 0 1,2 0-1,41-8-716,57-26 691,-65 19-154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75 18764,'-15'24'1277,"1"1"0,1 1 1,1 0-1,1 1 0,-7 28 0,15-43-1151,0 0 0,1 1 0,0-1-1,1 0 1,1 1 0,0-1 0,0 1 0,1-1-1,1 1 1,0-1 0,1 0 0,0 1-1,1-1 1,5 11 0,-9-22-129,1 1 0,0-1 0,0 1 0,-1-1 0,1 1 0,0-1 1,0 0-1,1 1 0,-1-1 0,0 0 0,0 0 0,1 0 0,-1 0 0,0 0 0,1 0 0,-1-1 0,1 1 0,-1 0 0,1-1 1,-1 1-1,4 0 0,-2-1-7,0 0 0,0 0 1,0 0-1,1-1 0,-1 1 0,0-1 1,0 1-1,0-1 0,-1 0 1,1-1-1,3 0 0,8-6-35,-1 0 0,-1-1-1,21-18 1,-28 23 43,22-21-48,-2-1 0,-1-1 1,0-1-1,37-62 0,-27 31-76,42-100 0,-94 207 228,3 0 0,1 1 1,-8 62-1,19-89-15,0 1 0,2-1 1,1 28-1,0-43-59,1-1 1,0 1-1,0-1 0,0 1 1,1-1-1,0 1 0,0-1 1,0 0-1,1 0 1,0 0-1,0 0 0,1 0 1,0-1-1,0 1 0,5 4 1,-9-9-22,0-1-1,1 1 1,-1-1 0,0 1-1,1-1 1,-1 0 0,0 1 0,1-1-1,-1 0 1,1 1 0,-1-1 0,1 0-1,-1 1 1,1-1 0,-1 0-1,1 0 1,-1 0 0,1 0 0,-1 1-1,1-1 1,-1 0 0,1 0 0,0 0-1,-3-11 25,-13-18-154,-14-16-84,6 13 51,3-2 0,-33-72 0,53 105 163,-1 1 0,1 0 0,0 0 0,0-1 0,0 1 0,0 0 0,0-1 0,0 1-1,0 0 1,0-1 0,0 1 0,0 0 0,0-1 0,0 1 0,0 0 0,0-1 0,0 1 0,0 0-1,0-1 1,0 1 0,0 0 0,0-1 0,0 1 0,1 0 0,-1-1 0,0 1 0,0 0 0,0 0-1,1-1 1,-1 1 0,0-1 0,13 0 165,24 9-44,-25-5-195,8 1-502,-1-1 0,1 0 0,0-2-1,0 0 1,0-1 0,28-5 0,7-10-191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180 286 18788,'-6'-1'363,"0"1"1,0 1-1,0-1 1,-1 1-1,1 0 0,0 0 1,1 1-1,-1 0 1,0 0-1,0 0 0,1 0 1,-1 1-1,1 0 1,0 1-1,0-1 1,-6 5-1,3-1-218,0 1 1,0-1-1,1 1 0,0 1 0,0-1 1,1 1-1,0 0 0,-5 12 1,9-19-135,1 1 0,0 0 1,0 0-1,0 0 0,0 0 1,0 0-1,1 0 0,-1 0 1,1 1-1,0-1 0,0 0 1,1 4-1,-1-6-5,0 0-1,1 1 1,-1-1 0,1 0-1,0 1 1,-1-1 0,1 0-1,0 0 1,0 1 0,0-1-1,0 0 1,0 0 0,0 0-1,0 0 1,0-1 0,0 1 0,0 0-1,1 0 1,-1-1 0,0 1-1,0 0 1,1-1 0,-1 1-1,1-1 1,-1 0 0,0 1-1,1-1 1,2 0 0,3 0 9,1 0 0,-1 0 0,1-1 0,-1 0 0,1-1 0,-1 1 0,0-1 0,0-1 0,0 1 1,0-1-1,0-1 0,-1 1 0,1-1 0,-1 0 0,0 0 0,7-7 0,-1 0 13,1 0-1,-1-1 0,-1-1 1,0 0-1,-1-1 0,9-16 1,-12 18-7,0 0 0,-2 0 1,1-1-1,2-13 0,-8 24 8,-3 5-20,-4 9-1,-1 12 5,-5 30-1,12-46 11,-1 0 0,1 0 0,1 1 0,0-1 0,0 0 0,0 0 0,4 15 0,-4-21-7,1 0 0,-1 0 0,1 0-1,0 0 1,0 0 0,0-1 0,0 1 0,0 0-1,0-1 1,0 1 0,0 0 0,1-1 0,-1 0-1,1 1 1,-1-1 0,1 0 0,-1 0-1,1 0 1,3 2 0,-2-2 7,-1 0 0,1-1 1,0 1-1,0-1 0,0 0 0,0 1 0,0-1 1,-1-1-1,1 1 0,0 0 0,0-1 0,3 0 0,3-2 33,0 0-1,0-1 0,0 0 0,-1 0 0,0-1 1,0 0-1,10-8 0,-6 3-39,-1 0 0,0-1 0,0 0 0,-1-1 0,-1 0 0,0 0 0,-1-1 0,0 0 0,-1-1 0,-1 0 0,9-24 0,-23 49-225,-5 17 114,12-23 81,-6 14-33,-7 38-1,13-53 50,1 1-1,-1-1 1,1 0 0,-1 1-1,1-1 1,0 1 0,1-1-1,-1 1 1,1-1-1,0 0 1,0 1 0,1-1-1,-1 0 1,1 0 0,3 6-1,-4-9 1,0 1 0,0-1 1,1 1-1,-1-1 0,1 1 0,0-1 0,-1 0 0,1 0 0,0 0 0,0 0 0,0 0 0,0 0 0,0 0 0,-1-1 0,1 1 0,1-1 0,1 1 0,1-1 5,-1 0 0,1 0 0,0 0-1,-1 0 1,1-1 0,-1 0-1,7-2 1,5-3 2,-1 0 0,0-1 0,20-13 0,-13 7-160,-1-1 0,0-2 0,-1 0-1,-1-1 1,-1-1 0,0-1 0,-1 0 0,22-34 0,-43 59-151,-42 81-202,42-78 614,-1 1-1,2 0 0,-1 0 1,1 1-1,1-1 0,0 1 1,1-1-1,-1 17 0,2-26-92,0 0 0,0-1 0,0 1 0,1 0 0,-1 0 0,0 0 0,0 0 0,1 0 0,-1-1 0,1 1 0,-1 0 0,1 0 0,-1 0 0,1-1 0,-1 1-1,1 0 1,0-1 0,-1 1 0,1-1 0,0 1 0,-1-1 0,1 1 0,0-1 0,0 1 0,0-1 0,0 0 0,-1 1 0,1-1 0,0 0 0,0 0 0,0 1-1,0-1 1,0 0 0,0 0 0,0 0 0,-1 0 0,1 0 0,0-1 0,0 1 0,0 0 0,0 0 0,0 0 0,0-1 0,1 0 0,6-1 39,0-1 0,-1 0 0,14-8 0,-7 2-30,0 0 0,-1-1 0,-1-1 0,0 0 0,0 0 0,18-25 0,52-84 9,-81 118-37,25-42-79,-2-1 0,20-54 0,-37 79-9,-7 20 88,0 0 1,0 0-1,0 0 0,0 0 0,0 0 0,-1 0 0,1 0 0,0 0 0,0 0 0,0 0 1,0 0-1,0 0 0,0 0 0,0 0 0,0 0 0,0 1 0,0-1 0,0 0 1,0 0-1,0 0 0,0 0 0,-1 0 0,1 0 0,0 0 0,0 0 0,0 0 0,0 0 1,0 0-1,0 0 0,0 0 0,0 0 0,0 0 0,0 0 0,0 0 0,-1 0 0,1 0 1,0 0-1,0 0 0,0 0 0,0 0 0,0-1 0,0 1 0,0 0 0,0 0 0,0 0 1,0 0-1,0 0 0,0 0 0,0 0 0,0 0 0,-1 0 0,1 0 0,0 0 1,0 0-1,0 0 0,0-1 0,-18 32-101,-7 20 182,3 1-1,2 1 0,3 1 1,2 0-1,2 1 0,-11 113 0,22-120-56,-12 129 135,9-135 94,-2-1 0,-14 47 1,20-83-190,-13 33 302,14-37-334,-1 0 0,1 0 0,-1 1 1,1-1-1,-1 0 0,0 0 0,0 0 0,1 0 1,-1 0-1,0 0 0,0 0 0,0 0 0,0 0 1,0-1-1,0 1 0,0 0 0,0-1 0,0 1 1,0 0-1,-1-1 0,1 0 0,0 1 0,-3 0 0,3-2-2,0 1-1,0-1 0,0 1 0,0-1 0,0 1 0,0-1 0,0 0 0,0 0 0,0 1 0,1-1 0,-1 0 0,0 0 0,0 0 0,1 0 0,-1 0 0,1 0 0,-1 0 0,1 0 0,-1 0 0,1 0 0,-1 0 0,1 0 0,0-2 0,-8-32 167,7 29-136,-20-151 235,19 132-323,2 0 0,1 0 0,1 1 1,7-37-1,-8 56 9,0-1 0,1 1 0,-1 0 0,2 0 0,-1-1 0,0 1 0,1 0 1,0 1-1,0-1 0,1 1 0,-1-1 0,1 1 0,0 0 0,0 0 0,0 0 0,0 1 1,6-4-1,-1 2-71,1 1 0,-1 0 0,0 1 0,1 0 0,0 1 0,0-1 0,0 2 0,16-2-1,47 1-135,-37 1 16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142 185 18892,'-1'0'77,"1"-1"0,-1 1-1,1-1 1,-1 1 0,1-1 0,-1 1-1,1 0 1,-1-1 0,0 1 0,1 0-1,-1-1 1,1 1 0,-1 0 0,0 0-1,1 0 1,-1 0 0,0-1 0,1 1-1,-1 0 1,0 0 0,1 0 0,-1 0-1,0 1 1,1-1 0,-1 0 0,0 0-1,1 0 1,-1 0 0,0 1 0,1-1-1,-1 0 1,1 1 0,-1-1 0,0 0-1,1 1 1,-1-1 0,1 1 0,-1-1-1,1 1 1,-1 0 0,-23 21 1161,12-8-973,1 1 0,1 0 0,0 0 0,1 1 0,0 1 1,2-1-1,0 1 0,-8 27 0,15-41-249,-1 0 0,0 0-1,1 0 1,-1 0 0,1 0 0,0 0 0,0 0 0,0 0 0,1 0 0,-1 0-1,1 0 1,-1 0 0,3 5 0,-2-7-4,0 0-1,0 1 1,0-1 0,0 0-1,0 0 1,0 0 0,0 0-1,0 0 1,1 0 0,-1-1-1,0 1 1,1 0-1,-1-1 1,1 1 0,-1 0-1,0-1 1,1 0 0,-1 1-1,1-1 1,-1 0 0,1 0-1,-1 0 1,1 0 0,-1 0-1,1 0 1,-1 0 0,1-1-1,2 0 1,7-1 28,-1-2-1,1 1 1,-1-1-1,0 0 1,0-1-1,-1 0 1,13-10 0,4-3 80,31-31 0,-16 10 45,60-75-1,-81 89-133,-1-2 0,-2 0 0,0-1-1,16-41 1,-52 116-86,-31 83-40,42-106 90,2 0-1,0 1 1,-3 38-1,9-58 6,0 0-1,-1 1 0,2-1 1,-1 0-1,1 0 1,0 0-1,0 0 1,0 0-1,0 0 0,1 0 1,0-1-1,0 1 1,6 8-1,-6-11 2,-1 1 0,1-1 0,1 0 0,-1 0 0,0-1 0,0 1 0,1 0 0,-1-1 0,1 1 0,0-1-1,-1 0 1,1 0 0,0 0 0,0 0 0,-1-1 0,1 1 0,0-1 0,0 1 0,0-1 0,0 0 0,0 0 0,0 0 0,0-1 0,-1 1 0,1-1-1,3 0 1,1-1 4,-1-1-1,1 1 0,-1-1 0,0 0 1,0 0-1,0-1 0,-1 0 0,1 0 0,-1 0 1,0 0-1,0-1 0,0 0 0,-1 0 0,6-8 1,-7 9-12,0 0-1,0-1 1,-1 1 0,0-1 0,1 0 0,-2 1 0,1-1 0,0 0 0,-1 0 0,0 0 0,0 0 0,-1 0-1,0-1 1,1 1 0,-1 0 0,-1 0 0,1 0 0,-1 0 0,-2-8 0,3 12 1,-1 0 0,1 0 0,0 0 0,-1 0 0,1 0 0,0 1 0,-1-1 0,1 0 0,-1 0 1,1 0-1,-1 1 0,0-1 0,1 0 0,-1 0 0,0 1 0,0-1 0,1 1 0,-1-1 0,0 1 0,0-1 0,0 1 1,0-1-1,0 1 0,-1-1 0,0 1-4,1 0 1,-1 1-1,1-1 1,-1 0 0,1 0-1,-1 1 1,1-1-1,-1 1 1,1-1 0,-1 1-1,1 0 1,0-1-1,-1 1 1,0 1-1,-3 2-15,0 0 0,0 1 0,0-1 1,1 1-1,-1 0 0,-4 8 0,5-8 22,1 1 0,0 0 1,0 0-1,1 1 1,-1-1-1,2 1 0,-1-1 1,0 1-1,1-1 1,0 10-1,1-14 4,0 1 1,0-1-1,0 1 1,1-1 0,-1 1-1,1-1 1,0 0-1,-1 1 1,1-1-1,0 0 1,0 0-1,1 0 1,-1 0-1,0 0 1,1 0-1,-1 0 1,1 0-1,0 0 1,-1-1-1,1 1 1,0 0-1,0-1 1,0 0-1,0 1 1,0-1 0,1 0-1,-1 0 1,0 0-1,0-1 1,1 1-1,3 0 1,8 2-56,0-2 0,1 1-1,-1-2 1,0 0 0,1 0 0,21-5 0,85-21-738,-114 24 738,4-1-46,-5 2 47,-1 0-1,1 0 0,-1-1 1,0 0-1,0 0 0,0-1 1,0 1-1,7-5 1,-12 6 68,1 1 0,-1-1 1,0 0-1,1 1 1,-1-1-1,0 1 1,0-1-1,1 0 0,-1 1 1,0-1-1,0 1 1,0-1-1,0 0 0,0 1 1,0-1-1,0 0 1,0 1-1,0-1 0,0 0 1,0 1-1,0-1 1,-1 1-1,1-1 1,0 0-1,0 1 0,-1-1 1,1 1-1,0-1 1,-1 1-1,1-1 0,-1 1 1,1-1-1,0 1 1,-1-1-1,1 1 0,-1-1 1,0 1-1,-27-24 874,17 15-379,9 7-460,-15-17 859,17 19-896,0 0 0,0 0 1,-1-1-1,1 1 1,0 0-1,0 0 0,0-1 1,0 1-1,0 0 1,0 0-1,0-1 0,0 1 1,0 0-1,0 0 1,0-1-1,0 1 1,0 0-1,0 0 0,0-1 1,0 1-1,0 0 1,0 0-1,0-1 0,0 1 1,1 0-1,-1 0 1,0 0-1,0-1 0,0 1 1,0 0-1,1 0 1,13-2 124,10 3-500,6 2 140,1-1-1,0-2 1,30-4 0,11-9-34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14571,'3'12'661,"-1"1"-1,0-1 0,-1 1 1,-1-1-1,0 1 1,-1-1-1,-4 24 0,3-12 501,-17 112 2378,-4 68-731,22-201-2756,1 1 0,0-1 1,1 1-1,-1-1 0,0 1 0,1-1 1,0 1-1,1 4 0,-1-7-35,-1 0 0,1 0 1,0 0-1,-1 0 0,1-1 0,0 1 0,0 0 0,0 0 1,0 0-1,-1 0 0,1-1 0,0 1 0,0 0 1,0-1-1,0 1 0,1-1 0,-1 1 0,0-1 0,0 0 1,0 1-1,0-1 0,0 0 0,1 0 0,-1 0 0,0 0 1,0 0-1,0 0 0,2 0 0,5-2 29,-1 1 1,1-1-1,-1 0 1,0-1-1,0 0 0,0 0 1,0-1-1,-1 1 0,1-2 1,6-5-1,63-55 220,-67 56-239,71-72-178,-3-4 0,94-136 1,-167 215-1821,-7 6 1211,-12 10 527,11-7-100,-14 11-374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15595,'-2'42'2073,"2"-4"-1177,4-10-368,8-1 1072,9-4-519,1-8-321,8-4-896,0-6-376,4-6-689,4-3 929,0-7-264,1-3-248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16844,'-5'1'283,"0"0"0,-1 1 0,1-1 0,0 1 1,0 0-1,0 1 0,0-1 0,0 1 0,1 0 1,-7 6-1,-4 4 732,-21 24 1,28-28-431,4-5-372,0 1 0,1 0 0,-1-1 0,1 1 0,-4 9 0,6-13-183,1 0 0,-1 0 1,1 0-1,0-1 0,-1 1 0,1 0 1,0 0-1,0 0 0,0 0 0,0 0 0,-1 0 1,1 0-1,0 0 0,1 0 0,-1 0 1,0 0-1,0-1 0,0 1 0,0 0 0,1 0 1,-1 0-1,0 0 0,1 0 0,-1 0 1,1-1-1,-1 1 0,1 0 0,-1 0 0,1-1 1,0 1-1,-1 0 0,1-1 0,0 1 0,0-1 1,-1 1-1,1-1 0,0 1 0,0-1 1,0 1-1,-1-1 0,1 0 0,0 1 0,2-1 1,5 2 74,1-1 0,0 1 0,-1-2 1,1 1-1,0-1 0,16-3 0,54-12 69,-37 6-73,-18 4-84,1 1 1,0 2 0,0 0 0,36 4 0,-58-2-16,0 0 1,0 1-1,0 0 1,0-1 0,0 1-1,0 1 1,0-1-1,-1 0 1,1 1-1,0-1 1,-1 1-1,1 0 1,-1 0-1,0 0 1,1 0-1,-1 0 1,0 0-1,0 1 1,-1-1-1,1 1 1,0-1-1,-1 1 1,3 5-1,10 15 349,-12-21-294,0 0 0,1 0 1,-1 0-1,1 0 0,0 0 1,-1-1-1,1 1 1,0-1-1,0 0 0,0 0 1,0 0-1,0 0 0,0 0 1,0-1-1,1 1 0,-1-1 1,0 0-1,0 0 0,5-1 1,8 0-343,1-1 0,19-4 0,36-4-1804,-52 7 1453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18572,'0'2'236,"1"0"-1,0 0 1,-1 0-1,1 0 1,-1 1 0,0-1-1,0 0 1,0 0-1,0 1 1,0-1 0,0 0-1,-1 0 1,0 4 0,-1 2 282,-12 100 3284,-8 54-2545,17-132-955,2-10-163,1-7-44,0-1 0,0 1 0,1 0 0,1 17 0,0-28-83,1 0 0,-1 1 0,0-1 0,1 0 0,-1 0 0,1 0 0,-1 1 0,1-1 0,0 0 0,0 0 0,0 0 0,0 0 0,1-1 0,-1 1 0,0 0 0,1 0 0,-1-1 0,1 1 0,0-1 0,-1 1 0,1-1 0,0 0 0,0 1 0,0-1 0,0 0 0,0 0 0,0-1 0,0 1 0,0 0-1,0-1 1,3 1 0,4 0-2,0 0-1,1-1 0,-1-1 0,0 1 0,0-2 1,0 1-1,16-5 0,65-28-26,-32 11-17,-46 19 13,-7 2 5,-1 0 1,0 1-1,0-1 0,1 1 0,-1 0 0,1 0 1,-1 1-1,1-1 0,-1 1 0,6 1 0,-10-1 12,1 0 0,0 1 0,-1-1-1,1 1 1,0-1 0,-1 1 0,1 0-1,0-1 1,-1 1 0,1-1-1,-1 1 1,0 0 0,1 0 0,-1-1-1,1 1 1,-1 0 0,0 0 0,0-1-1,1 1 1,-1 0 0,0 0 0,0 0-1,0-1 1,0 1 0,0 0-1,0 0 1,0 1 0,-2 32-81,0-19 56,2-15 34,0 1-1,0 0 1,0 0-1,0-1 1,0 1 0,1 0-1,-1-1 1,0 1-1,0 0 1,0-1 0,1 1-1,-1 0 1,0-1-1,1 1 1,-1-1 0,1 1-1,-1 0 1,1-1-1,-1 1 1,1-1 0,-1 1-1,1-1 1,-1 0-1,1 1 1,1 0-1,-1-1 10,1 1-1,0 0 0,0-1 0,0 0 0,0 1 0,0-1 0,0 0 0,0 0 0,3 0 0,5-1 67,0-1 0,18-5 0,-25 6-56,10-2-210,0 0 0,0-1 0,0-1 0,-1 0 0,1-1 1,-2 0-1,1-1 0,11-9 0,-21 15 101,-1-1 0,0 1 0,0-1 0,1 1 0,-1-1 0,0 0 0,0 1 0,-1-1-1,1 0 1,0 0 0,-1 0 0,1 0 0,-1 0 0,1 0 0,-1 0 0,0 0 0,0 0 0,0 0 0,0 0 0,0 0 0,0 1-1,-1-1 1,1 0 0,-1 0 0,1 0 0,-1 0 0,0 0 0,-1-3 0,-13-21-762</inkml:trace>
  <inkml:trace contextRef="#ctx0" brushRef="#br0" timeOffset="1">0 64 17156,'0'3'1680,"16"4"-984,4 0-264,19 4 785,7 2-233,10-1-808,1-6 168,3-5-88,-3-1-112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65 18564,'0'-2'183,"0"-1"0,-1 1 0,1 0 0,-1 0 0,1 0 0,-1 0-1,0 0 1,1 0 0,-1 0 0,-1 0 0,1 0 0,0 0 0,0 1 0,-1-1 0,1 0 0,0 1 0,-1-1 0,0 1 0,1-1 0,-1 1-1,0 0 1,0 0 0,0 0 0,0 0 0,0 0 0,0 0 0,0 0 0,0 1 0,0-1 0,0 1 0,0-1 0,-1 1 0,1 0 0,0 0-1,0 0 1,0 0 0,-3 1 0,0-1-109,0 1 0,0 1 0,0-1 0,0 0 0,0 1 0,1 0 0,-1 0 0,0 1 1,1-1-1,0 1 0,-1 0 0,1 0 0,0 1 0,-6 6 0,7-7-70,1 1 0,-1-1 0,1 1 0,0 0 0,0 0 0,0 0 1,1 0-1,0 0 0,-1 0 0,0 6 0,2-9-3,0 1-1,0-1 1,0 0 0,0 1-1,0-1 1,0 1 0,0-1-1,0 0 1,1 1 0,-1-1 0,0 0-1,1 0 1,-1 1 0,1-1-1,0 0 1,-1 0 0,1 0-1,0 1 1,0-1 0,0 0-1,0 0 1,0 0 0,0 0-1,0-1 1,0 1 0,0 0 0,0 0-1,0-1 1,0 1 0,1 0-1,-1-1 1,0 1 0,0-1-1,1 0 1,-1 1 0,3-1-1,4 1 1,0-1-1,0 0 0,1 0 1,-1-1-1,0 0 0,0-1 0,0 1 1,-1-1-1,1-1 0,0 0 1,-1 0-1,1 0 0,-1-1 0,9-6 1,3-3-27,0 0 1,-1-1-1,29-31 1,-41 39-19,9-10-80,-11 14-17,-4 8-93,-3 5 123,-4 9-125,-5 34 1,11-49 161,1 0 1,-1 0 0,1-1 0,0 1 0,0 0 0,0-1-1,1 1 1,0 0 0,0 0 0,0-1 0,0 1 0,1-1-1,2 7 1,-3-10 3,0 0 1,0 1-1,0-1 0,0 0 0,0 0 1,0 0-1,0 0 0,0 0 0,0 0 1,1 0-1,-1 0 0,0 0 0,1-1 0,-1 1 1,0-1-1,1 1 0,-1-1 0,1 1 1,-1-1-1,3 1 0,-1-1-4,0 0 1,1-1-1,-1 1 1,0-1-1,0 1 0,0-1 1,-1 0-1,1 0 1,5-3-1,2-1-7,0-2 0,0 1-1,-1-1 1,13-13 0,14-20-342,1-9 16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14419,'0'0'109,"-1"0"-1,0-1 1,0 1-1,0 0 1,0 0-1,1 0 1,-1 0-1,0 0 1,0 0-1,0 0 1,0 1-1,1-1 1,-1 0-1,0 0 1,0 1-1,0-1 1,1 0-1,-1 1 1,0-1-1,0 1 1,1-1-1,-1 1 1,0-1-1,0 2 1,-15 18 291,12-15 9,-15 22 913,2 0 0,-17 35-1,18-29-950,2 1 1,2 1-1,1 0 0,2 0 0,1 1 0,-6 63 0,14-92-333,0-1 1,0 1-1,1 0 1,0-1-1,2 12 1,-3-17-37,1 0 0,-1 0 0,0 0 1,0 0-1,0 0 0,1 0 0,-1 0 1,1-1-1,-1 1 0,1 0 1,-1 0-1,1 0 0,-1 0 0,1-1 1,-1 1-1,1 0 0,0-1 0,0 1 1,-1 0-1,1-1 0,0 1 1,0-1-1,0 1 0,0-1 0,-1 0 1,1 1-1,0-1 0,0 0 0,0 0 1,0 0-1,0 1 0,0-1 1,0 0-1,0 0 0,0 0 0,0 0 1,0-1-1,0 1 0,0 0 0,0 0 1,0 0-1,0-1 0,-1 1 1,1-1-1,0 1 0,1-1 0,5-4-54,0 0 0,-1 0 0,0 0 0,0-1 0,0 0 0,-1 0 0,1 0 0,5-10 0,3-6-494,13-29 1,-30 62 223,1-1 0,0 0 1,-1 16-1,1-12 204,1-6 164,0 0 0,0 0 0,1 0 0,0 0 0,1 0 0,2 14 0,-3-19 1,1-1 0,0 0-1,0 0 1,0 0 0,0 0 0,0 0 0,0 0-1,0 0 1,0 0 0,1 0 0,-1 0 0,1-1-1,0 1 1,-1 0 0,1-1 0,0 0-1,0 1 1,0-1 0,0 0 0,0 0 0,0 0-1,0 0 1,0 0 0,0-1 0,1 1-1,-1-1 1,4 1 0,2-1 97,-1 0-1,1 0 1,0-1 0,0 0 0,0 0-1,-1-1 1,1 0 0,-1 0-1,1-1 1,-1 0 0,0 0-1,10-7 1,1-1 89,0-1 0,-1-1 0,22-21-1,-6-1-157,-2-2-1,-1 0 1,-2-2-1,-1-1 1,-3-2-1,-1 0 1,29-77-1,-49 113-78,-1 2-1,0-1 0,0 0 0,-1 0 0,0 0 0,0 0 0,0 0 0,0 0 0,0-7 0,-1 12 4,0 0 1,0-1-1,0 1 0,0 0 1,0-1-1,0 1 0,0 0 1,0-1-1,0 1 0,-1 0 1,1 0-1,0-1 0,0 1 1,0 0-1,0-1 1,0 1-1,0 0 0,-1 0 1,1-1-1,0 1 0,0 0 1,-1 0-1,1-1 0,0 1 1,0 0-1,-1 0 0,1 0 1,0 0-1,0-1 0,-1 1 1,1 0-1,-1 0 0,-9 5-29,-10 16-19,8-1 48,0 0 0,1 0 0,0 1 0,2 1 0,1 0 0,1 0 0,1 1 0,-6 33 0,8-28 3,1 0 1,2 0 0,0 0 0,2 1 0,1-1 0,10 46-1,-11-68-81,0 0-1,1 1 1,0-1-1,1 0 1,-1 0-1,1 0 1,3 5-1,-5-11 58,-1 0-1,0 0 1,0 0-1,0 0 1,0 0-1,0 0 0,1 0 1,-1 0-1,0 0 1,0 0-1,0 0 1,0 0-1,0 0 1,1 0-1,-1 0 0,0 0 1,0-1-1,0 1 1,0 0-1,0 0 1,0 0-1,0 0 1,0 0-1,0 0 1,1-1-1,-1 1 0,0 0 1,0 0-1,0 0 1,0 0-1,0 0 1,0-1-1,0 1 1,0 0-1,0 0 0,0 0 1,0 0-1,0 0 1,0-1-1,0 1 1,0 0-1,0 0 1,0 0-1,0 0 0,0 0 1,0-1-1,-1 1 1,1 0-1,0 0 1,0 0-1,0 0 1,0 0-1,0-1 1,-1-11-552,-15-26-842,-37-66 1,-3-7 2509,55 110-1042,0 0 0,1-1 1,-1 1-1,1 0 1,0 0-1,-1 0 0,1-1 1,0 1-1,-1 0 1,1 0-1,0-1 0,0 1 1,0 0-1,0-1 1,0 1-1,1-3 0,0 4-23,0-1-1,-1 1 1,1-1 0,0 1-1,0 0 1,-1-1-1,1 1 1,0 0-1,0-1 1,0 1 0,0 0-1,-1 0 1,1 0-1,0 0 1,0 0-1,0 0 1,0 0 0,0 0-1,0 0 1,-1 0-1,1 0 1,0 1-1,0-1 1,0 0 0,1 1-1,13 3 26,1-1 0,-1-1-1,21 1 1,-1-3-65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1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15627,'-13'20'1641,"-6"6"-1113,1 8-160,0 6 744,5 10-496,5 2-40,6 1-96,4-3-87,5-5-217,3-4-168,3-4-384,-4-4-217,-5-14-391,-4-6 8,-6-16 616,-4-10-256,-6-8-152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19380,'3'-1'1823,"-1"7"-1219,-1 12-121,-5 44 952,-3 1 1,-23 100-1,14-89-759,11-50-483,2-11-53,0-1 0,1 1 0,0 0 0,1 0 0,1 0 0,1 16 0,-1-28-131,0 0 0,0-1-1,0 1 1,0 0 0,0-1 0,0 1 0,0 0 0,0-1 0,1 1 0,-1 0-1,0-1 1,1 1 0,-1-1 0,0 1 0,1-1 0,-1 1 0,1 0 0,-1-1-1,0 0 1,1 1 0,0-1 0,-1 1 0,1-1 0,-1 1 0,1-1 0,-1 0 0,1 0-1,0 1 1,-1-1 0,1 0 0,0 0 0,-1 0 0,1 1 0,0-1 0,-1 0-1,1 0 1,0 0 0,-1 0 0,1 0 0,0-1 0,-1 1 0,1 0 0,0 0-1,-1 0 1,1 0 0,0-1 0,0 1 0,3-3 21,1 1 0,-1 0 0,0-1-1,7-6 1,-10 8-25,39-35 97,-3-3 0,-1-1 0,34-49 0,-36 45-58,102-135-65,-178 256-2291,36-66 1530,-1-1 0,-16 17-1,54-68 749,-5 6 491,-16 24-753,-6 6-115,1 0 0,-1-1 0,1 1 0,5-12 0,-7 9-61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18252,'4'17'2424,"0"1"-1359,2 6-345,4 0 1496,0 5-695,3 0-329,6-2-384,1 2-192,0-5-264,3-4-216,-3-4-456,-2 0-328,3-6-712,-4 3-289,-6-9 1193,-1-3-344,3 1-240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0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 15755,'-7'23'2083,"-17"62"4015,23-76-5773,-1 0-1,1-1 0,1 1 1,-1 0-1,2 0 0,-1 0 1,4 14-1,-4-20-281,1-1 1,-1 1-1,1-1 1,0 0-1,0 1 1,0-1-1,1 0 0,-1 1 1,0-1-1,1 0 1,-1 0-1,1 0 1,0 0-1,0 0 1,0-1-1,0 1 0,0-1 1,0 1-1,4 1 1,-2-1-7,0-1 1,0 0-1,0 0 1,0 0 0,0-1-1,-1 0 1,1 1-1,0-2 1,0 1-1,0 0 1,7-2-1,0-1 0,0 0-1,-1 0 0,1-1 0,-1-1 1,0 0-1,0 0 0,-1-1 0,14-10 1,-10 5-23,0-1 0,0 0 0,-1-1 0,-1 0 0,0-1 0,-1-1 0,16-28 0,-22 28-32,-4 15 17,0 0 0,0 0 1,0 0-1,0 0 1,0 0-1,0 0 1,0-1-1,-1 1 0,1 0 1,0 0-1,0 0 1,0 0-1,0 0 1,0 0-1,0 0 1,0 0-1,0 0 0,0 0 1,0 0-1,0-1 1,0 1-1,-1 0 1,1 0-1,0 0 1,0 0-1,0 0 0,0 0 1,0 0-1,0 0 1,0 0-1,0 0 1,-1 0-1,1 0 1,0 0-1,0 0 0,0 0 1,0 0-1,0 0 1,0 0-1,0 0 1,-1 0-1,1 0 1,0 0-1,0 0 0,0 0 1,0 0-1,0 1 1,0-1-1,0 0 1,0 0-1,0 0 0,-1 0 1,-17 18-35,1 7 22,-15 27 1,28-44 22,0 0 1,0 0-1,1 0 1,0 0-1,1 1 1,-1-1-1,2 1 1,-2 11-1,3-19-3,0 1 0,0-1-1,0 1 1,0 0-1,1-1 1,-1 1 0,0-1-1,1 1 1,-1-1-1,1 1 1,-1-1-1,1 1 1,0-1 0,0 0-1,-1 1 1,1-1-1,0 0 1,0 1 0,0-1-1,3 2 1,-2-2 2,0 1 0,1-1 0,-1 0 0,1 0 0,-1 0 1,1 0-1,-1 0 0,1-1 0,0 1 0,-1-1 0,5 1 0,1-1 12,0-1-1,0 1 0,0-1 1,1-1-1,-1 1 0,0-1 1,10-4-1,-4 0 6,-1-1 0,22-13 0,-31 18-22,1-1 0,-1 0 0,-1 0 0,1-1 0,0 1 0,-1-1 0,0 0 0,1 0 0,-1 0 0,-1 0 0,5-9-1,-7 13-3,1 0 0,-1 0-1,0-1 1,0 1-1,0 0 1,0 0-1,0 0 1,1-1-1,-1 1 1,0 0 0,0 0-1,0 0 1,0-1-1,0 1 1,0 0-1,0 0 1,0-1-1,0 1 1,0 0-1,0 0 1,0-1 0,0 1-1,0 0 1,0 0-1,0-1 1,0 1-1,0 0 1,0 0-1,0 0 1,-1-1-1,1 1 1,0 0 0,0 0-1,0-1 1,0 1-1,0 0 1,-1 0-1,1 0 1,0 0-1,0-1 1,0 1-1,-1 0 1,1 0 0,-12 5-24,-11 12 3,20-13 24,0-1 0,0 0 0,1 1 0,-1 0-1,1-1 1,0 1 0,0 0 0,0 0-1,1 0 1,-3 9 0,4-12 0,0 0 0,0 0 0,-1 0 0,1 0-1,0 0 1,0 0 0,0 0 0,1 0 0,-1 0 0,0 0 0,0 0 0,0 0 0,1 0 0,-1 0 0,1 0 0,-1 0-1,0 0 1,1 0 0,0 0 0,0 1 0,0-2 2,0 1 0,0 0-1,1-1 1,-1 1 0,0-1 0,1 1-1,-1-1 1,0 1 0,1-1 0,-1 0-1,0 0 1,1 0 0,-1 0 0,0 0-1,1 0 1,-1 0 0,1 0 0,-1 0-1,3-1 1,4-2 16,-1 1-1,1-1 1,-1 0-1,1 0 1,-1-1-1,10-7 1,41-33 46,-39 29-42,-2 2-2,-3 0-22,1 1 1,1 1-1,0 0 1,1 1-1,0 1 1,19-8 0,-35 17-5,0-1 0,0 1 1,0-1-1,0 1 1,0 0-1,0 0 1,0 0-1,1 0 0,-1-1 1,0 1-1,0 1 1,0-1-1,0 0 1,0 0-1,0 0 0,0 0 1,0 1-1,0-1 1,0 1-1,0-1 0,0 0 1,0 1-1,0 0 1,0-1-1,0 1 1,1 0-1,-1 1 0,0 0-1,0-1 1,0 1-1,-1 0 1,1 0 0,0 0-1,-1 0 1,1 0-1,-1 0 1,0-1 0,1 1-1,-1 0 1,0 3-1,-1 5-9,0 1-1,0-1 0,-1 0 1,-4 15-1,-12 26 9,11-32 69,0-1 0,2 1-1,0 0 1,-2 22 0,6-41-54,1 0 1,0 0-1,0 0 0,0 0 1,0 1-1,0-1 1,0 0-1,0 0 1,0 0-1,0 0 1,0 1-1,0-1 0,0 0 1,0 0-1,0 0 1,-1 0-1,1 1 1,1-1-1,-1 0 1,0 0-1,0 0 1,0 0-1,0 1 0,0-1 1,0 0-1,0 0 1,0 0-1,0 0 1,0 1-1,0-1 1,0 0-1,0 0 1,1 0-1,-1 0 0,0 0 1,0 0-1,0 1 1,0-1-1,0 0 1,0 0-1,1 0 1,-1 0-1,0 0 1,0 0-1,0 0 0,0 0 1,1 0-1,-1 0 1,0 0-1,0 0 1,9-8 351,6-17 72,-9 8-374,0-1 0,-1 0 0,-1 0-1,0 0 1,-1-1 0,-2 1 0,0-1-1,0 1 1,-2-1 0,-5-34 0,6 45-62,0 7-1,1-1 0,-1 1 0,1 0 0,-1-1 0,1 1 0,0 0 0,0-1 0,0 1 0,-1 0 0,1 0-1,0 0 1,1 0 0,-1 0 0,0 0 0,0 0 0,0 0 0,1 0 0,-1 0 0,0 1 0,1-1 0,-1 0-1,3 0 1,1-1-3,5-3-20,1 1 1,-1 0-1,1 0 1,0 1-1,0 1 0,0 0 1,0 0-1,0 1 1,0 1-1,22 1 0,-28-1 11,0 1 0,0 0 0,0 1-1,0-1 1,0 1 0,0 0 0,0 0-1,-1 0 1,1 1 0,-1-1 0,6 5-1,-7-4 3,0 0-1,-1 0 0,1 0 0,-1 0 0,1 0 1,-1 1-1,0-1 0,0 1 0,-1-1 1,1 1-1,-1 0 0,0 0 0,0 0 1,0-1-1,0 1 0,0 6 0,-1 1-6,-1 0-1,0 0 1,0 0-1,-1 0 1,-1 0 0,0-1-1,0 1 1,-7 13-1,-7 27 36,16-50-15,1 0 0,-1 0 1,1 0-1,0 0 0,0 0 1,0 0-1,0 0 0,-1 0 1,1 0-1,0 0 0,1 0 1,-1 0-1,0 0 0,0 0 0,0 0 1,1 0-1,-1-1 0,0 1 1,1 0-1,-1 0 0,1 0 1,-1 0-1,1 0 0,-1 0 0,1-1 1,0 1-1,-1 0 0,2 1 1,0-1-1,0 0 0,1 0 1,-1-1-1,0 1 1,0 0-1,0-1 0,1 0 1,-1 1-1,0-1 0,1 0 1,-1 0-1,3-1 0,7 0 1,-1-1-1,1 0 0,0-1 0,11-4 0,-1-2 3,0-1-1,-1 0 0,1-1 1,22-18-1,-34 22 4,0-1-1,-1 0 1,0 0 0,0-1-1,0-1 1,-1 0 0,-1 0-1,0 0 1,10-19 0,-16 27-5,-1 1 1,1 0 0,0-1 0,-1 1-1,0-1 1,1 1 0,-1-1 0,0 0-1,0 1 1,1-1 0,-2-2 0,1 4-1,0-1 0,0 1 0,0-1 0,0 1 0,0 0 0,0-1 0,-1 1 0,1 0 0,0-1 0,0 1 0,-1 0 0,1-1 0,0 1 0,0 0 0,-1-1 0,1 1 0,0 0 1,-1 0-1,1-1 0,0 1 0,-1 0 0,1 0 0,-1 0 0,1-1 0,0 1 0,-1 0 0,-1 0 1,1 0-1,-1 0 1,1 0 0,-1 1 0,1-1-1,-1 0 1,1 1 0,-1-1-1,1 1 1,0-1 0,-1 1-1,1 0 1,0 0 0,0-1 0,-1 1-1,1 0 1,0 0 0,0 0-1,0 0 1,-1 3 0,0-3-2,1 0 0,0 0 0,0 1 0,0-1 0,0 0 0,0 1 0,1-1 0,-1 1 0,0-1 0,1 1 1,-1-1-1,1 1 0,-1-1 0,1 1 0,0 0 0,-1-1 0,1 1 0,0 0 0,0-1 0,0 1 0,1 2 0,0-2 1,0-1 1,-1 0-1,1 1 0,0-1 0,0 0 0,0 0 1,1 1-1,-1-1 0,0 0 0,0 0 0,1 0 1,-1-1-1,0 1 0,1 0 0,-1 0 0,1-1 1,2 2-1,4 0 2,0 0 0,-1-1 0,1 1 0,0-2 0,0 1 0,0-1 0,13-1 0,-2-2 4,0-1 0,-1 0 1,1-2-1,-1 0 1,25-12-1,-33 13-9,0-1 0,1 0 0,-2 0 0,1-1 0,-1-1-1,0 1 1,0-1 0,-1-1 0,0 0 0,6-10 0,-12 18-3,-1-1 1,0 0-1,0 0 1,0 1-1,-1-1 1,1 0-1,0 0 1,-1 0-1,1 0 1,-1 0-1,1-3 1,-1 4 1,0 1 0,0-1 0,0 0 1,0 1-1,-1-1 0,1 0 0,0 1 0,0-1 1,-1 1-1,1-1 0,0 0 0,0 1 0,-1-1 1,1 1-1,-1-1 0,1 1 0,0-1 0,-1 1 1,1-1-1,-1 1 0,0-1 0,1 1 0,-1-1 1,-1 1-5,-1-1 0,1 0 1,0 1-1,0 0 1,0-1-1,-1 1 1,1 0-1,0 0 1,-1 0-1,1 0 1,0 1-1,0-1 1,0 1-1,-1-1 1,1 1-1,0 0 1,-3 1-1,-6 4-6,0 0 0,1 0 0,0 1 0,0 0-1,1 1 1,0 0 0,0 0 0,-14 19 0,18-20 15,0-1 0,1 1 0,0 0-1,0 0 1,0 0 0,1 0 0,0 1 0,1 0 0,0-1 0,0 1 0,0 0 0,1 0 0,0 0 0,1 11 0,1-14-67,-1-1 0,1 1 1,1-1-1,-1 0 0,1 1 0,-1-1 1,1 0-1,1 0 0,-1 0 0,0 0 1,1-1-1,0 1 0,0-1 0,0 1 1,0-1-1,5 3 0,-3-1-46,1-1 1,0 0-1,0 0 0,0-1 0,1 1 0,-1-1 1,1-1-1,0 1 0,11 1 0,18-1-282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1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193 330 13979,'1'-1'178,"0"-1"1,0 0-1,-1 1 1,1-1-1,0 0 1,-1 0-1,1 1 1,-1-1-1,1 0 1,-1 0-1,0 0 1,0 1-1,0-1 0,0 0 1,0 0-1,0 0 1,-1 0-1,1 1 1,0-1-1,-1 0 1,0 0-1,1 1 1,-1-1-1,0 0 1,0 1-1,0-1 0,0 1 1,0-1-1,0 1 1,0-1-1,-1 1 1,1 0-1,0 0 1,-1-1-1,1 1 1,-1 0-1,1 0 1,-1 1-1,0-1 1,1 0-1,-1 0 0,0 1 1,0-1-1,1 1 1,-1 0-1,0-1 1,0 1-1,0 0 1,0 0-1,1 0 1,-1 0-1,0 0 1,0 1-1,-3 0 0,-2 2-78,0 0-1,1 0 0,0 0 0,-1 1 1,1 0-1,0 0 0,1 1 0,-1 0 0,1 0 1,0 0-1,-8 11 0,3-3-92,1 0 0,0 1 0,1 0 0,-7 19 0,12-27-5,0 1 0,1 0 0,0-1 1,0 1-1,0 8 0,2-14-1,0 0 1,-1 0-1,1 0 1,0 0-1,0 0 1,1 0-1,-1 0 1,0 0-1,0 0 1,0 0-1,1 0 1,-1 0-1,0-1 1,1 1-1,-1 0 1,1 0-1,-1 0 1,1 0-1,-1 0 1,1-1-1,0 1 1,-1 0-1,1-1 1,0 1-1,0 0 0,-1-1 1,1 1-1,0-1 1,0 1-1,0-1 1,0 0-1,0 1 1,0-1-1,0 0 1,0 1-1,0-1 1,0 0-1,0 0 1,0 0-1,-1 0 1,1 0-1,0 0 1,0 0-1,0 0 1,0-1-1,2 1 1,8-3 8,-1 1 0,1-1 1,-1 0-1,0-1 0,0 0 1,0-1-1,0 0 0,12-10 0,8-6 12,33-31 0,-18 11 146,57-65 0,-83 83 56,-1-1 0,-1 0 0,-1-2 0,25-53 0,-39 75-111,-1-1 1,1 0-1,-1 0 0,0 0 0,0-9 1,-1 14-100,1 0 0,-1-1 0,0 1 0,0 0 0,0 0 0,0-1 0,0 1 0,0 0 0,0-1 0,0 1 0,0 0 0,0 0 0,-1-1 0,1 1 1,0 0-1,0-1 0,0 1 0,0 0 0,0 0 0,0-1 0,-1 1 0,1 0 0,0 0 0,0 0 0,0-1 0,0 1 0,-1 0 0,1 0 0,0 0 1,0 0-1,-1-1 0,1 1 0,0 0 0,-1 0 0,0 0 9,0 1 0,0-1 0,0 1 0,0 0 0,0-1 0,0 1 0,0 0 0,0 0 0,1-1 0,-1 1 0,0 0 1,0 0-1,1 0 0,-2 1 0,-7 12 58,0 0 1,1 0-1,0 1 1,2 0 0,-7 19-1,-20 82-2,27-91-59,-4 40-1,9-56-23,1 1 0,0 0 1,1 0-1,-1 0 0,2-1 0,-1 1 0,5 10 0,-6-18-44,1 0 0,-1 0 0,1 0 0,0 0 1,0-1-1,0 1 0,0 0 0,0-1 0,1 1 0,-1 0 1,0-1-1,1 0 0,-1 1 0,1-1 0,0 0 0,-1 0 1,1 0-1,0 0 0,0 0 0,-1 0 0,1 0 0,0 0 1,0-1-1,0 1 0,0-1 0,0 0 0,0 1 0,0-1 1,0 0-1,0 0 0,0 0 0,0-1 0,0 1 0,0 0 1,3-2-1,2 0-216,-1 0 1,1 0-1,-1-1 0,1 0 1,-1 0-1,0 0 0,-1-1 1,1 0-1,7-7 1,6-8-499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1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15275,'0'3'388,"-1"1"-1,1-1 1,0 0 0,0 1-1,0-1 1,0 1-1,1-1 1,-1 0-1,1 1 1,2 5-1,-2-8-196,-1 1-1,1 0 1,1-1-1,-1 1 1,0-1-1,0 0 1,0 1-1,1-1 1,-1 0-1,1 0 1,-1 0-1,1 0 1,-1 0-1,1 0 1,0 0-1,-1-1 1,1 1-1,0 0 1,0-1-1,-1 0 1,1 1-1,2-1 1,7 1 129,1 0 1,-1-1 0,0 0 0,1-1-1,-1-1 1,0 0 0,0 0-1,0-1 1,0 0 0,11-5 0,-15 5-245,1 0 1,-1-1-1,-1 0 1,1 0-1,0 0 1,-1-1-1,0 0 1,0 0-1,0-1 0,-1 1 1,0-1-1,0 0 1,0-1-1,-1 1 1,5-10-1,-9 15-62,1 0-1,-1 0 1,1 0-1,-1 1 0,0-1 1,1 0-1,-1 0 1,0 0-1,0 0 0,1 0 1,-1 0-1,0 0 1,0 0-1,0 0 1,0 0-1,0 0 0,-1 0 1,1 0-1,0 0 1,0 0-1,-1 0 0,1 0 1,0 0-1,-1 0 1,1 0-1,-1 0 0,0 0 1,0 0 2,-1 0 0,1 0 0,-1 0 0,1 1 1,-1-1-1,1 0 0,-1 1 0,1 0 0,-1-1 0,1 1 1,-1 0-1,1 0 0,-1 0 0,0 0 0,-1 0 1,-4 0 17,-1 1 0,1 0 0,0 1 0,0 0 1,0 0-1,-9 4 0,3 1-27,0 1 0,0 1-1,0 0 1,-17 17 0,24-20-16,0 1-1,0-1 1,0 1 0,1 0 0,0 0-1,0 1 1,1-1 0,0 1 0,-4 11-1,7-17 4,1 0-1,-1 0 1,1 0 0,0 0-1,-1-1 1,1 1-1,0 0 1,0 0-1,0 0 1,1 0-1,-1 0 1,0 0 0,1 0-1,-1 0 1,1 0-1,0-1 1,-1 1-1,1 0 1,0 0 0,0-1-1,0 1 1,0 0-1,1-1 1,-1 1-1,0-1 1,1 0-1,-1 1 1,1-1 0,-1 0-1,1 0 1,-1 0-1,1 0 1,0 0-1,0 0 1,0-1-1,2 2 1,7 1-43,0 0-1,0-1 1,0 0-1,21 1 1,35-2-121,-33-1 12,36 5 1,-60-4 102,0 1 0,0 0 0,-1 1 0,1 0-1,0 0 1,-1 1 0,18 10 0,-26-13 46,1 0 0,-1-1 0,0 1 0,1 0 0,-1 0 0,0 0 0,0 0 0,1 0 0,-1 1 0,0-1 0,0 0 0,0 0 0,0 1 0,-1-1 0,1 1 0,0-1 0,-1 1 0,1-1 0,0 3 0,-9-97 688,2 30-518,-1 6 16,7 57-187,0 0 0,0-1 0,0 1 1,0 0-1,0-1 0,0 1 1,0 0-1,0-1 0,0 1 1,1 0-1,-1-1 0,0 1 1,0 0-1,0 0 0,0-1 0,1 1 1,-1 0-1,0 0 0,0-1 1,1 1-1,-1 0 0,0 0 1,0 0-1,1-1 0,-1 1 1,0 0-1,0 0 0,1 0 1,-1 0-1,0 0 0,1 0 0,-1 0 1,0-1-1,1 1 0,-1 0 1,0 0-1,1 0 0,-1 0 1,1 1-1,14 0-638,-13-1 465,4 1 102,1-1 1,-1 0-1,0-1 1,0 1 0,0-1-1,9-3 1,17-7-268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1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17900,'0'0'70,"1"-1"0,-1 1 0,1 0 1,-1 0-1,1 0 0,-1 1 0,1-1 0,-1 0 1,1 0-1,-1 0 0,0 0 0,1 0 0,-1 1 1,1-1-1,-1 0 0,1 0 0,-1 1 0,1-1 0,-1 0 1,0 0-1,1 1 0,-1-1 0,0 1 0,1-1 1,-1 0-1,0 1 0,1-1 0,-1 1 0,0-1 1,0 1-1,0-1 0,1 0 0,-1 1 0,0-1 1,0 1-1,0-1 0,0 1 0,0-1 0,0 1 0,0-1 1,0 1-1,0-1 0,0 1 0,0-1 0,0 1 1,0-1-1,-1 1 0,1-1 0,0 1 0,0-1 1,-1 1-1,1-1 0,-1 1 0,-17 31 1368,14-26-809,-91 144 2909,-55 68-3711,138-203-12,8-11-309,124-201-7517,4 2 8423,-117 184-127,-5 8-125,-1 0 0,1 0-1,0 0 1,1 0-1,-1 0 1,1 0 0,-1 1-1,6-5 1,-8 7-139,0 0 1,0 0 0,0 0 0,1 0-1,-1 0 1,0 0 0,0-1-1,0 1 1,0 0 0,1 0-1,-1 0 1,0 0 0,0 0 0,0 0-1,1 0 1,-1 0 0,0 0-1,0 0 1,0 1 0,1-1 0,-1 0-1,0 0 1,0 0 0,0 0-1,0 0 1,1 0 0,-1 0-1,0 0 1,0 0 0,0 1 0,0-1-1,0 0 1,1 0 0,-1 0-1,0 0 1,0 0 0,0 1-1,0-1 1,0 0 0,0 0 0,0 0-1,0 1 1,0-1 0,0 0-1,1 0 1,-1 0 0,0 0 0,0 1-1,0-1 1,0 0 0,0 0-1,0 0 1,-1 1 0,1-1-1,0 0 1,0 0 0,0 15 435,0-15-423,-35 174 2014,14-80-1710,18-81-295,-4 17 101,2 0 0,0 0 1,2 0-1,2 0 0,2 35 0,-1-64-159,0 0-1,0 0 1,0 0 0,0 0 0,0 0-1,1 0 1,-1 0 0,0 0-1,1-1 1,-1 1 0,1 0-1,-1 0 1,1 0 0,0 0-1,-1-1 1,2 2 0,2-3-723,-2-9-167,-2 1 333,0 0 0,-1 0-1,0 0 1,-1 0 0,0 1-1,0-1 1,-8-15 0,-31-58-1880,27 55 2119,-17-27 1672,30 54-1309,1 0-1,0 0 1,0 0 0,0 0-1,0 0 1,0 0-1,0 0 1,0 0 0,0-1-1,0 1 1,0 0-1,0 0 1,0 0 0,0 0-1,0 0 1,0 0 0,0 0-1,0 0 1,0 0-1,0 0 1,0 0 0,0 0-1,0-1 1,0 1-1,0 0 1,0 0 0,0 0-1,0 0 1,0 0-1,0 0 1,0 0 0,0 0-1,0 0 1,0 0 0,0-1-1,0 1 1,0 0-1,0 0 1,0 0 0,0 0-1,0 0 1,0 0-1,0 0 1,0 0 0,0 0-1,0 0 1,0 0-1,0 0 1,0 0 0,1 0-1,-1 0 1,0 0 0,0 0-1,0 0 1,0 0-1,0-1 1,0 1 0,0 0-1,0 0 1,0 0-1,0 0 1,0 0 0,1 0-1,-1 0 1,0 0 0,0 1-1,0-1 1,0 0-1,11 2 819,11 5-58,-11-3-727,0 0-1,1 0 1,0-2 0,-1 1 0,1-1-1,0-1 1,0 0 0,0-1-1,0 0 1,0-1 0,0-1 0,0 1-1,0-2 1,16-5 0,-13 3-422,-1-1 0,0-1 1,0 0-1,0-1 0,-1 0 1,0-1-1,-1-1 0,0 0 1,-1-1-1,17-19 0,4-10-798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1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13819,'-21'28'3742,"7"-2"-2768,1 0 1,2 1-1,0 0 0,2 1 0,1 0 0,1 0 1,-5 53-1,11-76-883,1 0 0,0 1 0,1-1 1,-1 0-1,1 1 0,0-1 0,0 0 0,0 0 1,5 10-1,-5-13-73,0 0 1,0-1-1,0 1 0,0-1 1,0 1-1,1-1 1,-1 1-1,0-1 0,1 0 1,0 1-1,-1-1 1,1 0-1,0 0 0,-1 0 1,1 0-1,0-1 1,0 1-1,0 0 0,0-1 1,0 1-1,0-1 1,0 0-1,0 0 0,0 0 1,-1 0-1,1 0 1,0 0-1,4-1 0,2-1-17,-1 0 0,1 0 0,-1-1 1,0 0-1,0-1 0,0 0 0,0 0 0,-1 0 0,1-1 0,-1 0 0,0 0 0,9-11 0,2-3-34,-1 0 1,22-37-1,9-27-121,-41 71 91,-1 1 0,-1-1 1,0 0-1,0 0 0,2-18 1,-30 93-293,14-33 342,2 1 0,1 1 0,1-1 1,-3 65-1,9-92-64,0 0 1,1 0-1,-1 0 1,1-1-1,0 1 0,0 0 1,0 0-1,0-1 1,0 1-1,1 0 0,2 3 1,-3-6 20,0 0 0,0 1 1,0-1-1,1 0 0,-1 0 1,0 1-1,1-1 0,-1 0 1,1-1-1,0 1 0,-1 0 0,1 0 1,0-1-1,-1 1 0,1-1 1,0 1-1,-1-1 0,1 0 1,0 1-1,0-1 0,0 0 0,-1 0 1,1-1-1,0 1 0,3-1 1,23-7-360,5-11-141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1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62 16147,'-11'9'687,"-1"1"-1,2 0 1,-1 1-1,1 0 0,1 0 1,0 1-1,1 0 1,0 1-1,1 0 0,0 0 1,1 0-1,-7 25 1,12-35-595,0 1 0,0 0 0,0-1 0,1 1 1,0 0-1,-1 0 0,1-1 0,1 1 0,-1 0 0,0 0 1,1-1-1,0 1 0,0 0 0,0-1 0,0 1 0,1-1 1,2 5-1,-2-6-61,-1 0 1,1 0-1,0 0 1,0 0-1,0 0 1,0 0-1,0-1 1,0 1-1,1-1 0,-1 0 1,0 1-1,1-1 1,-1 0-1,1 0 1,0-1-1,-1 1 1,1-1-1,0 1 1,-1-1-1,1 0 1,0 0-1,-1 0 1,1 0-1,4-1 1,0 0-37,0 0 0,0-1 1,0 0-1,0-1 1,0 0-1,0 0 1,-1 0-1,1 0 1,-1-1-1,0 0 1,0-1-1,0 0 0,-1 1 1,1-2-1,-1 1 1,-1 0-1,1-1 1,-1 0-1,0 0 1,0-1-1,0 1 1,-1-1-1,0 0 0,3-12 1,-4 12-252,0-1 0,0 1 1,-1-1-1,0 1 0,0-1 0,-1 0 1,0 1-1,0-1 0,-1 0 0,0 1 1,0-1-1,-1 1 0,0 0 0,0-1 0,-1 1 1,0 0-1,0 0 0,0 0 0,-1 1 1,0-1-1,-1 1 0,1 0 0,-12-11 1,12 14-21,1 0 1,-1 0-1,0 1 1,0 0-1,-1-1 1,-5-1-1,9 2-99,2-3 66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1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16932,'0'0'42,"1"-1"0,-1 1 0,0 0 1,0 0-1,0 0 0,1 0 0,-1 0 0,0 0 1,0 0-1,1 0 0,-1 0 0,0 0 1,0 0-1,0 1 0,1-1 0,-1 0 1,0 0-1,0 0 0,0 0 0,0 0 0,1 0 1,-1 0-1,0 0 0,0 1 0,0-1 1,0 0-1,1 0 0,-1 0 0,0 0 0,0 0 1,0 1-1,0-1 0,0 0 0,0 0 1,0 0-1,0 1 0,0-1 0,1 0 1,-1 0-1,0 0 0,0 1 0,0-1 0,0 0 1,0 0-1,0 0 0,0 1 0,0-1 1,0 0-1,0 0 0,-1 0 0,1 1 1,0-1-1,0 0 0,0 0 0,-5 17 516,2-11-223,0 3 131,-45 143 3864,44-136-4058,0 1 0,2 0 0,0 0 0,1 0 0,0 0 0,2 0 0,2 22 0,-2-36-231,-1 0-1,1 1 1,0-1 0,0 0-1,0 1 1,0-1 0,1 0-1,-1 0 1,1 0 0,0 0-1,0 0 1,0-1-1,0 1 1,1-1 0,-1 1-1,0-1 1,1 0 0,0 0-1,0 0 1,4 3 0,-3-4-27,-1 0 0,0 0 0,0-1 1,1 1-1,-1-1 0,0 1 0,1-1 1,-1 0-1,0-1 0,0 1 0,1 0 1,-1-1-1,0 0 0,0 0 0,1 0 1,-1 0-1,0 0 0,0-1 0,0 1 1,-1-1-1,6-4 0,5-4-51,0 0 0,-1-2 0,0 0 0,-1 0 0,0-1 0,-1 0 0,-1-1 0,11-18 0,-1-4-608,-2-1-1,15-48 0,-31 81 547,1-1-208,0 0 0,0 0 1,-1 0-1,0-1 0,0-7 0,0 12 264,-1 1 1,0 0-1,0 0 1,0 0-1,0 0 1,0-1-1,0 1 1,0 0 0,0 0-1,0 0 1,0 0-1,0-1 1,0 1-1,0 0 1,0 0-1,0 0 1,0 0-1,0-1 1,0 1-1,-1 0 1,1 0-1,0 0 1,0 0-1,0 0 1,0-1-1,0 1 1,0 0-1,0 0 1,0 0 0,-1 0-1,1 0 1,0 0-1,0 0 1,0-1-1,0 1 1,0 0-1,-1 0 1,1 0-1,0 0 1,0 0-1,0 0 1,0 0-1,-1 0 1,1 0-1,0 0 1,0 0-1,0 0 1,-1 0-1,-8 7-1305,-8 13 83,3-3 492,-3 2 9</inkml:trace>
  <inkml:trace contextRef="#ctx0" brushRef="#br0" timeOffset="1">175 307 12395,'0'33'2208,"6"5"-944,2-7-287,2 1 1695,6-4-919,3-5-201,3-7-536,1-7-392,8-7-984,-1-4 1576,3-10-1176,1-7-64,-1-11-72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1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22 14723,'-12'11'1348,"-1"-1"0,0-1 0,-21 13 0,-12 8 1667,34-22-2245,9-7-636,1 1 1,-1-1-1,1 1 0,0-1 0,0 1 1,0 0-1,0 0 0,0 0 0,0 0 1,0 0-1,0 0 0,-1 4 0,3-5-128,0-1 0,0 0 0,0 1-1,0-1 1,0 1 0,0-1-1,0 0 1,1 1 0,-1-1-1,0 1 1,0-1 0,0 0 0,1 1-1,-1-1 1,0 0 0,0 1-1,1-1 1,-1 0 0,0 0-1,1 1 1,-1-1 0,0 0 0,1 0-1,-1 0 1,1 1 0,-1-1-1,0 0 1,1 0 0,-1 0 0,1 0-1,-1 0 1,0 0 0,1 0-1,-1 0 1,1 0 0,-1 0-1,1 0 1,-1 0 0,0 0 0,1 0-1,0 0 1,20-2 40,-14 0-58,0 0 1,0-1-1,0 0 0,-1 0 1,1-1-1,-1 0 0,0 0 1,0 0-1,0-1 0,7-6 0,3-6-36,-1 1 0,14-21-1,-27 34 62,0 0 0,0 1 0,0-1 0,-1 0 1,1 0-1,-1 0 0,2-6 0,-4 8 129,-5 6-68,-5 8 38,4-1 3,0-1 1,1 1 0,1 1 0,0-1 0,1 1 0,0 0 0,-4 23 0,8-32-92,-1 1 0,1-1 0,0 0 0,1 1 0,-1-1 0,1 0-1,-1 1 1,1-1 0,1 0 0,-1 0 0,0 0 0,3 4 0,-2-5-37,0 0-1,0 0 1,0-1 0,0 0 0,1 1-1,-1-1 1,1 0 0,-1 0-1,1 0 1,0 0 0,0 0-1,0-1 1,0 0 0,0 1-1,0-1 1,0 0 0,6 1-1,-4-1-53,-1-1-1,0 1 1,1-1-1,-1 0 0,0 0 1,1-1-1,-1 1 0,0-1 1,0 0-1,1 0 0,-1 0 1,0-1-1,0 1 1,0-1-1,0 0 0,-1 0 1,1-1-1,0 1 0,-1-1 1,7-6-1,25-23-323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1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89 14611,'-8'-13'952,"3"1"1710,6 11-2489,0 1 0,0 0 0,0 0 0,0 1 0,0-1 0,0 0 0,0 0 0,0 0 0,0 1 0,1-1 0,-1 1 0,0-1 0,0 1 0,-1-1 0,3 2-1,16 6 181,0-2 0,0 0 0,0-1 0,1 0 0,0-2-1,0 0 1,32-1 0,-36-2-392,1 0-1,0-2 1,0 0 0,-1-1 0,0 0-1,1-2 1,-1 0 0,-1 0 0,25-13-1,-36 16 18,-1 1 0,0-1 0,1 0 0,-1-1 0,0 1 0,0 0-1,0-1 1,0 0 0,-1 0 0,1 0 0,-1 0 0,0 0 0,0 0 0,0 0 0,0-1-1,2-5 1,-4 8 20,1 1 0,-1-1 0,0 1 0,0 0 0,0-1 1,0 1-1,0-1 0,0 1 0,0 0 0,0-1 0,0 1 0,0-1 0,0 1 0,0-1 0,0 1 0,0 0 0,0-1 0,0 1 0,0-1 0,-1 1 0,1 0 0,0-1 0,0 1 0,0 0 0,-1-1 0,1 1 1,0 0-1,-1-1 0,1 1 0,-1-1 0,-11 3 25,-14 13 112,21-9-88,0 1 0,0-1 0,1 1 0,0 0 0,0 0 0,1 0 1,0 1-1,0-1 0,1 1 0,0-1 0,0 1 0,1 0 0,-1 9 0,2-14-28,-1 0-1,1 0 0,0 0 0,0-1 1,0 1-1,1 0 0,-1 0 0,1 0 1,0 0-1,0 0 0,-1-1 0,2 1 0,-1 0 1,0-1-1,1 1 0,-1-1 0,1 1 1,0-1-1,-1 0 0,1 0 0,0 0 1,0 0-1,1 0 0,-1 0 0,0 0 1,1-1-1,-1 1 0,1-1 0,-1 0 0,1 0 1,0 1-1,0-2 0,-1 1 0,1 0 1,0-1-1,0 1 0,0-1 0,5 0 1,0 0 6,0-1 1,1 0 0,-1 0-1,0-1 1,1 0 0,-1 0-1,0-1 1,-1 0 0,1 0 0,0-1-1,-1 0 1,0-1 0,0 1-1,9-9 1,-2 1 41,0-1 0,0-1 0,-2 0 0,0 0 1,14-23-1,-13 13 14,-12 24-74,0-1 0,-1 0 1,1 0-1,-1 0 0,1 0 1,-1 0-1,0 1 1,1-1-1,-1 0 0,0 0 1,0 0-1,0 0 0,1 0 1,-1 0-1,0 0 0,0 0 1,-1 0-1,1 0 0,0 0 1,0 0-1,-1-2 0,0 3-3,1 0-1,-1 0 0,0 0 0,1 0 0,-1 0 0,0 1 0,1-1 1,-1 0-1,0 0 0,1 1 0,-1-1 0,0 0 0,1 1 0,-1-1 0,1 0 1,-1 1-1,1-1 0,-1 1 0,1-1 0,-1 1 0,1 0 0,-1-1 0,1 1 1,0-1-1,-1 1 0,1 0 0,0-1 0,-1 2 0,-10 19 91,9-15-55,-1 0 0,1 1 0,0-1 0,1 1 0,-1 0 1,1-1-1,1 1 0,-1 0 0,1-1 0,0 1 1,1 0-1,0 0 0,2 9 0,-2-13-83,0 1-1,0 0 0,1-1 1,0 0-1,-1 1 1,1-1-1,0 0 0,1 0 1,-1 0-1,1 0 1,-1-1-1,1 1 0,0-1 1,0 1-1,0-1 1,0 0-1,0 0 0,0 0 1,1-1-1,-1 1 1,1-1-1,-1 0 0,1 0 1,0 0-1,7 1 1,-2-1-26,0-1 0,0 0 0,0-1 0,0 0 0,0 0 1,0-1-1,9-2 0,25-12-309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1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20108,'-2'1'125,"0"0"1,1 0-1,-1 0 0,1 0 0,-1 1 0,1-1 0,-1 1 0,1-1 1,0 1-1,0 0 0,0-1 0,0 1 0,0 0 0,0 0 0,0 0 1,0 0-1,1-1 0,-1 1 0,0 4 0,0-1 128,-17 51 569,4 0 0,1 1 1,4 1-1,2 0 1,0 67-1,6-113-739,4 37 265,-3-46-315,0-1 1,1 1-1,0 0 1,-1-1-1,1 1 1,0-1-1,0 1 1,1-1-1,-1 1 1,0-1-1,1 1 1,0-1-1,-1 0 1,5 3-1,-5-4-20,0 0-1,0-1 0,0 1 1,1-1-1,-1 0 0,0 1 0,0-1 1,1 0-1,-1 0 0,0 0 1,1 1-1,-1-1 0,0-1 0,1 1 1,-1 0-1,0 0 0,0 0 0,1-1 1,-1 1-1,0-1 0,0 1 1,1-1-1,-1 1 0,0-1 0,0 0 1,0 0-1,0 1 0,0-1 1,0 0-1,0 0 0,0 0 0,0 0 1,1-2-1,3-4 26,1 1 0,-1-1 0,-1 0-1,5-8 1,0-4-37,-1 0-1,0 0 0,-2-1 0,0 0 1,-1 0-1,-1 0 0,-1-1 1,0-32-1,-3 60-74,0 0 0,1-1 0,0 1 0,0 0 0,0-1 0,1 1 0,-1-1 0,2 0 0,-1 0 0,1 0 0,0 0 0,0 0 0,0 0 0,1-1 0,8 11 0,-7-13 75,-1 0 0,0-1 0,1 1 0,0-1 0,-1 0 1,1 0-1,0 0 0,0-1 0,0 1 0,0-1 0,0-1 1,1 1-1,-1-1 0,0 1 0,0-2 0,1 1 0,-1 0 1,0-1-1,0 0 0,0 0 0,8-4 0,2 0 22,1-1 0,-2 0 0,1-2 1,-1 1-1,25-19 0,-25 15 9,1 0 1,-2-1-1,1 0 1,-2-1 0,1-1-1,12-18 1,-35 62-88,2 0 1,-6 36-1,10-44 43,0-3 11,2-1 0,-1 20 1,2-32-13,1-1 0,0 1-1,1 0 1,0-1 0,0 1 0,0-1 0,0 1 0,1-1-1,0 1 1,4 8 0,-5-13-51,-1 0 0,1 0 0,-1 0 0,1 0 0,-1-1 0,1 1 0,-1 0 0,1-1 0,0 1 0,-1 0 0,1-1 0,0 1 0,0-1 0,-1 1 0,1-1 0,0 1-1,0-1 1,0 1 0,0-1 0,0 0 0,-1 0 0,1 1 0,0-1 0,0 0 0,0 0 0,0 0 0,0 0 0,0 0 0,0 0 0,0 0 0,0-1 0,0 1 0,0 0 0,0 0 0,-1-1 0,1 1 0,0-1 0,0 1 0,0-1 0,0 1 0,-1-1 0,2 0 0,2-2-282,-1-1 0,1 1 1,-1-1-1,0 0 0,0 0 1,5-9-1,13-28-478,2-7-288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1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15011,'-1'19'1561,"1"1"-1137,5-1-520,4-2 560,5-3-80,1 1-96,9-4-376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16588,'-7'12'1322,"0"0"0,-1 0 0,-16 16 0,17-20-751,-1 0 0,1 1 0,1 1 0,0-1 0,0 1 0,-5 11 1,11-21-541,-1 1 1,1 0 0,-1 0 0,1 0 0,0-1 0,-1 1 0,1 0-1,0 0 1,0 0 0,0 0 0,-1 0 0,1 0 0,0 0 0,0-1-1,0 1 1,0 0 0,1 0 0,-1 0 0,0 0 0,0 0 0,0 0-1,1 0 1,-1-1 0,0 1 0,1 0 0,-1 0 0,1 0 0,-1-1-1,1 1 1,0 0 0,-1-1 0,1 1 0,-1 0 0,1-1 0,0 1-1,0-1 1,-1 1 0,1-1 0,0 1 0,0-1 0,0 0 0,-1 1-1,1-1 1,0 0 0,0 0 0,0 1 0,0-1 0,0 0 0,0 0-1,1 0 1,6 0 20,0-1 0,0 1-1,0-1 1,12-3 0,-16 3-30,60-17 49,-47 13-81,-1 0 1,2 1-1,-1 0 0,0 1 0,1 1 1,17 1-1,-32 1 5,-1 0 0,0 0 1,0 1-1,0-1 0,0 1 0,0-1 0,0 1 1,0 0-1,0 0 0,0 0 0,0 0 0,0 0 1,-1 0-1,1 0 0,0 1 0,-1-1 0,2 2 1,0 1 5,0 1 1,0-1 0,-1 0-1,1 1 1,1 6 0,-3-8 13,0 0 0,0 1 1,1-1-1,-1 0 1,1 0-1,0 0 0,-1 0 1,1-1-1,1 1 1,-1 0-1,0-1 0,1 0 1,-1 1-1,1-1 1,0 0-1,5 3 0,-4-3 1,1-1 0,0 1 0,0-1 0,0 0 0,0-1 0,0 1 0,1-1 0,-1 0 0,0 0 0,7-2-1,5-1-235,29-9-1,-5 1-1049,-41 10 1204,0 1 0,1 0 0,-1 0 1,1 0-1,-1 0 0,0 0 0,1 0 0,-1-1 0,0 1 0,1 0 1,-1 0-1,1 0 0,-1 0 0,0 0 0,1 1 0,-1-1 0,1 0 0,-1 0 1,0 0-1,1 0 0,-1 0 0,0 0 0,1 1 0,-1-1 0,0 0 1,1 0-1,-1 1 0,0-1 0,1 0 0,-1 0 0,0 1 0,0-1 1,1 1-1,-2 12-3303,0-7 2698,1 2-397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2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32 135 15531,'-2'2'223,"0"0"0,1 0 0,0 0 0,-1 0 0,1 1 0,0-1 0,0 0 0,1 1-1,-1-1 1,0 1 0,1-1 0,-1 1 0,1 0 0,0-1 0,0 1 0,0-1 0,0 1 0,1 2 0,-1-4-137,1 0 1,-1 0 0,0-1 0,1 1-1,-1 0 1,1 0 0,-1-1 0,1 1 0,0 0-1,-1-1 1,1 1 0,-1-1 0,1 1 0,0-1-1,0 1 1,-1-1 0,1 1 0,0-1 0,0 1-1,0-1 1,0 0 0,2 1 26,-1-1 0,0 0 1,1 0-1,-1 0 0,0 0 0,1 0 0,-1 0 1,0-1-1,1 1 0,-1-1 0,3-1 0,6-2 107,-1 0 0,1-1 0,-1-1 0,0 1 0,0-2 0,-1 1 0,13-13 0,-16 14-174,0-1 0,-1 0 1,0 0-1,0-1 0,0 1 1,-1-1-1,0 0 0,0 0 0,0 0 1,-1-1-1,3-12 0,-5 18-43,-1 0 0,1 1 0,-1-1 0,0 0 0,0 0 0,1 1 0,-1-1 0,0 0 0,-1 0 0,1 1 0,0-1 0,0 0 0,-1 0 0,1 1 0,-1-1 0,0 1 0,1-1 0,-3-2 0,2 3-4,0 0-1,0 0 1,0 0 0,0 0 0,0 1 0,0-1-1,0 0 1,0 1 0,-1-1 0,1 1 0,0 0 0,0-1-1,-1 1 1,1 0 0,0 0 0,-1 0 0,1 0 0,0 0-1,-2 0 1,-3 0-9,1 1 0,-1 1 0,1-1 1,0 1-1,-1-1 0,1 2 0,0-1 0,0 0 0,0 1 0,-5 4 0,-1 2 1,0 1-1,1 0 0,1 0 0,0 1 0,0 0 0,1 1 0,1-1 1,-1 2-1,2-1 0,0 1 0,0 0 0,2 0 0,-1 0 0,2 1 1,0 0-1,0 0 0,0 14 0,3-25 14,0 0 0,0 0 0,0 0 1,1 0-1,0 0 0,-1 0 0,1 0 0,0 0 0,0-1 0,0 1 1,1 0-1,-1 0 0,1-1 0,-1 1 0,1-1 0,0 1 0,3 2 1,-3-4-6,0 1 0,0-1 0,0 0 0,0 1 0,1-1 0,-1 0 0,0 0 0,1-1 0,-1 1 1,0 0-1,1-1 0,-1 1 0,1-1 0,-1 0 0,1 0 0,-1 0 0,1 0 0,-1 0 0,1-1 1,-1 1-1,4-2 0,4-2-29,0 0 0,0 0 1,-1-1-1,0 0 0,0-1 0,0 0 1,0 0-1,9-10 0,56-62-298,-57 56 196,-14 17 78,0 0-1,0 1 1,1 0 0,-1 0-1,1 0 1,9-7-1,-13 11 52,0 0-1,1 0 0,-1 0 0,0-1 0,1 1 1,-1 0-1,1 0 0,-1 0 0,0 0 0,1 0 0,-1 0 1,0 0-1,1 1 0,-1-1 0,1 0 0,-1 0 1,0 0-1,1 0 0,-1 0 0,0 1 0,1-1 0,-1 0 1,0 0-1,1 0 0,-1 1 0,0-1 0,0 0 1,1 1-1,-1-1 0,0 0 0,0 0 0,0 1 0,1-1 1,-1 0-1,0 1 0,0-1 0,0 1 0,0-1 1,0 0-1,0 1 0,0-1 0,0 0 0,1 1 0,-1-1 1,-1 1-1,1-1 0,0 0 0,0 1 0,0-1 1,0 1-1,1 25-89,-1-25 87,-4 49-65,1-23 141,1 33 0,3-53-32,-1-1 1,1 0-1,-1 0 1,2 0-1,-1 0 1,1 0-1,0-1 1,0 1-1,0 0 1,1-1-1,3 6 1,-4-9-13,-1 0-1,1 0 1,0-1 0,0 1-1,0-1 1,0 1 0,0-1 0,0 1-1,0-1 1,0 0 0,0 0-1,1 0 1,-1-1 0,0 1-1,1 0 1,-1-1 0,0 0 0,1 1-1,-1-1 1,1 0 0,-1 0-1,1 0 1,-1-1 0,0 1 0,1-1-1,-1 1 1,0-1 0,4-1-1,4-1 33,0-2 1,-1 1-1,1-1 0,16-12 0,110-90-5,-136 106-56,1 1-1,0-1 1,-1 0-1,1 1 1,0-1-1,-1 1 1,1-1 0,0 1-1,0 0 1,-1-1-1,1 1 1,0 0-1,0 0 1,0-1-1,-1 1 1,1 0-1,0 0 1,0 0-1,0 0 1,0 0-1,0 0 1,-1 0-1,1 0 1,0 1-1,0-1 1,0 0-1,0 0 1,0 1-1,1 1 14,-1-1 0,0 1 0,0-1 0,0 1 0,0-1 0,-1 1 0,1 0 0,0 0 0,-1-1 0,1 3 0,0-2 9,-1 0-1,1 0 1,-1 0-1,1 0 0,0-1 1,-1 1-1,1 0 1,0 0-1,0-1 1,0 1-1,1-1 1,-1 1-1,0-1 1,0 0-1,1 1 1,2 1-1,-1-2 5,0 0 0,0-1 0,0 1 0,1-1 0,-1 0 0,0 1 0,1-1 0,-1-1 0,0 1-1,0 0 1,1-1 0,-1 0 0,0 0 0,0 0 0,4-1 0,46-23 9,20-22-412,-43 27-446,49-24 1,-78 43 771,0 0 1,0 0-1,1 1 1,-1-1-1,0 0 1,1 1-1,-1-1 1,1 1-1,-1 0 1,1-1-1,-1 1 1,1 0-1,-1 0 1,1 0 0,-1 0-1,1 0 1,-1 0-1,1 1 1,-1-1-1,1 0 1,-1 1-1,0-1 1,1 1-1,-1-1 1,3 2-1,-3 0 13,0 0 0,0-1 0,-1 1 0,1 0 0,0 0 0,-1-1 0,1 1 1,-1 0-1,0 0 0,0 0 0,1 0 0,-1-1 0,0 1 0,-1 0 0,1 0 0,0 0 0,0 0 0,-1-1 0,-1 5 0,-1 4-32,0 1 0,-9 19 0,11-29 67,0 1 0,1 0-1,-1 0 1,0-1 0,0 1-1,0 0 1,0-1 0,0 1 0,-1-1-1,1 1 1,0-1 0,-1 0-1,1 1 1,-1-1 0,0 0 0,1 0-1,-1 0 1,0 0 0,1 0-1,-1-1 1,0 1 0,0-1 0,0 1-1,-3 0 1,-6-6-31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2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17316,'-6'3'2008,"7"7"-1328,2-4-472,2 2 1057,5 0-833,4 2-16,0-2-264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2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82 124 16331,'0'-1'72,"-1"1"0,1 0 0,0 0-1,0 0 1,0 0 0,0 0-1,-1 0 1,1 0 0,0 0 0,0 0-1,0 0 1,0 0 0,0 0-1,-1 0 1,1 0 0,0 0-1,0 0 1,0 0 0,0 0 0,-1 1-1,1-1 1,0 0 0,0 0-1,0 0 1,0 0 0,0 0 0,0 0-1,-1 0 1,1 0 0,0 1-1,0-1 1,0 0 0,0 0-1,0 0 1,0 0 0,0 0 0,0 1-1,0-1 1,0 0 0,-1 0-1,1 0 1,0 0 0,0 0 0,0 1-1,0-1 1,0 0 0,0 0-1,0 0 1,0 0 0,0 1-1,0-1 1,1 0 0,-8 16 779,6-13-264,-16 50 18,2 0 1,3 1-1,-8 81 1,18-124-615,1-6-6,0 0 1,1 0-1,-1 0 0,1 0 0,0 0 1,1 7-1,-1-12 8,0 1 1,0-1-1,0 0 1,0 0-1,1 0 0,-1 0 1,0 1-1,0-1 1,0 0-1,0 0 1,0 0-1,0 0 1,0 1-1,1-1 1,-1 0-1,0 0 1,0 0-1,0 0 0,0 0 1,1 0-1,-1 0 1,0 0-1,0 1 1,0-1-1,0 0 1,1 0-1,-1 0 1,0 0-1,0 0 0,0 0 1,1 0-1,-1 0 1,0 0-1,0 0 1,0 0-1,1 0 1,-1 0-1,0 0 1,0-1-1,0 1 0,0 0 1,1 0-1,-1 0 1,0 0-1,0 0 1,0 0-1,0 0 1,0 0-1,1-1 1,-1 1-1,0 0 0,0 0 1,9-10-389,-3-1 29,0-1 0,-1 0 0,-1 0 0,7-25 0,7-58-1010,-9 45 652,-4 17 638,-1 0 1,-2 0-1,-2-59 0,-2 87 1044,-1 12-534,0 15 47,2-2-191,2-1 1,0 1 0,2-1-1,5 25 1,-7-37-166,1-1 1,0 1-1,0-1 1,1 1-1,-1-1 1,1 0-1,1 0 1,-1 0-1,1 0 1,0-1 0,1 0-1,-1 1 1,1-2-1,0 1 1,10 7-1,-11-10-24,1 0 0,0 0 0,0 0-1,0-1 1,0 0 0,0 0 0,0 0 0,1-1-1,-1 0 1,0 0 0,0 0 0,1 0 0,-1-1 0,0 0-1,0 0 1,0-1 0,0 1 0,0-1 0,0 0-1,-1 0 1,8-5 0,3-1 122,-1-1-1,-1-1 0,1 0 1,-1 0-1,17-20 1,-20 20-78,-1-1 0,-1-1 0,1 1 1,7-18-1,-13 25-96,-1-1-1,0 1 1,0-1 0,0 0 0,-1 0 0,1 1 0,-1-1 0,0-1-1,-1 1 1,1 0 0,-1 0 0,0 0 0,-1 0 0,1 0 0,-2-8-1,2 12-37,0 0 0,-1 1 0,1-1 0,0 0 0,0 1 0,0-1 0,-1 0 0,1 1 0,0-1 0,-1 0 0,1 1 0,0-1 0,-1 1 0,1-1 0,-1 1 0,1-1-1,-1 1 1,1-1 0,-1 1 0,1-1 0,-1 1 0,0 0 0,1-1 0,-1 1 0,1 0 0,-1 0 0,0-1 0,1 1 0,-1 0 0,0 0 0,0 0 0,1 0 0,-1 0 0,0 0-1,1 0 1,-1 0 0,0 0 0,1 0 0,-2 0 0,1 1-11,0 0 0,0-1-1,0 1 1,0 0 0,0 0 0,0-1 0,0 1-1,0 0 1,0 0 0,1 0 0,-1 0-1,0 0 1,1 0 0,-1 0 0,0 0 0,1 1-1,0-1 1,-1 0 0,1 0 0,0 0 0,-1 0-1,1 2 1,0 1-31,-1 9-118,1-12 156,0-1 0,0 0-1,0 0 1,0 0 0,0 1 0,0-1 0,0 0-1,0 0 1,0 0 0,0 0 0,0 1-1,0-1 1,0 0 0,0 0 0,1 0 0,-1 0-1,0 1 1,0-1 0,0 0 0,0 0 0,0 0-1,1 0 1,-1 0 0,0 0 0,0 0 0,0 1-1,0-1 1,1 0 0,-1 0 0,0 0 0,0 0-1,0 0 1,1 0 0,-1 0 0,0 0 0,0 0-1,0 0 1,1 0 0,-1 0 0,0 0 0,0 0-1,0 0 1,1 0 0,-1 0 0,0-1 0,0 1-1,0 0 1,0 0 0,1 0 0,-1 0 0,0 0-1,0 0 1,0 0 0,0-1 0,0 1-1,1 0 1,0-3 5,0 0 1,-1 0-1,1 0 0,-1 0 0,1 0 0,-1 0 0,0 0 0,0 0 1,-1-4-1,1 4-6,0-8-162,0 6-81,-1 1-1,1 0 1,0 0-1,0 0 1,1 0 0,-1-1-1,1 1 1,0 0-1,0 0 1,3-5-1,-2 16-2773,-3 8 2200,-4 2 18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2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20060,'-1'0'112,"0"0"0,0 0 0,0 0-1,-1 0 1,1 0 0,0 0 0,0 1-1,0-1 1,0 0 0,0 1 0,0-1-1,0 0 1,0 1 0,-1-1 0,1 1 0,1 0-1,-1-1 1,0 1 0,0 0 0,0 0-1,0-1 1,0 1 0,1 0 0,-2 1-1,-15 27 641,15-26-434,-4 10-145,0-1 0,1 2 1,0-1-1,1 0 0,1 1 0,0 0 1,0 0-1,2 0 0,0 0 0,0 0 1,3 22-1,-2-34-152,0 1 0,1 0 0,-1-1 0,1 1 0,0-1 0,0 0 0,-1 1 0,2-1 0,-1 0 0,0 1 0,0-1 0,1 0 1,-1 0-1,1 0 0,0 0 0,0 0 0,3 3 0,-2-4 3,-1 0 0,0 0 0,0 0 0,1-1 0,-1 1-1,0 0 1,1-1 0,-1 0 0,0 0 0,1 1 0,-1-1 0,1 0 0,-1-1 0,1 1 0,3-1 0,2-2 32,-1 1 0,1-1-1,-1 0 1,1-1 0,-1 0 0,0 0 0,0-1 0,-1 1-1,13-12 1,1-7 66,0-1-1,-1-1 0,-1 0 1,-1-1-1,-2-1 0,15-35 1,-40 88-77,0 0 0,-8 36 0,14-45-52,1 0 0,1 0 0,0 0 0,1 0 0,2 25 0,-1-40 2,0 1 1,0-1-1,1 1 1,-1-1-1,1 0 0,0 1 1,0-1-1,0 0 0,0 1 1,0-1-1,0 0 0,0 0 1,4 3-1,-4-4-44,0 0 1,0 0-1,1 0 0,-1 0 1,0 0-1,1-1 0,-1 1 0,0-1 1,1 1-1,-1-1 0,1 1 0,-1-1 1,1 0-1,-1 0 0,0 0 0,1 0 1,1 0-1,3-1-156,-1 0 0,0 0 0,0-1 0,0 1-1,0-1 1,0-1 0,-1 1 0,1-1 0,-1 1 0,1-1 0,3-4 0,11-9-425,30-34-1,-14 10-262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2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19660,'-46'137'5265,"23"-62"-3835,4-19-667,3-11 231,-20 90 0,35-131-953,1 1 0,-1 0-1,1-1 1,0 1 0,0-1-1,1 9 1,-1-12-36,1-1-1,-1 1 1,0 0 0,1 0-1,-1 0 1,0-1 0,1 1 0,-1 0-1,1-1 1,-1 1 0,1 0-1,0-1 1,-1 1 0,1-1 0,0 1-1,-1-1 1,1 1 0,0-1-1,0 1 1,-1-1 0,1 0 0,0 1-1,0-1 1,0 0 0,-1 0-1,1 0 1,0 1 0,0-1 0,0 0-1,0 0 1,-1 0 0,1 0-1,0-1 1,0 1 0,0 0 0,0 0-1,-1 0 1,1-1 0,0 1 0,0 0-1,1-1 1,10-5-12,0 0 0,0 0 0,0-1 0,-1 0-1,15-14 1,6-2-78,-9 7 6,58-37-252,-74 49 266,1 0 0,-1 1-1,1 0 1,0 0 0,0 1-1,0 0 1,0 0 0,1 1-1,7-1 1,-15 2 54,0 0-1,0 0 0,0 0 1,0 0-1,0 0 1,0 0-1,0 0 1,0 1-1,-1-1 0,1 0 1,0 1-1,0-1 1,0 0-1,0 1 1,-1-1-1,1 1 1,0-1-1,0 1 0,-1 0 1,1-1-1,0 1 1,-1 0-1,1-1 1,0 2-1,0 0 1,-1-1 1,1 1-1,-1 0 0,0-1 1,1 1-1,-1 0 0,0-1 0,0 1 1,0 0-1,0 0 0,0-1 1,-1 3-1,-1 6 6,0-1 1,-1 0 0,-7 15-1,8-19 14,-16 27 104,14-27-64,1-1-1,0 1 1,0 0 0,1 1 0,-1-1 0,1 0 0,0 1-1,1-1 1,-3 12 0,4-16-39,0 0 0,1-1 1,-1 1-1,0-1 0,0 1 0,0 0 0,1-1 1,-1 1-1,0-1 0,1 1 0,-1-1 0,0 1 1,1-1-1,-1 1 0,1-1 0,-1 1 0,1-1 1,-1 0-1,1 1 0,-1-1 0,1 0 0,-1 1 1,1-1-1,0 0 0,-1 0 0,1 1 0,-1-1 1,1 0-1,0 0 0,-1 0 0,1 0 0,-1 0 1,1 0-1,1 0 0,27-2 136,-22 2-110,12-2-3,0-1-1,19-4 1,-33 6-191,-1 0-1,0-1 0,1 1 1,-1-1-1,0 0 0,0 0 1,0 0-1,0-1 0,0 1 0,0-1 1,-1 0-1,1 0 0,-1 0 1,4-6-1,-6 7 104,0 0 0,0 1 0,0-1 0,0 0 0,0 0 0,-1 0 0,1-1 0,-1 1 0,0 0 0,0 0 0,1 0 0,-1 0 0,-1 0 0,1 0 0,0-1 0,0 1 0,-1-2 1,-8-18-603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2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16988,'10'-1'2248,"3"1"-1320,10-3-384,3 2 1529,10 1-921,3 0-344,4 1-1064,1 5 296,-1 2-16,3 4-136,-5 1-128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18260,'0'2'197,"1"0"0,-1-1 0,1 1 1,0-1-1,0 1 0,0-1 0,0 1 0,0-1 0,0 0 0,0 0 1,0 1-1,0-1 0,1 0 0,-1 0 0,0 0 0,1 0 1,-1 0-1,1 0 0,1 0 0,0 0 89,0 0 0,0-1 1,0 1-1,0-1 0,1 1 0,-1-1 0,0 0 0,0 0 1,6-2-1,5-1 409,0-1 1,0 0 0,22-11 0,-28 12-593,10-5 340,33-20 0,-47 26-414,1-1 0,-1 0 1,0 0-1,0-1 1,0 1-1,-1-1 1,1 0-1,-1 0 1,0 0-1,0 0 1,0-1-1,3-7 1,-5 11-33,-1 0 0,0 0 0,1 0 0,-1 0 0,0 0 0,0 0 0,0 1 0,0-1 0,0 0 1,0 0-1,0 0 0,0 0 0,0 0 0,0 0 0,-1 0 0,1 0 0,0 0 0,-1 0 0,1 1 1,0-1-1,-1 0 0,1 0 0,-1 0 0,0 1 0,1-1 0,-1 0 0,0 1 0,1-1 0,-1 0 1,0 1-1,1-1 0,-1 1 0,0-1 0,0 1 0,0-1 0,0 1 0,0 0 0,1-1 0,-1 1 0,0 0 1,0 0-1,0 0 0,0 0 0,-1 0 0,-3-1-33,0 0 1,0 1 0,0 0-1,0 0 1,0 1-1,-9 1 1,6 1 4,-1 0 1,1 0 0,0 1-1,0 0 1,0 0-1,0 1 1,1 0 0,0 0-1,0 1 1,0 0 0,1 0-1,-1 1 1,2-1-1,-1 1 1,1 1 0,0-1-1,0 1 1,-6 16-1,10-23 31,1 0 0,-1 0 0,1 0 0,-1 0 0,1 0 0,0 0 0,-1 0 0,1 1 0,0-1 0,0 0 0,0 0 0,0 0 0,0 0 0,0 1 0,0-1 0,0 0 0,1 0 0,-1 0 0,0 0 0,1 1 0,-1-1-1,1 0 1,-1 0 0,1 0 0,-1 0 0,1 0 0,0 0 0,0 0 0,-1 0 0,1-1 0,0 1 0,0 0 0,0 0 0,0-1 0,0 1 0,0 0 0,0-1 0,0 1 0,0-1 0,0 1 0,0-1 0,1 0 0,-1 1 0,0-1 0,0 0-1,0 0 1,0 0 0,3 0 0,4 0-10,0 0-1,1-1 0,-1 0 0,0 0 0,15-5 1,106-45-203,-6 3-136,-122 47 342,1 0 0,-1 1-1,1-1 1,0 1 0,-1-1 0,1 1-1,-1 0 1,1-1 0,0 1 0,-1 0-1,1 0 1,0 0 0,-1 1 0,1-1-1,0 0 1,-1 1 0,1-1 0,0 1-1,1 0 1,-2 1 6,0-1 0,0 0 0,0 1 0,0 0 1,0-1-1,0 1 0,-1-1 0,1 1 0,-1 0 0,1 0 0,-1-1 0,0 1 0,0 0 0,1 0 1,-1-1-1,0 1 0,-1 3 0,1-3 15,0 1 0,0 0 0,0-1 0,0 1 1,1-1-1,-1 1 0,1 0 0,-1-1 0,1 1 0,0-1 1,0 0-1,0 1 0,1-1 0,-1 0 0,0 1 0,1-1 0,0 0 1,-1 0-1,1 0 0,0-1 0,0 1 0,3 2 0,-1-2 6,0 0 0,0-1 0,0 0 0,-1 1 0,1-1 0,0-1 0,0 1 0,1-1 0,-1 0 0,0 1 0,0-2 0,0 1 0,0 0 0,5-2 0,26-8-5,-29 7-85,0 1 0,0 0-1,1 0 1,-1 1 0,0 0 0,1 0-1,-1 0 1,8 1 0,-14 0 39,1 0-1,-1 0 1,0 0 0,1 0-1,-1 0 1,0 0 0,1 0-1,-1 0 1,0 0 0,1 0-1,-1 0 1,0 0 0,0 0-1,1 1 1,-1-1 0,0 0-1,1 0 1,-1 0 0,0 0-1,0 1 1,1-1 0,-1 0-1,0 0 1,0 1 0,1-1-1,-1 0 1,0 0 0,0 1-1,0-1 1,0 0 0,1 0 0,-1 1-1,0-1 1,0 0 0,0 1-1,0-1 1,0 0 0,0 1-1,0-1 1,0 0 0,0 1-1,0-1 1,0 0 0,0 1-1,0-1 1,0 0 0,0 1-1,0-1 1,-1 1 0,1-1-27,0 1 1,-1 0 0,1-1-1,-1 1 1,1-1-1,-1 1 1,1-1 0,-1 1-1,0-1 1,1 1-1,-1-1 1,0 0 0,1 1-1,-1-1 1,0 0 0,1 0-1,-1 1 1,0-1-1,0 0 1,1 0 0,-2 0-1,-6-1-390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1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17412,'-2'31'2935,"-9"50"0,0 3-1725,6 170 170,3-29-1225,-4-175-96,3-42-42,-1-13-28,-3-16-55,-24-149-821,19 94 95,-23-76-1,39 155 879,-1 0-1,1-1 0,0 1 1,0-1-1,0 0 0,0 0 1,0-1-1,0 1 0,7 0 1,-8 0-27,13 2-163,0 0 1,0-1 0,0 0-1,0-2 1,1 0 0,-1 0-1,1-2 1,-1 0 0,0-1-1,0 0 1,0-1 0,0-1 0,0-1-1,17-7 1,-10 2-337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2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19276,'1'3'202,"0"0"0,-1 0 0,1 0-1,-1 0 1,0 1 0,0-1 0,0 0 0,-1 0-1,1 0 1,-1 1 0,0-1 0,-2 5 0,-2 13 268,-47 272 3880,42-231-3729,-1 76-1,11-137-607,-1 1 0,1 0 1,0 0-1,0 0 1,0-1-1,1 1 0,-1 0 1,0 0-1,0-1 0,1 1 1,-1 0-1,1-1 1,0 1-1,0 0 0,1 1 1,-2-2-10,0-1-1,1 0 1,-1 0 0,0 0-1,1 0 1,-1 0 0,0 0 0,1 1-1,-1-1 1,0 0 0,1 0 0,-1 0-1,0 0 1,1 0 0,-1 0 0,0 0-1,1-1 1,-1 1 0,0 0-1,1 0 1,-1 0 0,0 0 0,1 0-1,-1 0 1,1-1 0,13-12 39,-1-4-32,0 0 0,-2 0-1,16-32 1,22-62-131,-34 74 60,79-201-745,-91 230 737,0 1 0,1 0 1,-1 0-1,1 0 1,1 0-1,6-8 0,-10 14 52,0 0 0,0 0 0,1 0 1,-1 0-1,0 0 0,0 0 0,1 1 0,-1-1 0,0 0 0,1 1 0,-1-1 0,1 1 0,-1-1 0,1 1 0,-1 0 0,0 0 0,1 0 0,-1-1 0,1 1 0,-1 1 0,1-1 0,-1 0 0,1 0 0,-1 1 0,1-1 0,-1 0 0,1 1 0,-1-1 0,0 1 0,1 0 0,-1 0 0,0-1 0,0 1 0,1 0 0,-1 0 0,0 0 0,0 0 0,0 0 0,0 1 0,1 0 0,1 1 9,0 0 0,-1 0-1,1 0 1,-1 1-1,0-1 1,0 0 0,0 1-1,0 0 1,0-1 0,-1 1-1,0 0 1,1 0 0,-1 0-1,-1 0 1,1 0 0,-1 0-1,1 0 1,-1 0 0,0 0-1,-1 0 1,1 0-1,-1 0 1,-2 7 0,1-5 41,0-1 1,-1 1 0,1-1 0,-1 1-1,-1-1 1,1 0 0,-1 0-1,0 0 1,0 0 0,0-1 0,-1 0-1,0 0 1,0 0 0,-9 6-1,0-3 87,1 0-1,-1 0 0,-17 5 1,27-11-166,0 1 1,0-1-1,0 0 1,-1 0 0,1-1-1,0 1 1,-1-1-1,1 0 1,0 0-1,-1 0 1,1-1 0,0 0-1,-1 0 1,1 0-1,-7-3 1,9 4-38,1-1 1,0 0-1,0 1 1,0-1-1,0 0 1,0 0-1,0 0 0,0 0 1,0 0-1,1 0 1,-1 0-1,0 0 0,1 0 1,-1-1-1,0 1 1,1 0-1,0 0 1,-1-1-1,1 1 0,0 0 1,-1-1-1,1 1 1,0 0-1,0-1 1,0 1-1,0 0 0,1-3 1,-1 0-46,1 1 0,0 0 0,0-1 0,1 1 0,-1 0 0,1-1 0,-1 1 0,1 0 0,4-4 0,10-13-801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2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29 16476,'4'-1'378,"0"-1"0,-1 1 0,0-1 0,1 0 1,-1 0-1,0 0 0,3-4 0,-6 6-347,0 0-1,1 0 1,-1 0 0,0 0-1,0 0 1,0-1-1,0 1 1,0 0 0,1 0-1,-1 0 1,0-1-1,0 1 1,0 0 0,0 0-1,0 0 1,0 0-1,0-1 1,0 1 0,0 0-1,0 0 1,0-1-1,0 1 1,0 0 0,0 0-1,0 0 1,0-1-1,0 1 1,0 0 0,0 0-1,0 0 1,0 0-1,0-1 1,-1 1 0,1 0-1,0 0 1,0 0-1,0 0 1,0-1-1,0 1 1,0 0 0,-1 0-1,1 0 1,0-1-1,-22-2 1709,11 4-1392,0 0 0,0 1 0,0 0 1,1 0-1,-1 1 0,0 1 0,1 0 0,-14 8 0,11-6-303,0 2-1,1 0 1,0 0 0,0 1 0,-19 20-1,27-25-35,1-1 0,1 1 0,-1 0 1,0 0-1,1 0 0,0 0 0,0 0 0,-3 9 0,5-12-4,0 0 1,-1 0-1,1 0 1,0 1 0,0-1-1,0 0 1,0 0-1,0 1 1,0-1-1,0 0 1,0 0-1,1 1 1,-1-1-1,0 0 1,1 0-1,-1 0 1,1 1-1,0-1 1,-1 0-1,1 0 1,0 0-1,-1 0 1,1 0-1,0 0 1,0 0 0,0-1-1,0 1 1,0 0-1,0 0 1,0-1-1,0 1 1,0 0-1,0-1 1,0 1-1,1-1 1,0 1-1,4 0 17,1 0-1,-1 0 1,0 0-1,1-1 1,-1 0-1,0 0 0,1 0 1,-1-1-1,0 0 1,1 0-1,-1-1 1,0 0-1,0 0 1,12-5-1,2-3 49,0-1 0,33-24 0,-41 25-55,-1 0 0,17-18 0,-7 6-252,-37 76-220,13-45 307,1 0-1,1 1 0,0-1 1,0 1-1,0-1 0,3 20 1,-2-27 53,0 0 0,1 0 0,-1 0 0,1 0 0,-1 0 0,1 0 0,0 0 0,0 0 1,0 0-1,0 0 0,0-1 0,0 1 0,1 0 0,-1-1 0,4 4 0,-4-4 12,1-1-1,0 1 0,0 0 1,-1 0-1,1-1 0,0 1 1,0-1-1,0 0 1,0 0-1,0 1 0,0-1 1,0 0-1,0-1 0,0 1 1,0 0-1,-1-1 0,1 1 1,0-1-1,0 1 0,3-2 1,22-14-635,4-3-259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2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 15507,'-7'4'448,"0"0"0,0 0-1,1 1 1,0 0-1,0 0 1,0 0 0,0 1-1,-7 9 1,5-6 314,1-1-285,-1 0 0,1 0 1,1 0-1,-1 1 0,2 0 0,-1 0 1,1 1-1,-7 19 0,11-28-450,1 0-1,0-1 0,-1 1 1,1 0-1,0 0 0,0-1 1,-1 1-1,1 0 1,0-1-1,0 1 0,0 0 1,0 0-1,0-1 0,0 1 1,0 0-1,0 0 1,1-1-1,-1 1 0,0 0 1,0 0-1,1-1 0,-1 1 1,0 0-1,1-1 1,-1 1-1,0-1 0,1 1 1,-1 0-1,1-1 0,-1 1 1,1-1-1,-1 1 1,1-1-1,0 1 0,-1-1 1,1 0-1,0 1 0,-1-1 1,1 0-1,0 1 1,-1-1-1,1 0 0,0 0 1,0 0-1,-1 0 0,1 1 1,0-1-1,0 0 0,-1 0 1,1-1-1,1 1 1,2 0-14,0-1 1,1 0-1,-1-1 0,0 1 1,0 0-1,0-1 1,7-4-1,2-3-47,0 1-1,-1-2 0,0 0 1,-1 0-1,0-1 0,-1 0 1,0-1-1,-1 0 0,15-25 0,-23 33-9,-2 5 12,-8 8 1,-10 17 65,13-13 31,0 0-1,-7 23 0,11-30-33,1-1-1,-1 0 0,1 1 0,1-1 0,-1 1 0,1-1 0,0 1 1,0-1-1,3 11 0,-3-14-24,0-1 0,1 0 0,-1 1 0,0-1-1,1 0 1,0 0 0,-1 0 0,1 0 0,0 0 0,-1 0 0,1 1 0,0-2 0,0 1 0,0 0-1,0 0 1,0 0 0,0 0 0,0-1 0,0 1 0,1 0 0,1 0 0,-1 0-23,1-1-1,-1 1 1,0-1 0,1 0 0,-1 0 0,0 0 0,1 0 0,-1 0-1,1-1 1,-1 1 0,3-2 0,3 0-107,0-1 1,-1-1-1,1 1 0,-1-1 1,0-1-1,7-4 0,-1-2-450,22-22 0,-30 28 376,-1 0 1,0 0 0,0-1-1,0 1 1,-1-1 0,1 0-1,3-10 1,-8 13-180,-5 6 332,-4 7 238,9-8-132,-2 1 54,1 0 0,0 0 1,0 0-1,0 1 1,0-1-1,1 1 0,-1-1 1,1 1-1,-1 4 1,2-8-92,0 0 1,0 1-1,0-1 1,1 0 0,-1 1-1,0-1 1,1 0-1,-1 1 1,0-1-1,1 0 1,-1 1 0,0-1-1,1 0 1,-1 0-1,0 0 1,1 1-1,-1-1 1,1 0 0,-1 0-1,1 0 1,-1 0-1,0 0 1,1 0-1,-1 0 1,1 0-1,-1 0 1,1 0 0,-1 0-1,0 0 1,1 0-1,-1 0 1,1 0-1,0-1 1,17-2 361,84-32 229,-77 25-570,-1 1 1,1 1-1,1 1 0,45-6 1,-69 13-41,-1-1 1,1 1-1,-1 0 1,0 0-1,1 0 0,-1 0 1,1 0-1,-1 0 1,0 0-1,1 0 1,-1 0-1,1 1 1,-1-1-1,0 1 0,1-1 1,-1 1-1,0 0 1,0-1-1,1 1 1,-1 0-1,0 0 1,0 0-1,0 0 0,0 0 1,0 0-1,0 0 1,0 0-1,0 0 1,-1 0-1,2 2 1,-2-1 7,0 1 0,1 0 0,-1-1 0,-1 1-1,1-1 1,0 1 0,0-1 0,-1 1 0,0-1 0,1 1 0,-1-1 0,0 1 0,0-1 0,0 0 0,-1 1 0,-1 1 0,3-3 41,0-1-1,0 1 1,0-1-1,-1 1 0,1-1 1,0 1-1,0-1 1,-1 1-1,1-1 1,0 1-1,-1-1 1,1 0-1,-1 1 0,1-1 1,0 1-1,-1-1 1,1 0-1,-1 1 1,1-1-1,-1 0 1,1 0-1,-1 1 0,0-1 1,-1-12 782,8-31 12,-5 35-689,11-70 168,-12 77-326,0 1-1,1-1 1,-1 0 0,0 1-1,1-1 1,-1 1 0,0-1 0,1 0-1,-1 1 1,1-1 0,-1 1-1,1-1 1,-1 1 0,1 0 0,-1-1-1,1 1 1,0-1 0,-1 1-1,1 0 1,-1 0 0,1-1 0,0 1-1,-1 0 1,1 0 0,0 0-1,-1 0 1,1 0 0,0 0 0,0 0-1,-1 0 1,1 0 0,0 0-1,0 0 1,28 7-298,-22-5 97,102 21-5330,-84-20 4425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2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 18860,'0'-1'52,"0"1"0,0 0 0,0-1-1,0 1 1,0 0 0,0-1 0,0 1 0,0 0-1,0-1 1,-1 1 0,1 0 0,0-1 0,0 1 0,0 0-1,0 0 1,0-1 0,0 1 0,-1 0 0,1-1 0,0 1-1,0 0 1,0 0 0,-1 0 0,1-1 0,0 1 0,0 0-1,-1 0 1,1 0 0,0-1 0,-1 1 0,1 0-1,0 0 1,0 0 0,-1 0 0,1 0 0,0 0 0,-1 0-1,1 0 1,0 0 0,-1 0 0,1 0 0,0 0 0,-1 0-1,1 0 1,0 0 0,-1 0 0,1 0 0,0 0 0,-1 0-1,1 0 1,0 1 0,0-1 0,-1 0 0,1 0-1,0 0 1,0 0 0,-1 1 0,1-1 0,0 0 0,-20 16 1088,3 4-925,1 0 0,0 1-1,2 1 1,0 0 0,2 1 0,1 0-1,0 1 1,2 1 0,0-1-1,2 1 1,1 1 0,-5 49 0,10-66-186,1 1 0,0-1 1,0 0-1,1 1 1,1-1-1,-1 0 0,6 15 1,-5-20-82,0 1 0,0-1-1,0 0 1,0 1 0,1-1 0,0 0 0,0-1 0,0 1 0,0 0 0,1-1-1,-1 0 1,1 0 0,0 0 0,0 0 0,0-1 0,7 4 0,-4-3 5,1-1 0,-1 0 1,1 0-1,0-1 0,0 0 1,-1 0-1,1-1 0,0 0 1,0-1-1,15-2 0,41-12-301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2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 18964,'0'0'73,"0"0"-1,0 0 0,-1 0 1,1-1-1,0 1 1,0 0-1,0 0 1,0 0-1,0 0 1,-1 0-1,1 0 1,0-1-1,0 1 0,0 0 1,0 0-1,-1 0 1,1 0-1,0 0 1,0 0-1,0 0 1,-1 0-1,1 0 1,0 0-1,0 0 0,0 0 1,-1 0-1,1 0 1,0 0-1,0 0 1,0 0-1,0 0 1,-1 0-1,1 0 1,0 0-1,0 0 0,0 1 1,0-1-1,-1 0 1,1 0-1,-10 8 1286,-6 12 193,8-8-1091,0 1 1,1-1-1,-8 23 1,13-31-412,1 1 0,-1-1 0,1 0 1,0 0-1,0 1 0,1-1 0,-1 0 1,1 1-1,0-1 0,0 0 0,1 1 1,-1-1-1,1 0 0,0 1 0,0-1 1,2 6-1,-1-8-23,-1 0 0,1 0-1,-1 0 1,1 0 0,0-1 0,0 1 0,-1 0 0,1-1-1,0 0 1,1 1 0,-1-1 0,0 0 0,0 0-1,1 0 1,-1 0 0,0 0 0,1-1 0,-1 1 0,1-1-1,-1 0 1,1 1 0,-1-1 0,1 0 0,-1 0 0,1-1-1,-1 1 1,5-1 0,4-2 28,0 1-1,-1-1 1,1-1-1,17-8 1,0-4 10,-2 0 0,1-2 1,-2-1-1,23-22 0,-8 7-76,-35 34-58,-7 7 37,-6 13 0,8-19 26,-5 11-107,0 0-1,1 1 0,1-1 0,0 1 0,0 0 0,1 0 0,1 0 0,1 0 0,-1 0 0,2 0 0,1 13 0,-2-25 98,1-1-1,-1 1 0,0 0 0,0-1 1,0 1-1,0 0 0,1-1 0,-1 1 0,0 0 1,0-1-1,1 1 0,-1-1 0,1 1 0,-1-1 1,0 1-1,1-1 0,-1 1 0,1-1 0,-1 1 1,1-1-1,0 0 0,-1 1 0,1-1 0,-1 0 1,1 1-1,0-1 0,-1 0 0,2 1 0,6-5-296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9946,'3'0'7242,"-3"5"-5282,-2 4-760,-8 2-455,-1 4 2511,-5 5-1872,-4 3-319,-3 7-457,-4 0-168,1 1-232,0 1-56,6-9-360,6-3-128,5-13-656,9-4-401,12-17 1089,5-9-240,7-10-208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18620,'0'19'1704,"-9"8"-1032,-1 3-175,-1 7 767,-1 5-248,2 2-208,5 1-128,2-5-183,3-4-73,1-11-208,3-3-160,4-9-664,-1-12-457,-1-8 897,-1-6-168,0-15-112</inkml:trace>
  <inkml:trace contextRef="#ctx0" brushRef="#br0" timeOffset="1">1 110 17676,'9'6'1952,"6"0"-1344,7-2-224,5 0 841,5-2-2042,-4-5 1106,-2-4-233,0 0-184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17444,'-3'16'2272,"2"7"-1376,-5 4-335,2 9 1631,0 6-1152,4 4-272,-2 2-272,2-3-223,3-8-634,1-3-343,6-15 576,0-8-104,9-13-104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18828,'-8'27'1156,"-2"6"313,-7 39 0,15-61-1256,1-1 1,0 1-1,1 0 0,0-1 0,0 1 0,1-1 0,1 1 0,2 10 0,-3-17-151,0-1 0,1 0 0,-1 1 0,0-1 1,1 0-1,0 1 0,0-1 0,0 0 0,0 0 0,0-1 0,1 1 0,-1 0 1,1-1-1,0 1 0,-1-1 0,1 0 0,6 3 0,-5-3 1,1 0 0,0-1 0,0 1 0,0-1 0,0 0 0,0 0 0,0-1 0,1 0 0,-1 1-1,0-2 1,6 0 0,4-1 45,-1-2 0,1 1 0,-1-2-1,0 0 1,0 0 0,-1-2-1,22-12 1,-12 3-36,0 0-1,0-2 1,-2 0-1,0-2 1,-2 0-1,0-1 1,-1-1-1,-1-1 1,22-38-1,-38 57-79,-6 10 1,-7 13-3,3 0-90,1 1 0,1-1 0,0 1 0,2 1 0,0-1 0,1 1 1,1 0-1,0 41 0,10-30 365,-7-31-268,1 0 0,-1 0 0,1 0-1,-1 0 1,1 0 0,0 0 0,0 0 0,-1 0-1,1 0 1,0 0 0,0 0 0,0 0-1,0 0 1,0-1 0,0 1 0,0 0 0,1-1-1,-1 1 1,0-1 0,0 1 0,3 0 0,11 0-112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17412,'-13'36'1928,"-2"0"-1192,0 2-328,5 2 993,2 1-257,1 0-664,-1-4-256,5-5-384,1-6-216,2-6-432,-5-12-256,2-8 735,-1-3-183,-2-19-24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1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218 365 15779,'-3'-2'351,"0"1"0,0 0 0,0 0 0,0 0 0,0 0 0,0 1 0,-1-1 0,1 1 0,0 0 0,0 0 0,0 0 0,-1 0 0,1 0 0,0 1 0,-3 0 0,-4 1 125,1 1-1,1 0 1,-18 7-1,16-4-285,0 0 0,0 0-1,0 1 1,1 1 0,-15 14 0,20-18-127,0 0 0,1 0 0,0 0-1,0 1 1,0-1 0,0 1 0,0 0 0,1-1 0,0 1 0,0 0 0,0 1 0,1-1 0,0 0 0,-1 10 0,2-14-54,0 0-1,0-1 1,0 1 0,0 0-1,0 0 1,0 0 0,0-1 0,0 1-1,1 0 1,-1 0 0,0-1-1,1 1 1,-1 0 0,0-1-1,1 1 1,-1 0 0,1-1-1,-1 1 1,1 0 0,-1-1-1,1 1 1,0-1 0,-1 1-1,1-1 1,-1 1 0,1-1-1,0 0 1,0 1 0,-1-1-1,1 0 1,0 0 0,0 1-1,-1-1 1,1 0 0,0 0-1,0 0 1,0 0 0,-1 0 0,1 0-1,0 0 1,0 0 0,0 0-1,-1 0 1,1-1 0,0 1-1,0 0 1,-1 0 0,1-1-1,0 0 1,6-1 11,-1 0-1,0-1 1,0 0 0,10-6-1,4-6 24,-1 0 0,0-2-1,-1 0 1,-1-1 0,-1 0 0,-1-1-1,18-29 1,-10 9 144,-1-1 0,-3-1 0,16-45 0,-33 81-157,4-9 97,-1-1-1,0 1 1,-1-1 0,-1-1 0,0 1 0,0-16-1,-6 19 102,-4 16-80,-6 21 3,-5 25-50,3 0-1,2 0 1,-7 56 0,17-84-42,0 1 0,2 0 0,1 42 0,2-54-371,0 0 0,0 0 1,1 0-1,0 0 0,1 0 0,0 0 0,0-1 0,2 0 1,9 16-1,-6-14-186,-3-4-166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1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5 114 15659,'5'-18'2696,"-4"31"-647,-3 32-48,-4 27-837,3 0 0,11 122 1,-8-194-1162,7 34 212,0-23-18,-6-11-189,-1 0 0,0 0 0,1 1 0,-1-1 0,1 0 0,-1-1 0,0 1 0,1 0 0,-1 0 0,1 0 0,-1 0 0,1 0 0,-1 0 0,0 0 0,1 0 0,-1-1 0,0 1 0,1 0 0,-1 0 0,0-1 0,1 1 0,-1 0 0,0 0 0,1-1 0,-1 1 0,0 0 0,0-1 0,1 1-1,-1-1 1,0 1 0,0-1 0,3-4 38,0-1-1,0 1 1,-1-1-1,0 0 1,0 1-1,-1-1 0,1 0 1,-1 0-1,0-11 1,-1-56 146,0 69-184,0-2-28,0 0 0,-1 0 0,1 0 0,-1 0 0,0 0 0,-1 1-1,0-1 1,0 1 0,0-1 0,0 1 0,-1-1 0,0 1 0,0 0 0,-4-4 0,7 9 15,0 0 1,0 0 0,0 0-1,0 0 1,0 0-1,0 1 1,0-1 0,0 0-1,0 0 1,0 0-1,0 0 1,0 0-1,0 0 1,0 1 0,0-1-1,0 0 1,0 0-1,0 0 1,0 0 0,0 0-1,0 0 1,0 1-1,-1-1 1,1 0 0,0 0-1,0 0 1,0 0-1,0 0 1,0 0 0,0 0-1,0 0 1,0 0-1,-1 0 1,1 0 0,0 1-1,0-1 1,0 0-1,0 0 1,0 0 0,-1 0-1,1 0 1,0 0-1,0 0 1,0 0 0,0 0-1,0 0 1,0 0-1,-1 0 1,1 0 0,0-1-1,0 1 1,0 0-1,0 0 1,0 0 0,0 0-1,-1 0 1,1 0-1,0 0 1,0 0-1,0 0 1,3 11-87,1-4 77,0-1 1,0 0-1,1 0 1,0-1-1,0 0 1,0 0-1,1 0 1,0 0-1,0-1 1,0 0-1,0 0 1,1 0-1,-1-1 1,13 4-1,-7-3 54,0 0 0,1 0 0,-1-2-1,1 0 1,0 0 0,0-1 0,21-1 0,-30 0-9,0-1 0,0 1 0,0-1 0,0 0 0,-1 0 0,1-1 0,0 1 0,0-1 0,-1 0 1,1 0-1,-1 0 0,0 0 0,7-6 0,-9 6-11,1 0 0,-1 1-1,1-1 1,-1 0 0,0 0 0,1 0 0,-1 0 0,0 0-1,0 0 1,-1-1 0,1 1 0,0 0 0,-1 0 0,1-1-1,-1 1 1,0 0 0,0-1 0,0 1 0,0 0 0,0 0-1,0-1 1,-1 1 0,1 0 0,-1-1 0,-1-2 0,2 4-20,0 1 0,0-1 1,0 0-1,-1 0 1,1 1-1,0-1 0,-1 1 1,1-1-1,0 0 0,-1 1 1,1-1-1,-1 1 1,1-1-1,-1 0 0,1 1 1,-1 0-1,1-1 1,-1 1-1,1-1 0,-1 1 1,0 0-1,1-1 1,-1 1-1,0 0 0,1-1 1,-1 1-1,0 0 1,1 0-1,-1 0 0,0 0 1,0 0-1,1 0 0,-1 0 1,0 0-1,1 0 1,-2 0-1,1 1-2,0-1 0,1 1 0,-1-1 0,0 1 0,0-1 0,0 1 0,0 0 0,1 0 0,-1-1 0,0 1 0,1 0 0,-1 0 0,1 0 0,-1 0 0,1-1 0,-1 1 0,1 0 0,0 0 0,-1 0 0,1 0 0,0 0 0,0 0 0,0 0 0,-1 2 0,1-1-2,0 0 1,0 0 0,0 0 0,0-1 0,0 1 0,1 0 0,-1 0-1,1 0 1,-1 0 0,1 0 0,-1 0 0,1-1 0,0 1-1,0 0 1,0-1 0,0 1 0,0 0 0,0-1 0,1 1 0,-1-1-1,0 0 1,3 2 0,-1-1-3,1 0 0,-1 0 0,0-1 0,1 0 0,0 1 0,-1-1 0,1-1-1,0 1 1,-1 0 0,1-1 0,4 0 0,5 0-41,-1-1-1,1 0 0,0-1 1,0-1-1,23-7 1,34-22-493,-70 33 532,1 0 1,-1 0-1,1 0 1,-1 0 0,0 0-1,0 0 1,1 1-1,-1-1 1,0 0-1,0 0 1,0 0 0,0 1-1,0-1 1,0 0-1,-1 0 1,1 2 0,0 16 143,1-16-117,0-1 1,1 1-1,-1-1 0,1 0 0,0 0 0,-1 0 0,1 0 0,0 0 0,0 0 0,1 0 0,-1-1 0,0 1 0,1-1 0,-1 0 0,0 1 1,1-1-1,-1 0 0,1 0 0,0-1 0,-1 1 0,1 0 0,0-1 0,0 0 0,3 0 0,7 2 58,1-2 0,0 0 0,19-2 0,-20 0-60,1 0 0,-1 0 1,0-1-1,0-1 0,0 0 1,0-1-1,-1 0 0,0-1 1,0 0-1,0-1 0,-1 0 1,0-1-1,0-1 0,-1 1 1,0-2-1,-1 1 0,0-1 1,0-1-1,-1 0 0,-1 0 1,0 0-1,0-1 0,-1 0 1,0 0-1,-1-1 0,6-23 1,-7 20-30,-1 0 0,2-32 1,-5 42 0,0 1 0,0-1 0,0 0 1,-1 1-1,0-1 0,0 1 0,0-1 1,-1 1-1,0 0 0,0-1 0,0 1 1,-4-5-1,5 8 7,0 1 1,0 0 0,0-1-1,0 1 1,0 0-1,0 0 1,-1-1-1,1 1 1,-1 0 0,1 0-1,-1 1 1,1-1-1,-1 0 1,1 0-1,-1 1 1,0-1-1,1 1 1,-1-1 0,0 1-1,1 0 1,-1 0-1,0 0 1,0 0-1,1 0 1,-1 0 0,0 0-1,0 1 1,1-1-1,-1 0 1,0 1-1,1 0 1,-1-1-1,1 1 1,-1 0 0,1 0-1,-1 0 1,-1 1-1,-4 2 9,1 1 1,-1 1-1,1-1 0,0 1 0,0 0 0,-6 10 0,2-3 8,2 0 1,-1 1-1,2 0 0,0 1 0,0-1 0,2 1 0,0 1 1,0-1-1,2 1 0,0 0 0,1 0 0,0 0 1,1 0-1,1 0 0,0 0 0,6 29 0,-6-41-13,1-1-1,0 0 1,0 0-1,0 0 0,0 0 1,0 0-1,1 0 1,-1 0-1,1 0 1,0-1-1,0 1 1,0 0-1,0-1 0,0 0 1,1 1-1,-1-1 1,1 0-1,-1 0 1,1-1-1,5 4 1,-3-4 6,0 1 0,0-1 0,0 0 1,-1-1-1,1 1 0,0-1 0,0 0 1,0 0-1,0-1 0,0 1 0,0-1 1,0 0-1,6-2 0,-2 0 3,-1 1 0,1-2 0,0 1 0,-1-1-1,0 0 1,1-1 0,-2 0 0,1 0 0,-1-1 0,1 0-1,-2 0 1,9-9 0,-15 14-53,0 1-1,0 0 1,1 0 0,-1-1-1,0 1 1,0 0-1,0-1 1,1 1 0,-1-1-1,0 1 1,0 0 0,0-1-1,0 1 1,0 0 0,0-1-1,0 1 1,1-1 0,-1 1-1,0 0 1,-1-1-1,1 1 1,0-1 0,0 1-1,0 0 1,0-1 0,0 1-1,0 0 1,0-1 0,-1 1-1,1 0 1,0-1 0,0 1-1,0 0 1,-1-1-1,1 1 1,0 0 0,0-1-1,-1 1 1,1 0 0,0 0-1,-1-1 1,1 1 0,0 0-1,-1 0 1,1 0 0,0 0-1,-1-1 1,0 1-1,-19-3-5151,16 4 4132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39 101 15691,'1'-6'321,"0"-1"0,1 1 0,0 0 0,0 0 0,0 0-1,1 0 1,0 0 0,0 1 0,6-8 0,-6 10-114,0 0-1,0 0 1,0 0 0,0 1-1,1-1 1,-1 1 0,1 0 0,-1 0-1,1 1 1,0-1 0,0 1-1,0-1 1,0 1 0,0 0 0,0 1-1,5-1 1,5 0 208,0 0-1,0 2 1,1 0-1,-1 0 1,0 1-1,0 1 1,20 6 0,-28-7-366,-1 0 1,1 0-1,-1 0 1,1 1-1,-1-1 1,0 1-1,0 1 1,0-1-1,0 1 1,0 0 0,-1 0-1,0 0 1,0 0-1,0 1 1,0 0-1,-1 0 1,0 0-1,0 0 1,0 0 0,2 7-1,-4-8-27,-1 0-1,1 0 1,-1-1-1,0 1 1,-1 0-1,1 0 1,0 0 0,-1-1-1,0 1 1,0 0-1,0-1 1,0 1-1,-1-1 1,1 1 0,-1-1-1,0 0 1,-4 5-1,4-5-155,0 0 0,0 0 1,0 0-1,0-1 0,0 1 0,-1-1 0,0 0 0,1 1 0,-1-1 1,0 0-1,0-1 0,0 1 0,0 0 0,0-1 0,-5 2 0,12-3-28,0 0-1,0 1 0,0 0 1,0-1-1,0 2 1,0-1-1,0 0 0,-1 1 1,1-1-1,0 1 0,-1 0 1,1 1-1,-1-1 1,0 0-1,0 1 0,0 0 1,0 0-1,0 0 0,2 4 1,0-2 117,-1 1 1,1 0 0,-2 0-1,1 0 1,-1 1-1,0 0 1,0-1 0,0 1-1,-1 0 1,1 9 0,-2-11 103,-1 0 1,1 1 0,-2-1 0,1 0 0,0 0-1,-1 1 1,0-1 0,0 0 0,-1 0 0,1 0-1,-1 0 1,0 0 0,-5 7 0,2-4 83,0-1 0,0 0 0,-1 0 0,-1 0 0,1-1 0,-1 0 1,-9 7-1,-7 2 281,0-2 0,-1 0 0,-1-2 0,-35 13 0,46-19-368,-1 0 0,0-1 1,0 0-1,0-1 0,-1-1 1,1-1-1,-1 0 0,-23-1 1,18-6-113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16980,'20'27'2168,"0"3"-1272,2 2-336,2 4 1041,5 10-345,-2 4-168,-6-2-376,-1 4-103,-10-2-201,-5 5-104,-10 2-48,-5 0 8,-15-2-232,-6-4-304,-3-9 288,-5-5-32,1-14-88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4 148 13835,'0'0'104,"-1"-1"1,1 1-1,0 0 1,-1-1-1,1 1 1,0 0-1,0-1 0,-1 1 1,1-1-1,0 1 1,0 0-1,0-1 1,-1 1-1,1-1 0,0 1 1,0-1-1,0 1 1,0-1-1,0 1 1,0 0-1,0-1 0,0 1 1,0-1-1,0 1 1,0-1-1,0 1 1,1-1-1,8-15 1870,23-14 656,-25 24-1794,4-3-404,-1 0-1,1 1 1,0 0-1,1 0 0,-1 1 1,2 1-1,-1 0 0,1 1 1,0 0-1,25-5 0,-36 9-420,-1 1-1,1-1 1,-1 1 0,1 0-1,-1 0 1,1 0-1,0 0 1,-1 0-1,1 0 1,-1 0-1,1 0 1,0 1-1,-1-1 1,1 1-1,-1-1 1,1 1-1,-1 0 1,1-1 0,-1 1-1,0 0 1,1 0-1,-1 0 1,0 0-1,0 0 1,0 0-1,1 0 1,-1 1-1,-1-1 1,1 0-1,0 1 1,0-1-1,0 0 1,-1 1 0,1-1-1,0 1 1,-1 0-1,0-1 1,1 1-1,-1-1 1,0 1-1,0-1 1,0 1-1,0 0 1,0-1-1,0 1 1,0-1-1,0 1 1,-1 1 0,-3 13-10,0-1 1,-1 0 0,0 0-1,-2 0 1,-10 19 0,10-22 2,1 0 1,0 0-1,1 0 0,0 1 1,1 0-1,1 0 0,0 0 1,-2 15-1,5-27-3,0 1 1,0 0-1,0-1 1,0 1-1,0 0 1,1-1 0,-1 1-1,0 0 1,1-1-1,-1 1 1,1 0-1,0-1 1,-1 1-1,1-1 1,0 1-1,0-1 1,0 0-1,0 1 1,0-1-1,0 0 1,2 2-1,-1-2 1,1 0-1,-1 0 1,0 0-1,0 0 1,0 0-1,1-1 1,-1 1-1,0-1 1,1 0-1,-1 1 1,0-1-1,1 0 1,3-1-1,4 0 4,0-1-1,1 0 1,-1-1-1,0 0 1,15-8-1,13-8 25,-1-1 0,61-46 0,57-65 72,-170 157-125,-17 39 0,26-51 27,1 0-1,0 0 0,1 1 0,0 0 1,-1 15-1,5-26 10,0 0 0,0 0 0,0-1 0,0 1 0,0 0 0,1-1 0,0 1 0,-1-1 0,1 1 0,1 0 0,2 5 0,-3-7 3,1 0 0,-1 0 0,0-1-1,1 1 1,0-1 0,-1 1 0,1-1 0,0 0 0,0 1-1,0-1 1,-1 0 0,1 0 0,1 0 0,-1-1 0,0 1-1,0 0 1,0-1 0,0 1 0,0-1 0,1 0 0,2 0-1,4 0 28,0-1 0,-1 0 0,1-1-1,-1 1 1,0-2 0,1 1-1,-1-1 1,0-1 0,0 1 0,14-10-1,8-7 107,35-29-1,-56 41-115,22-17-8,-1-2 1,42-49-1,-66 67-99,-10 13 3,-11 13-22,9-7-116,1 1 0,0-1 0,1 1 0,0-1 0,1 1 0,0 0 0,0 0-1,1 1 1,1-1 0,0 0 0,1 23 0,4-21-208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72 16379,'0'-1'143,"1"0"0,-1 1-1,1-1 1,-1 0 0,1 0-1,-1 0 1,1 1 0,-1-1-1,0 0 1,1 0 0,-1 0-1,0 0 1,0 0 0,0 0-1,0 0 1,0 0 0,0 0-1,0 0 1,0 1 0,0-1-1,0 0 1,0 0 0,0 0-1,-1 0 1,1 0 0,-1-1-1,0 1 9,0 0 0,0 1 0,0-1-1,0 1 1,0-1 0,-1 1-1,1-1 1,0 1 0,0 0-1,0-1 1,0 1 0,-1 0-1,1 0 1,0 0 0,0 0-1,-1 0 1,0 0 0,-7 2 313,0-1 1,0 1 0,1 0-1,-14 5 1,4 1-139,-1 1 1,-23 16 0,35-21-272,0 1 1,0 0 0,1 1-1,-1-1 1,1 1-1,1 1 1,-1-1-1,-6 12 1,11-18-49,1 0 0,0 1 1,0-1-1,0 0 0,-1 1 0,1-1 0,0 0 0,0 1 1,0-1-1,0 0 0,0 1 0,0-1 0,-1 0 1,1 1-1,0-1 0,0 0 0,0 1 0,0-1 0,0 0 1,0 1-1,0-1 0,1 1 0,-1-1 0,0 0 0,0 1 1,0-1-1,0 0 0,0 1 0,0-1 0,1 0 0,-1 0 1,0 1-1,0-1 0,1 0 0,-1 1 0,0-1 1,0 0-1,1 0 0,-1 1 0,20 1 164,22-8 17,-42 6-184,56-14 194,47-9 60,-88 20-231,0 2-1,1 0 0,-1 0 0,26 3 1,-37-1-29,0-1 0,0 1 0,0 0 1,0 1-1,0-1 0,0 0 0,0 1 1,-1 0-1,1 0 0,-1 0 1,0 0-1,1 1 0,-1-1 0,0 1 1,4 4-1,-5-4 25,-1-1 1,1 1-1,0 0 1,-1 0-1,1 0 1,-1 0 0,0 0-1,0 0 1,0 0-1,-1 0 1,1 1-1,-1-1 1,0 0-1,0 0 1,0 0-1,0 1 1,0-1-1,-1 0 1,-1 6-1,9-45 353,-1 0-1,-2-1 0,-2-69 1,-2 106-376,0-1-20,0 1 0,0 0-1,0-1 1,0 1 0,0-1 0,0 1 0,0 0 0,0-1-1,0 1 1,0-1 0,0 1 0,1 0 0,-1-1-1,0 1 1,0 0 0,0-1 0,1 1 0,-1 0-1,0-1 1,0 1 0,1 0 0,-1 0 0,0-1-1,1 1 1,-1 0 0,0 0 0,1 0 0,-1-1 0,0 1-1,1 0 1,-1 0 0,1 0 0,-1 0 0,0 0-1,1 0 1,-1 0 0,1 0 0,-1 0 0,0 0-1,1 0 1,-1 0 0,1 0 0,-1 0 0,0 0-1,1 0 1,-1 0 0,0 0 0,1 0 0,-1 1 0,1-1-1,-1 0 1,1 1 0,26 13-1485,-16-7 863,7 2-138,1-1 0,0 0 0,37 9 0,-9-7-239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153 192 16107,'-4'0'180,"1"0"0,-1 1-1,0-1 1,1 1-1,-1-1 1,1 1 0,-1 0-1,1 1 1,-1-1-1,1 0 1,0 1 0,0 0-1,0 0 1,-1 0-1,2 0 1,-5 4-1,-4 3 506,1 1 0,-15 19 0,17-18-161,-1 0 0,-8 17-1,15-25-414,1 0 0,-1 0 0,1 0 0,0 0-1,0 0 1,0 0 0,0 0 0,0 0 0,1 0 0,-1 1 0,1-1-1,0 0 1,0 0 0,0 1 0,2 5 0,-2-8-70,1 0 0,-1 0-1,1 0 1,0 0 0,-1 0 0,1 0 0,0 0-1,0 0 1,0 0 0,0-1 0,0 1 0,0 0 0,0-1-1,0 1 1,0 0 0,0-1 0,1 1 0,-1-1-1,0 0 1,0 1 0,0-1 0,1 0 0,-1 0 0,0 0-1,0 0 1,2 0 0,34-4 311,-35 4-329,17-5 40,-1 0 0,-1-1 0,1-1 1,-1 0-1,0-2 0,-1 0 0,0-1 0,0 0 0,26-24 1,-19 13-31,-2 0 0,0-2 0,-2 0 0,0-1 1,20-36-1,-38 59-31,25-49 27,-24 46-25,0 0 0,0 0 0,-1 0 1,0 0-1,0 0 0,0 0 1,0-1-1,-1 1 0,1 0 0,-1-5 1,0 9-3,0-1 0,-1 1 1,1 0-1,0-1 0,0 1 1,0 0-1,0 0 0,0-1 1,0 1-1,-1 0 0,1 0 1,0-1-1,0 1 0,0 0 1,0 0-1,-1-1 0,1 1 1,0 0-1,0 0 0,-1 0 0,1 0 1,0-1-1,0 1 0,-1 0 1,1 0-1,0 0 0,-1 0 1,1 0-1,0 0 0,0 0 1,-1 0-1,1 0 0,0 0 1,-1 0-1,1 0 0,0 0 1,-1 0-1,1 0 0,0 0 1,-1 0-1,-13 7 15,4 3-19,1-1 0,-1 2 1,2-1-1,-15 23 0,-26 53 4,36-62 31,2 0 0,-13 38-1,21-54-98,0 1-1,1 0 1,1 0-1,-1 1 0,2-1 1,-1 0-1,1 0 0,0 1 1,1-1-1,4 18 0,-4-24-37,0 1 0,0 0-1,1-1 1,0 1 0,-1-1 0,1 1-1,1-1 1,-1 0 0,0 0-1,1 0 1,0 0 0,-1 0 0,1-1-1,0 1 1,1-1 0,-1 0-1,0 0 1,1 0 0,-1 0 0,1 0-1,-1-1 1,1 0 0,0 0 0,0 0-1,4 1 1,19-1-590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15083,'2'2'3820,"-2"-2"-3759,-5 10 2556,-14 21 42,8-15-1838,5-7-464,1-1-176,0 0 0,0 1-1,1-1 1,0 1 0,0 0 0,1 0 0,-4 17-1,7-26-167,0 1-1,-1 0 0,1 0 1,0-1-1,1 1 0,-1 0 0,0 0 1,0-1-1,0 1 0,0 0 1,1 0-1,-1-1 0,0 1 1,1 0-1,-1-1 0,0 1 0,1 0 1,-1-1-1,1 1 0,-1-1 1,1 1-1,-1-1 0,1 1 1,0-1-1,-1 1 0,1-1 0,-1 1 1,1-1-1,0 0 0,0 1 1,-1-1-1,1 0 0,0 0 0,-1 0 1,1 1-1,0-1 0,0 0 1,-1 0-1,1 0 0,0 0 1,0 0-1,-1 0 0,1 0 0,1-1 1,3 0 14,1 1 1,-1-2-1,1 1 1,-1-1 0,6-2-1,26-13 20,41-25-1,-52 26-124,1 2 0,0 0 0,47-15 1,-39 23-96,-34 6 169,0 0 0,-1 0 0,1 0 0,0 0 0,-1 0 0,1 0 0,0 0 0,-1 0 1,1 1-1,-1-1 0,1 0 0,0 0 0,-1 0 0,1 1 0,-1-1 0,1 0 0,0 1 0,-1-1 1,1 0-1,-1 1 0,1-1 0,-1 1 0,0-1 0,1 1 0,-1-1 0,1 1 0,-1-1 0,0 1 1,1-1-1,-1 1 0,0-1 0,0 1 0,1 0 0,-1-1 0,0 1 0,0 0 0,0-1 0,0 1 1,0 0-1,0-1 0,0 1 0,0-1 0,0 1 0,0 0 0,0-1 0,0 1 0,-1 0 0,-2 10 56,-2 0 0,1-1 0,-1 0 1,-1 0-1,-12 18 0,-2 5 245,15-22-623,11-16-167,10-14 24,-6 4 165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98 16091,'19'2'908,"1"-2"-1,-1 0 1,1-1-1,-1 0 1,1-2-1,-1 0 1,0-2-1,0 0 1,0-1-1,24-11 1,-40 16-783,1-1 1,-1 0 0,0 0 0,0 0 0,0-1-1,0 1 1,0-1 0,0 1 0,2-5-1,-4 7-95,-1-1-1,1 1 1,-1-1-1,0 0 1,1 1-1,-1-1 1,0 0-1,0 1 1,1-1-1,-1 0 0,0 0 1,0 1-1,0-1 1,0 0-1,0 1 1,0-1-1,0 0 1,0 0-1,0 1 1,0-2-1,-1 1-6,0 0-1,1 0 1,-1 0 0,0 0-1,1 1 1,-1-1 0,0 0-1,0 0 1,0 1 0,0-1-1,0 0 1,0 1 0,1-1-1,-1 1 1,-1 0 0,1-1-1,0 1 1,-1-1 0,-6 0-7,1-1 0,-1 1 0,0 1 0,1-1 0,-1 2 0,0-1 0,0 1 0,1 0 0,-1 0 0,1 1 0,-1 0 0,1 0 0,0 1-1,-1 0 1,-9 6 0,3-1 5,0 0 0,1 1 0,0 0 0,1 1 0,0 0-1,-18 21 1,26-26-20,-1 0 0,1 1-1,0 0 1,1 0 0,0 0 0,0 0-1,0 0 1,-2 10 0,4-15-1,1 1 0,-1 0 0,1-1 1,0 1-1,0 0 0,0 0 0,0 0 0,0-1 0,0 1 1,1 0-1,-1 0 0,0-1 0,1 1 0,0 0 0,-1-1 1,1 1-1,0-1 0,0 1 0,0 0 0,0-1 1,0 0-1,0 1 0,0-1 0,0 0 0,1 1 0,-1-1 1,0 0-1,1 0 0,-1 0 0,1 0 0,-1 0 0,1-1 1,0 1-1,-1 0 0,1-1 0,0 1 0,1-1 0,5 2-154,0 0-1,0-1 0,0 0 0,0 0 0,0-1 0,0 0 0,0-1 0,0 0 0,0 0 0,0-1 0,0 0 0,-1 0 0,1 0 0,0-1 0,12-7 0,2-3-1231,-1 0 0,0-1-1,34-31 1,-25 19 547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16964,'0'3'360,"0"-1"1,0 1 0,0 0 0,-1 0-1,1-1 1,-1 1 0,0 0-1,0-1 1,0 1 0,0 0 0,-2 2-1,-1 7 789,-72 250 2684,62-201-3160,3 0 1,-5 87-1,16-142-641,-1-1-12,1 0 0,0 0 1,0 0-1,0 0 0,1 0 0,-1 1 0,1-1 0,0-1 0,1 1 0,-1 0 0,3 6 0,-4-11-26,0 0-1,0 0 0,0 0 0,0 1 1,0-1-1,0 0 0,0 0 1,0 0-1,1 0 0,-1 1 0,0-1 1,0 0-1,0 0 0,0 0 0,0 0 1,0 0-1,0 0 0,0 1 0,0-1 1,0 0-1,1 0 0,-1 0 0,0 0 1,0 0-1,0 0 0,0 0 1,0 0-1,0 0 0,1 0 0,-1 1 1,0-1-1,0 0 0,0 0 0,0 0 1,0 0-1,1 0 0,-1 0 0,0 0 1,0 0-1,0 0 0,0 0 0,1 0 1,-1 0-1,0 0 0,0 0 0,0-1 1,0 1-1,0 0 0,1 0 1,-1 0-1,0 0 0,3-11-388,-3-17-404,-2 13 262,-1 0-1,0 0 1,-1 0 0,-1 0 0,-11-24-1,-41-67-1208,48 91 1738,-25-42 1448,34 57-1406,0-1 0,0 1 1,0 0-1,0-1 0,0 1 0,0 0 0,0-1 1,0 1-1,0 0 0,0 0 0,0-1 0,0 1 1,1 0-1,-1-1 0,0 1 0,0 0 0,0 0 1,0-1-1,1 1 0,-1 0 0,0 0 0,0-1 0,0 1 1,1 0-1,-1 0 0,0 0 0,0 0 0,1-1 1,-1 1-1,0 0 0,1 0 0,-1 0 0,0 0 1,0 0-1,1 0 0,-1 0 0,0 0 0,1 0 1,-1 0-1,0 0 0,1 0 0,-1 0 0,0 0 1,1 0-1,-1 0 0,0 0 0,0 0 0,1 1 1,17 0 572,36 13 116,53 11-548,-94-23-173,0-1 0,0 0 0,0-1 0,0 0-1,0-1 1,18-3 0,19-14-67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82 14795,'2'-2'245,"0"-1"0,-1 0 0,1 0 0,-1 0-1,1 0 1,-1 0 0,1-5 0,-1 8-190,-1-1 0,0 0 0,0 1 0,1-1 0,-1 0 0,0 1 0,0-1 0,0 0 0,0 1 0,0-1 0,0 0 0,0 1 0,0-1 0,0 0 0,0 1-1,0-1 1,0 0 0,-1 1 0,1-1 0,0 0 0,0 1 0,-1-1 0,1 0 0,-1 1 0,1-1 0,0 1 0,-1-1 0,1 1 0,-1-1 0,1 1 0,-1-1 0,1 1 0,-1 0 0,0-1 0,1 1 0,-1 0 0,1-1 0,-1 1 0,0 0 0,1 0 0,-2-1 0,0 2 59,1-1 0,-1 1 0,1-1 0,-1 1 0,1 0 0,0 0 0,-1 0 0,1 0 0,0 0 0,0 0 0,-1 0 0,1 0 0,0 0 0,0 0 0,-1 2 0,2-2-87,-1-1 0,0 1 0,1-1 0,-1 1 0,1 0 0,-1-1 0,1 1 0,-1 0 0,1 0 0,0-1 0,-1 1 0,1 0 0,0 0 0,-1 0 0,1-1 0,0 1 0,0 0 0,0 0 0,0 0 0,0 0 0,0 0 0,0-1 0,0 1 0,0 0 1,0 0-1,1 0 0,-1 0 0,0-1 0,1 1 0,-1 1 0,2-1-6,-1 0 0,0 0 1,0-1-1,0 1 0,1 0 1,-1-1-1,0 1 0,0-1 0,1 1 1,-1-1-1,1 0 0,-1 0 1,0 1-1,1-1 0,-1 0 1,0 0-1,1 0 0,-1 0 1,1-1-1,-1 1 0,0 0 0,1-1 1,-1 1-1,0-1 0,1 1 1,-1-1-1,0 1 0,0-1 1,1 0-1,-1 0 0,0 0 1,0 0-1,2-1 0,2-3 212,-1 0 0,1 0 0,-1 0 0,0-1 0,7-10-1,-12 16-200,1 1 0,-1-1-1,1 1 1,-1-1-1,1 1 1,-1-1 0,0 0-1,1 1 1,-1-1-1,0 0 1,1 0-1,-1 1 1,0-1 0,1 0-1,-1 0 1,0 0-1,1 0 1,-1 0 0,0 0-1,0 0 1,1 0-1,-1 0 1,0 0-1,1 0 1,-1 0 0,0-1-1,1 1 1,-1 0-1,0 0 1,1-1 0,-1 1-1,0-1 1,1 1-1,-1 0 1,1-1-1,-1 1 1,1-1 0,-1 1-1,1-1 1,-1 0-1,1 1 1,-1-1-1,1 1 1,0-1 0,-1 0-1,1 1 1,0-1-1,0 0 1,0 1 0,-1-1-1,1 0 1,0 1-1,0-1 1,0 0-1,0 0 1,0 1 0,0-1-1,0 0 1,0 1-1,1-1 1,-1 0 0,0 0-1,0 1 1,1-1-1,-1 0 1,-2 3-19,0 2 0,0-1 1,0 0-1,0 0 0,0 0 1,1 1-1,0-1 0,0 1 1,-1 0-1,2-1 0,-1 1 0,0-1 1,1 1-1,0 0 0,0 7 1,0-10-19,0 1 0,1-1 0,-1 0 0,0 0 1,1 1-1,-1-1 0,1 0 0,0 0 0,-1 0 1,1 1-1,0-1 0,-1 0 0,1 0 0,0 0 1,0 0-1,0 0 0,0 0 0,0-1 0,1 2 1,0-1-9,0-1 1,0 1 0,0 0 0,0-1 0,0 0-1,0 1 1,0-1 0,0 0 0,0 0 0,0 0-1,0 0 1,0 0 0,0-1 0,0 1 0,0-1-1,3 0 1,-2 0-70,0-1 0,0 1 0,0-1-1,0 1 1,-1-1 0,1 0 0,0 0 0,-1 0-1,0 0 1,1-1 0,-1 1 0,4-5 0,-5 5 37,0 0-1,0 1 1,0-1 0,0 0 0,0 0-1,-1 0 1,1 1 0,0-1 0,-1 0 0,1 0-1,-1 0 1,0 0 0,0 0 0,1 0-1,-1 0 1,-1 0 0,1 0 0,0 0 0,0 0-1,-1 0 1,1 0 0,-2-2 0,-9-15-346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3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326 172 15627,'-1'-9'399,"-1"1"0,-1-1-1,1 0 1,-1 1 0,0-1 0,-1 1-1,-8-13 1,11 19-320,0 0 0,-1 0 0,1 0 0,0 0 0,-1 0 0,1 1 0,-1-1 0,0 1 0,1-1 0,-1 1 0,0 0 0,0 0 0,0 0 0,0 0 0,0 0 0,0 0 0,0 0 0,-1 0 0,1 1 0,0-1 0,0 1 0,0 0 0,-1 0 0,1 0 0,0 0-1,0 0 1,-1 0 0,1 0 0,0 1 0,0-1 0,-1 1 0,1 0 0,0 0 0,0-1 0,0 1 0,-2 2 0,1-1-44,-1 1-1,1 0 0,0 0 1,0 1-1,0-1 1,0 1-1,0-1 0,1 1 1,0 0-1,-1 0 0,2 0 1,-1 0-1,0 0 0,1 0 1,0 0-1,0 1 1,0-1-1,0 1 0,1-1 1,-1 6-1,1-8-18,0 0-1,0 0 0,0 0 1,0 0-1,0 0 1,1 0-1,-1 0 1,0 0-1,1 0 0,0 0 1,-1 0-1,1 0 1,0-1-1,0 1 1,0 0-1,0 0 0,0-1 1,1 1-1,-1-1 1,0 1-1,1-1 1,-1 1-1,1-1 1,-1 0-1,1 0 0,0 0 1,0 0-1,-1 0 1,1 0-1,0 0 1,0 0-1,0-1 0,0 1 1,0-1-1,0 1 1,0-1-1,0 0 1,0 0-1,0 0 0,0 0 1,0 0-1,0-1 1,0 1-1,4-2 1,0 1 91,0-1 1,-1 0-1,1-1 1,-1 1-1,1-1 1,-1 0-1,0-1 1,0 1-1,-1-1 1,1 0-1,-1 0 1,1-1-1,-1 1 1,-1-1-1,1 0 1,-1 0-1,1 0 1,-1 0-1,-1-1 1,1 1-1,-1-1 1,0 0-1,0 0 1,-1 0-1,1-8 1,-1 12-87,-1 1-1,0 0 1,0-1 0,0 1 0,0 0 0,0 0 0,0-1-1,-1 1 1,1 0 0,0-1 0,-1 1 0,1 0-1,-1 0 1,1-1 0,-1 1 0,0 0 0,-1-2-1,1 3-14,1-1 0,-1 1 0,0 0 0,1-1 0,-1 1 0,0 0 0,1 0 0,-1 0 0,0-1 0,1 1 0,-1 0 0,0 0 0,0 0 0,1 0 0,-1 0 0,0 0 0,1 0 0,-1 1 0,0-1 0,1 0 0,-1 0 0,0 0 0,0 1 0,-3 1-10,1 0 0,-1 0 0,1 0 0,-1 1 0,1-1 0,0 1 0,0 0-1,0 0 1,-3 4 0,-4 9-53,0-1-1,-13 29 1,20-38 35,1 1 0,-1 0 0,1 0 1,0 0-1,0 1 0,1-1 0,0 0 0,0 1 0,1 8 1,0-15 17,0 0-1,0 0 1,0 0 0,0 0 0,0 0 0,0 1 0,0-1 0,1 0 0,-1 0 0,0 0 0,1 0 0,-1 0 0,1 0 0,-1-1 0,1 1 0,-1 0 0,1 0 0,0 0 0,-1 0 0,1-1 0,0 1 0,0 0 0,1 1 0,-1-2 2,0 0 1,0 0 0,0 0 0,-1-1 0,1 1 0,0 0 0,0 0 0,0 0 0,0-1 0,0 1-1,0 0 1,0-1 0,0 1 0,-1-1 0,1 1 0,0-1 0,0 0 0,-1 1 0,1-1 0,0 0 0,5-5 20,-1 0 0,0 0 0,0-1 0,7-11 1,-6 7 23,0-1 0,-1 0 0,0 0 0,-1 0 1,0 0-1,-1-1 0,0 0 0,-1 1 0,-1-1 0,0 0 1,-1 0-1,-2-23 0,2 35-40,0-1 0,0 0 0,-1 0 0,1 1 0,-1-1 0,1 0 0,-1 1 0,0-1 0,1 1-1,-1-1 1,0 0 0,0 1 0,0 0 0,0-1 0,-1 1 0,1 0 0,0-1 0,-2 0 0,2 2-6,0-1 1,0 1-1,-1 0 1,1-1-1,0 1 0,0 0 1,0 0-1,0 0 0,-1 0 1,1 0-1,0 0 1,0 0-1,0 0 0,0 1 1,0-1-1,-1 0 0,1 1 1,0-1-1,0 1 1,-1 0-1,-4 3-14,0 0-1,1 0 1,0 0 0,-1 1-1,1 0 1,1 0 0,-6 7 0,0 2-19,0 1 1,1 0-1,-13 30 1,18-36 24,1 0 0,0 1 1,0-1-1,1 1 1,0 0-1,1 0 1,-1 20-1,2-29 10,0 1 1,0-1-1,1 1 1,-1-1-1,0 1 1,0-1-1,1 1 1,-1-1-1,1 1 1,-1-1-1,1 0 0,0 1 1,-1-1-1,1 0 1,0 1-1,0-1 1,0 0-1,1 2 1,-1-3 0,0 1 0,0-1 0,0 1 0,0-1 0,0 0 0,0 0 0,0 1 0,0-1 0,0 0 0,1 0 0,-1 0 1,0 0-1,0 0 0,0 0 0,0 0 0,0 0 0,0-1 0,0 1 0,2-1 0,2-1 3,-1 0 1,1-1-1,0 0 1,-1 0-1,1 0 0,-1 0 1,0-1-1,5-5 0,-3 2-1,0-1-1,-1 0 0,0 0 0,0 0 1,-1-1-1,0 0 0,0 0 0,-1 0 1,0 0-1,-1 0 0,0-1 0,0 1 1,-1-1-1,0 1 0,-1-15 0,0 23-12,0 0 0,0 0 0,0 0 0,0-1 0,0 1 0,0 0 0,-1 0 0,1 0-1,0 0 1,-1-1 0,1 1 0,-1 0 0,1 0 0,-1 0 0,1 0 0,-1 0 0,0 0 0,1 0 0,-1 0-1,0 0 1,0 0 0,0 1 0,0-1 0,0 0 0,0 1 0,0-1 0,0 0 0,0 1 0,0-1 0,0 1-1,0 0 1,-1-1 0,1 1 0,0 0 0,0-1 0,0 1 0,0 0 0,-1 0 0,1 0 0,0 0 0,0 1-1,-1-1 1,1 0 0,0 0 0,0 1 0,0-1 0,0 0 0,0 1 0,0-1 0,-3 2 0,-3 2-60,0 0-1,0 1 1,0-1 0,1 1 0,-12 11 0,-7 10-134,1 0 0,-32 49 0,52-69 191,3-5 10,0 0 0,0 0 0,0 0 0,0 1 0,1-1 0,-1 0 0,0 0 1,0 1-1,1-1 0,-1 0 0,1 1 0,0-1 0,-1 1 0,1-1 0,0 0 0,0 1 0,0-1 0,0 3 0,0-4 4,0 0-1,0 0 1,0 0-1,1 0 1,-1 0 0,0 0-1,0 1 1,1-1 0,-1 0-1,0 0 1,0 0-1,0 0 1,1 0 0,-1 0-1,0 0 1,0 0 0,1 0-1,-1 0 1,0 0-1,0 0 1,1 0 0,-1-1-1,0 1 1,0 0 0,0 0-1,1 0 1,-1 0-1,0 0 1,0 0 0,0-1-1,1 1 1,-1 0 0,0 0-1,0 0 1,0 0-1,0-1 1,1 1 0,-1 0-1,0 0 1,0-1 0,9-8 0,-2 0 7,1-1-1,-2 0 1,1-1-1,-1 0 0,-1 0 1,6-16-1,-8 19-9,0-1-1,-1 1 0,0 0 0,-1-1 1,0 1-1,0-1 0,-1 0 0,0 1 1,0-1-1,-2-8 0,1 14-2,1 1 0,-1-1 0,0 0 0,0 1 0,0-1 0,0 1 0,0-1 0,-1 1 0,1 0 0,-1 0 0,1 0 0,-1-1 0,0 2 0,0-1 0,0 0 0,-3-2 0,4 3-2,-1 1 0,1-1 1,-1 0-1,1 1 1,-1-1-1,0 1 1,1-1-1,-1 1 1,0 0-1,1 0 0,-1 0 1,0 0-1,1 0 1,-1 0-1,0 0 1,1 1-1,-1-1 0,0 0 1,1 1-1,-1-1 1,1 1-1,-1 0 1,1 0-1,-1-1 1,1 1-1,-3 2 1,-3 3-17,1-1 0,0 1 0,0 0 0,1 1 0,-1 0 0,1-1 0,1 2 0,-1-1 0,-4 12 0,3-5 4,1 0 0,0 0 0,1 0 1,-4 24-1,8-35 23,-1 1-1,1-1 1,0 1 0,0-1 0,0 1 0,0-1 0,0 1 0,1-1-1,0 1 1,0-1 0,1 5 0,-1-7 2,-1 0-1,1 0 1,0 0 0,0 0 0,0 0-1,0 0 1,0 0 0,0-1-1,0 1 1,0 0 0,0-1 0,0 1-1,0 0 1,0-1 0,0 1-1,1-1 1,-1 0 0,0 1 0,0-1-1,1 0 1,-1 0 0,0 0 0,0 0-1,1 0 1,-1 0 0,0 0-1,0 0 1,1-1 0,-1 1 0,0 0-1,0-1 1,0 1 0,2-1-1,6-3 23,-1 0-1,0 0 0,0 0 0,0-1 0,0 0 1,-1 0-1,0-1 0,0 0 0,0 0 0,11-15 0,-9 10-6,0-1-1,-1-1 1,0 1-1,-1-1 1,-1 0-1,6-16 1,-11 25-25,0-1 0,0 1 1,0-1-1,0 0 0,-1 1 0,1-10 1,-1 13 1,0 0-1,0 1 1,0-1 0,-1 0 0,1 0 0,0 1 0,0-1 0,0 0-1,0 0 1,-1 1 0,1-1 0,0 0 0,-1 1 0,1-1-1,-1 0 1,1 1 0,-1-1 0,1 1 0,-1-1 0,1 1-1,-1-1 1,1 1 0,-1-1 0,0 1 0,1-1 0,-1 1 0,0 0-1,1-1 1,-1 1 0,0 0 0,1 0 0,-1 0 0,0-1-1,0 1 1,1 0 0,-1 0 0,0 0 0,0 0 0,1 0-1,-1 0 1,0 0 0,0 1 0,1-1 0,-1 0 0,0 0 0,0 1-1,1-1 1,-1 0 0,-1 1 0,-2 1-12,0 1 0,0-1 0,0 1 0,0 0 0,1 0 0,-1 0 0,1 0 0,0 1 0,-1-1 0,-3 8 0,-26 44-88,30-50 93,-1 2-8,-20 41-7,23-46 15,0 1 0,0-1-1,0 1 1,1 0-1,-1-1 1,0 1-1,1 0 1,0 0-1,0-1 1,0 1-1,0 0 1,0 0-1,0-1 1,2 6-1,-2-7-3,0-1-1,0 0 1,1 0 0,-1 0-1,0 1 1,0-1-1,0 0 1,1 0-1,-1 0 1,0 0-1,0 0 1,1 0-1,-1 1 1,0-1-1,0 0 1,1 0-1,-1 0 1,0 0 0,0 0-1,1 0 1,-1 0-1,0 0 1,0 0-1,1 0 1,-1 0-1,0 0 1,0 0-1,1 0 1,-1-1-1,0 1 1,0 0 0,1 0-1,-1 0 1,0 0-1,0 0 1,1 0-1,-1-1 1,10-6-377,-8 3 344,1 1 0,-1-1 0,1 0 0,-1 0 0,0 0 0,-1-1 0,1 1 0,1-9 0,3-18-251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1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3 115 18252,'0'0'68,"0"0"-1,-1 1 1,1-1 0,0 0 0,0 1 0,0-1-1,0 0 1,-1 0 0,1 1 0,0-1 0,0 0-1,0 1 1,0-1 0,0 0 0,0 1 0,0-1-1,0 0 1,0 1 0,0-1 0,0 0 0,0 0-1,0 1 1,0-1 0,0 0 0,0 1 0,1-1-1,-1 0 1,0 1 0,0-1 0,0 0-1,0 0 1,1 1 0,-1-1 0,0 0 0,13 1 1182,16-10 292,-8 0-651,33-21 0,-49 27-854,0-1 0,0 1 1,0-1-1,-1 0 0,0 0 0,0 0 0,0 0 1,0-1-1,-1 1 0,1-1 0,-1 0 1,3-7-1,-6 11-38,0 1-1,1 0 1,-1-1 0,0 1 0,0-1-1,1 1 1,-1-1 0,0 1 0,0-1-1,0 1 1,0-1 0,0 1 0,0-1 0,0 1-1,0-1 1,0 1 0,0-1 0,0 1-1,0-1 1,0 1 0,0-1 0,-1 1-1,1-1 1,0 1 0,0 0 0,0-1-1,-1 1 1,1-1 0,0 1 0,-1-1 0,1 1-1,-1-1 1,0 1-1,0 0 0,0-1 0,0 1 0,-1 0 0,1 0-1,0 0 1,0 0 0,0 0 0,0 0 0,0 1 0,0-1 0,0 0 0,-2 1 0,-3 1 3,1 0-1,0 1 1,0-1 0,0 1 0,-5 4-1,7-4 15,0 0-1,0 0 1,0 0-1,0 0 1,1 1-1,0-1 1,0 1-1,0-1 1,-3 9-1,5-11-7,-1 0 0,1 0 0,0 0-1,0 0 1,0 0 0,0 0 0,0 0 0,0 0-1,0 0 1,0 0 0,0 0 0,1 0-1,-1 0 1,0 0 0,1 0 0,-1 0-1,1 0 1,-1 0 0,1 0 0,-1 0 0,1 0-1,0-1 1,-1 1 0,1 0 0,0 0-1,0-1 1,-1 1 0,1 0 0,0-1-1,0 1 1,0-1 0,0 1 0,0-1 0,0 1-1,0-1 1,0 0 0,0 0 0,0 1-1,0-1 1,0 0 0,0 0 0,0 0-1,1 0 1,14 1 18,-1 0-1,0-2 1,0 1-1,1-2 0,-1 0 1,0-1-1,25-7 1,-15 3-53,34-3 0,-59 9 31,1 1 0,0 0 0,-1 0 0,1 0 0,0 0 0,-1 0 0,1 0-1,0 0 1,0 0 0,-1 0 0,1 1 0,0-1 0,-1 0 0,1 0 0,-1 1 0,1-1 0,0 0 0,-1 1-1,1-1 1,-1 0 0,1 1 0,0-1 0,-1 1 0,0-1 0,1 1 0,-1-1 0,1 1 0,-1 0-1,1-1 1,-1 1 0,1 0 0,1 26 343,-2-25-302,0 1-1,0 0 1,0-1-1,1 1 1,-1 0 0,0-1-1,1 1 1,0 0-1,1 3 1,0-4-49,-1 1 0,1-1 0,0 0 0,0 0 0,0-1 0,0 1 0,0 0 0,0-1 1,1 1-1,-1-1 0,1 0 0,-1 0 0,1 0 0,-1 0 0,1 0 0,-1 0 0,1-1 0,0 1 0,-1-1 0,1 0 0,0 0 0,0 0 0,-1 0 0,1 0 0,0-1 0,-1 1 0,6-2 0,-3 1-76,0-1-1,-1 0 0,1 0 1,0 0-1,-1 0 0,1 0 0,-1-1 1,0 0-1,0 0 0,0 0 1,0-1-1,-1 1 0,1-1 1,3-5-1,4-10-328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4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19292,'3'2'174,"-1"1"1,-1 0-1,1 0 0,0 0 0,-1 0 0,0 0 1,1 1-1,-1-1 0,0 0 0,-1 1 0,1-1 0,0 5 1,2 5 329,26 97 281,16 68-516,-38-145-247,-3 1 1,0 0-1,-2 48 1,-8 21 22,5-102-58,1 0-1,0 1 0,0-1 0,0 0 1,0 0-1,0 1 0,0-1 1,0 0-1,1 0 0,-1 0 0,0 1 1,1-1-1,-1 0 0,1 0 1,-1 0-1,1 0 0,-1 0 0,1 0 1,0 0-1,0 0 0,-1 0 1,1 0-1,0 0 0,0 0 0,0 0 1,0-1-1,1 2 0,-2-4-175,0 0 0,0 1-1,0-1 1,0 0 0,-1 1 0,1-1-1,0 0 1,-1 1 0,0-1 0,0-1-1,-7-12-180,-7-7-112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49:4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93 14427,'-13'-1'2177,"16"-5"-600,20-7 254,6 2-1191,1 1 1,0 2-1,1 1 0,0 1 0,58-2 0,-7 9-552,0 4 0,157 29 0,-222-31-372,0-1-1,31 1 0,-41-3 68,-1-1-1,0 1 0,0-1 0,0 0 0,0-1 0,0 1 0,0-1 0,0-1 0,0 1 0,0-1 0,5-3 0,-10 5 167,0 0-1,1 0 1,-1 0 0,0 0-1,0 0 1,0 0-1,0-1 1,0 1-1,0 0 1,0 0-1,0-1 1,-1 1-1,1-1 1,0 1-1,-1-1 1,1 1-1,-1-1 1,0 1-1,1-4 1,-2-14-564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0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13955,'4'-25'1931,"-4"21"-1453,0-1 0,1 1 0,0-1 0,0 1 0,0-1 0,3-5 0,-4 10-452,0 0 1,0 0-1,0 0 0,0 0 0,0-1 1,0 1-1,0 0 0,0 0 1,0 0-1,1 0 0,-1 0 0,0 0 1,0 0-1,0 0 0,0 0 0,0 0 1,0 0-1,0 0 0,1 0 1,-1 0-1,0 0 0,0 0 0,0 0 1,0 0-1,0 0 0,0 0 0,0 0 1,1 0-1,-1 0 0,0 0 1,0 0-1,0 0 0,0 0 0,0 0 1,0 0-1,0 1 0,0-1 0,1 0 1,-1 0-1,0 0 0,0 0 0,0 0 1,0 0-1,0 0 0,0 0 1,0 0-1,0 1 0,0-1 0,0 0 1,0 0-1,0 0 0,0 0 0,0 0 1,0 0-1,0 0 0,0 1 1,0-1-1,0 0 0,0 0 0,0 0 1,0 0-1,0 0 0,0 0 0,0 1 1,3 8 327,-8 209 1122,-2-54-976,6 68 63,19 613 773,-15-813-1317,32 658 386,-37-492-266,4 211 181,49 10 202,-28-285 5,6 175-1,-24-219-107,-1-53-262,-3 0-1,-4 64 0,-2-84-137,-2-12-1132,6-6 1047,0 0 0,0 1-1,1-1 1,-1 0-1,0 1 1,1-1 0,-1 0-1,0 0 1,1 1-1,-1-1 1,1 0 0,-1 0-1,1 0 1,0 0-1,-1 0 1,1 0 0,0 0-1,0 0 1,0 0-1,-1 0 1,1 0 0,0 0-1,0 0 1,1-1 0,-1-25-403,6-6-163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1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16059,'2'1'194,"0"-1"-1,0 1 0,0-1 0,0 0 1,0 0-1,0 0 0,0 0 0,0 0 1,1 0-1,-1 0 0,0-1 0,3 0 1,3 0 254,229-29 2023,12 0-1760,208-3-88,140-12-395,317-19 360,150-16 723,-652 43-1188,324-38 590,-489 47-508,375 6 0,-575 23-197,0 2 1,0 2 0,60 15-1,-114-26-271,0 1-1,0-1 0,1-1 1,-1 1-1,2-1 0,-8-10 1,-9-16-71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1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15083,'12'7'3136,"87"33"1099,59 8-2676,-97-31-1157,250 63 61,-115-32-432,-188-47-32,8 3 3,-1 1 0,1 0 0,-1 0 0,23 13-1,-35-16 1,0 0-1,0 0 1,-1 0-1,1 0 1,0 0-1,-1 1 0,1-1 1,-1 1-1,0 0 1,0 0-1,0 0 1,1 3-1,-2-4 0,0 0 0,-1 1 1,1-1-1,-1 1 0,1-1 1,-1 1-1,0-1 0,0 1 0,0-1 1,-1 1-1,1-1 0,0 1 0,-1-1 1,0 1-1,1-1 0,-1 1 0,0-1 1,-2 4-1,-4 6 12,0-1 0,-1 0 0,-1 0 0,0 0 0,0-1 0,-12 10 0,-71 54 127,72-58-111,-101 71 152,-40 31 130,132-93-368,0 0 0,2 2 0,-27 34 0,40-42-259,9-11 116,0-2 0,0 1 1,-12 11-1,25-25-60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1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16 605 11843,'-15'50'3723,"15"-50"-3676,0 0 1,0 0-1,0 0 0,1 0 0,-1 0 1,0 0-1,0 0 0,0 0 1,1 0-1,-1-1 0,0 1 1,0 0-1,0 0 0,1 0 0,-1 0 1,0 0-1,0 0 0,0 0 1,1 1-1,-1-1 0,0 0 1,0 0-1,0 0 0,1 0 0,-1 0 1,0 0-1,0 0 0,0 0 1,0 0-1,1 0 0,-1 1 1,0-1-1,0 0 0,0 0 0,0 0 1,0 0-1,1 1 0,-1-1 1,0 0-1,0 0 0,0 0 1,0 0-1,0 1 0,0-1 0,0 0 1,0 0-1,0 0 0,0 1 1,0-1-1,0 0 0,0 0 1,0 0-1,0 1 0,0-1 0,0 0 1,0 0-1,0 0 0,0 1 1,0-1-1,0 0 0,0 0 1,0 0-1,0 0 0,-1 1 0,1-1 1,0 0-1,0 0 0,0 0 1,0 1-1,15-14 1546,6-9-723,-1-2 1,-1-1 0,18-29 0,43-88 381,-63 110-981,27-52 120,-3-1 0,29-93 1,-67 175-325,2 9-29,5 24-19,0-2-21,8 4 0,2 0-1,1-2 0,1-1 0,31 32 1,2 4 9,-34-37-169,-8-10-113,21 22-1,-30-36 251,0 0 0,0-1 0,0 0 0,0 1 0,1-1 0,-1-1 0,1 1 0,0-1 0,0 1 0,0-1 0,5 1 1,23-2-173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1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17260,'-1'0'1666,"-1"5"-525,-2 20-5,-1 36-457,5-50-598,0 0 0,1 0-1,0-1 1,1 1 0,0-1 0,4 13-1,-5-19-41,0-1 0,1 0 0,-1 0 0,1 0 0,-1 0-1,1 0 1,0 0 0,0 0 0,0-1 0,1 1 0,-1-1-1,1 1 1,-1-1 0,1 0 0,0 0 0,0 0 0,0-1 0,0 1-1,0-1 1,0 1 0,0-1 0,1 0 0,4 1 0,2-1 54,0-1 0,-1 0 0,1 0 0,0-1 0,0 0 1,-1-1-1,1 0 0,-1-1 0,0 0 0,1 0 0,-1-1 1,-1 0-1,1 0 0,0-1 0,10-9 0,-3 3 38,-2-1-1,0 0 1,0-1 0,-1-1-1,0 0 1,-2 0-1,12-18 1,-4-6 66,-18 36-183,0 0 1,0 1-1,-1-1 1,1 0-1,-1 0 1,1 0-1,-1 1 1,0-1-1,1 0 1,-1 0-1,0 0 1,0 0-1,0 1 1,-1-1-1,1 0 1,0 0-1,-1 0 1,1 0-1,-2-1 1,2 2-11,0 1 1,-1 0 0,1-1-1,0 1 1,0 0-1,-1 0 1,1 0 0,0-1-1,-1 1 1,1 0 0,0 0-1,-1 0 1,1 0 0,0-1-1,-1 1 1,1 0-1,0 0 1,-1 0 0,1 0-1,0 0 1,-1 0 0,1 0-1,0 0 1,-1 0 0,1 0-1,0 0 1,-1 0-1,1 0 1,-1 1 0,1-1-1,-1 0 1,-11 10 62,-9 16-22,12-11-27,1 1 0,0 0 1,1 0-1,0 1 1,-4 18-1,9-27-82,0 1 1,0-1 0,1 1-1,0-1 1,1 1-1,0 0 1,0-1-1,1 1 1,0 0-1,0-1 1,1 1-1,4 12 1,-5-18 35,1 0-1,-1 0 1,1-1 0,-1 1-1,1-1 1,0 0 0,0 1 0,0-1-1,0 0 1,0 0 0,1 0-1,-1 0 1,0-1 0,1 1-1,0-1 1,-1 1 0,5 1 0,-2-2 19,0 0 1,0 0 0,0 0-1,0 0 1,0-1 0,0 0 0,0 0-1,0 0 1,7-1 0,22-8-278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1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18308,'-5'12'1696,"4"9"-1176,-3 4-208,4 6 817,0 5-481,1 3-232,2-1-104,1-2-248,2-1-112,-3-10-296,1-4-208,-4-20-536,-3 3 872,-5-21-153,-5-4-183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1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27 17588,'11'-5'505,"1"1"0,0 0 0,0 0 1,0 1-1,0 0 0,0 2 0,1-1 0,-1 1 1,14 1-1,-21 0-387,0 1 0,0-1 0,0 1 0,0 0 1,-1 0-1,1 0 0,0 0 0,-1 1 0,1 0 0,-1 0 1,0 0-1,1 1 0,-1 0 0,0-1 0,0 1 0,-1 1 1,1-1-1,-1 0 0,1 1 0,-1 0 0,0 0 0,-1 0 1,1 0-1,-1 0 0,4 9 0,-5-9-93,0 1-1,0-1 0,0 1 1,-1-1-1,0 1 1,0-1-1,0 1 0,0-1 1,-1 1-1,0-1 1,0 1-1,0-1 0,0 0 1,-1 1-1,0-1 1,1 0-1,-2 0 0,1 0 1,0 0-1,-1 0 1,0-1-1,0 1 0,0-1 1,0 0-1,0 0 1,-5 3-1,8-6-21,1 0 0,-1 0 0,1 0 0,-1 0 0,1 0 0,-1 0 0,0 0 0,1 0 1,-1 0-1,1 0 0,-1 0 0,1 0 0,-1 1 0,0-1 0,1 0 0,-1 0 0,1 0 0,-1 1 0,0-1 0,1 0 0,-1 0 0,0 1 0,1-1 0,-1 0 0,0 1 1,1-1-1,-1 0 0,0 1 0,16 19-22,-10-11 6,-2-1 0,1 1 0,5 13-1,-9-16 26,1 1-1,-1 0 0,0 0 1,0 0-1,-1 0 0,1-1 0,-2 1 1,1 0-1,-1 0 0,0 0 1,0 0-1,-1-1 0,0 1 1,0 0-1,-1-1 0,0 0 1,0 1-1,0-1 0,-1-1 1,0 1-1,0 0 0,0-1 0,-1 0 1,0 0-1,0 0 0,-10 7 1,5-5 63,0 0 0,0-1 1,0-1-1,-1 1 0,0-2 0,0 0 1,0 0-1,0-1 0,-1 0 0,1-1 1,-1 0-1,0-1 0,0 0 0,1-1 1,-16-1-1,23 0-91,1 1 0,0-1 0,-1 1 0,1-1 0,0 0 0,0-1 1,0 1-1,-1 0 0,1-1 0,0 0 0,1 0 0,-1 1 0,0-2 0,1 1 0,-1 0 0,1-1 0,-4-4 1,4 5-16,1 0 0,0-1 0,0 1 1,0-1-1,0 1 0,1-1 1,-1 1-1,1-1 0,0 1 1,-1-1-1,1 1 0,0-1 1,0 0-1,1 1 0,-1-1 1,0 1-1,1-1 0,0 1 1,0-1-1,-1 1 0,1-1 0,1 1 1,-1 0-1,2-4 0,17-22-263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1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14715,'4'-5'2709,"-1"6"-802,-2 17 126,-5 24-664,3-40-1322,-6 44 561,2 0-1,3 1 1,2 48 0,0-90-575,1 0 1,0 0 0,0 0 0,0 0-1,0 0 1,1 0 0,0 0 0,0-1-1,0 1 1,1-1 0,5 8 0,-6-9-12,1-1 0,-1 1 1,1-1-1,0 0 0,0 1 0,0-1 1,0-1-1,1 1 0,-1 0 1,0-1-1,1 0 0,-1 0 1,1 0-1,-1 0 0,1 0 1,7-1-1,1 0 18,0 0 0,0-1 0,-1-1 0,1 0 0,0-1 1,-1 0-1,1 0 0,-1-1 0,0-1 0,0 0 0,-1-1 0,1 0 0,-1 0 0,0-1 1,-1 0-1,11-11 0,-7 6-7,0-1-1,-1 0 1,-1-1 0,0 0 0,-1-1 0,-1 0 0,0 0-1,-1-1 1,0 0 0,6-23 0,-12 32-15,-1 0-1,0 0 1,0 0 0,-1 0 0,0-11-1,0 16-11,0 1-1,-1 0 0,1 0 0,0-1 1,0 1-1,-1 0 0,1 0 0,-1-1 0,1 1 1,-1 0-1,1 0 0,-1 0 0,0 0 0,1 0 1,-3-2-1,2 3-1,1-1 0,-1 1 0,0 0 1,0 0-1,0 0 0,1-1 0,-1 1 0,0 0 0,0 0 1,0 0-1,0 0 0,1 0 0,-1 0 0,0 1 0,0-1 1,0 0-1,1 0 0,-1 0 0,0 1 0,0-1 0,0 1 1,1-1-1,-1 0 0,0 1 0,1-1 0,-1 1 0,0 0 1,-4 4 6,0-1 1,1 1-1,0-1 1,0 1-1,0 0 1,0 1 0,1-1-1,0 1 1,0 0-1,-2 7 1,-2 4 18,1 0 1,-4 26-1,8-35-29,1 0 1,0 0-1,1 0 0,0-1 0,0 1 0,1 0 0,-1 0 1,2 0-1,-1-1 0,1 1 0,0 0 0,5 8 1,-5-12-64,-1 0 1,2-1-1,-1 1 0,0-1 1,1 0-1,-1 0 1,1 0-1,0 0 1,0 0-1,0-1 1,0 1-1,1-1 1,-1 0-1,1 0 1,-1 0-1,1 0 1,0-1-1,0 1 1,-1-1-1,1 0 1,0 0-1,0-1 0,0 1 1,0-1-1,6 0 1,-4 0-29,1 0-1,-1-1 1,1 0 0,-1 0 0,11-3-1,6-6-341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1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18148,'-10'0'1392,"11"0"-1216,4 0-248,10 3 520,5 0-8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1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 16612,'1'0'88,"-1"0"0,1-1 0,-1 1 0,1-1 0,0 1 0,0 0 0,-1 0 0,1-1 0,0 1 0,-1 0 0,1 0 0,0 0 0,0 0 0,-1 0 1,1 0-1,0 0 0,0 0 0,-1 0 0,1 0 0,0 0 0,0 0 0,-1 0 0,1 1 0,0-1 0,-1 0 0,1 1 0,0-1 0,-1 0 1,1 1-1,0-1 0,-1 1 0,1-1 0,-1 1 0,1-1 0,-1 1 0,1-1 0,-1 1 0,1 0 0,-1-1 0,0 1 0,1 0 0,-1-1 0,0 1 1,0 0-1,1-1 0,-1 1 0,0 0 0,0 0 0,0-1 0,0 1 0,0 0 0,0 0 0,0-1 0,0 1 0,0 1 0,-1 7 400,-1-1-1,1 1 0,-7 15 0,7-18-391,-16 39 395,-2-1-1,-2 0 1,-32 50 0,-11 21-128,48-73-525,17-36-758,4-9 259,7-9-646,4-10-881,19-39 1,-30 53 1845,19-36-1097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1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17628,'1'0'97,"0"1"1,0-1-1,-1 1 1,1-1-1,-1 1 1,1-1-1,0 1 1,-1 0-1,1-1 1,-1 1-1,1 0 1,-1 0-1,0-1 1,1 1-1,-1 0 1,0 0-1,1-1 1,-1 1-1,0 0 1,0 0-1,0 0 1,0 0-1,0-1 1,0 1-1,0 0 1,0 0-1,0 0 1,0 0-1,0 0 1,0-1-1,-1 2 1,-6 34 1037,5-31-641,-6 29 1237,-9 68 0,16-83-1589,1 0-1,0 0 0,1 0 0,1 0 1,6 23-1,4 0-477,-8-28-859,1 0-1,2 23 1,-7-37 1126,0 0 0,0 0 0,0 0 0,0 0 0,0 0 1,-1-1-1,1 1 0,0 0 0,0 0 0,0 0 0,0 0 0,0 0 0,0 0 1,0 0-1,-1 0 0,1 0 0,0 0 0,0 0 0,0 0 0,0 0 0,0 0 1,0 0-1,-1 0 0,1 0 0,0 0 0,0 0 0,0 0 0,0 0 0,0 0 1,0 0-1,-1 0 0,1 0 0,0 0 0,0 0 0,0 0 0,0 0 0,0 0 1,0 0-1,0 0 0,-1 1 0,1-1 0,0 0 0,0 0 0,0 0 0,0 0 1,0 0-1,0 0 0,0 0 0,0 0 0,0 1 0,0-1 0,0 0 0,0 0 1,0 0-1,0 0 0,0 0 0,0 0 0,0 1 0,-8-10-1007,-43-85-2759,39 68 5718,-15-48 0,27 73-1740,-1 0 1,1 0 0,-1 0 0,1 0-1,0-1 1,0 1 0,-1 0-1,1 0 1,0 0 0,0 0-1,0 0 1,0 0 0,0-1 0,0 1-1,0 0 1,1 0 0,-1 0-1,0 0 1,1 0 0,-1 0-1,1 0 1,-1 0 0,1 0-1,0-2 1,1 2-18,0 1-1,0-1 1,0 1-1,0-1 0,-1 1 1,1 0-1,0-1 1,0 1-1,0 0 1,0 1-1,0-1 1,0 0-1,0 0 1,-1 1-1,3 0 1,27 5 123,-5 0 61,33 2-1,-17-6-320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1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20196,'7'8'1889,"-7"-9"-969,7 4 224,2 2-240,1-2-1248,1-4 560,-5-6-208,-7-8-144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1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12579,'7'1'802,"1"0"1,0-1 0,-1 0-1,1 0 1,-1-1 0,1 0-1,8-3 1,32-2 1471,-31 6-1970,0 1 1,0 1-1,0 0 0,-1 1 1,1 1-1,-1 1 1,28 11-1,-22-7-129,0-2 0,1 0-1,0-2 1,28 4 0,96 1 642,-125-10-749,0 2 1,0 1-1,0 1 0,-1 1 1,1 0-1,-1 2 0,0 1 1,-1 0-1,1 1 0,-2 1 1,1 1-1,23 19 0,-23-16-15,0-2 0,1 0 0,1-1-1,0-1 1,0-2 0,1 0 0,0-1-1,44 8 1,-32-7 117,0 2 0,53 23-1,22 7 5,-6-17 27,-72-18-130,1 2-1,37 14 0,-26-4-59,-2 2 0,0 2 0,-2 1 0,0 2-1,56 46 1,82 63 31,9 8-1,34 26-27,-40-32-4,-132-92-6,81 92 0,-18-16 9,-58-67-21,98 100 33,-129-126-15,-2 1-1,0 1 1,-2 1 0,19 37 0,55 154-3,-64-145 30,2-2 1,73 122 0,32 33 10,-56-89-3,-77-133-51,0 1 1,0 0-1,-1 1 0,0-1 1,-1 0-1,1 1 0,-1-1 0,-1 1 1,1-1-1,-2 11 0,-12-20-4049,3 6 3256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16283,'7'0'1369,"-7"8"-1041,3 5-144,-1 6 784,3 1-536,1 4-224,3 5-208,5 6-456,3 2 2064,0 3-1504,-5 0 81,5 13 79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2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12475,'-3'66'600,"0"-5"-424,6 2-160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2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14075,'1'90'1538,"3"0"0,5 0 0,27 123 0,-26-172-948,-1-11-313,-2 1 0,3 40-1,-8-27-264,-1-22-354,6 44 0,-4-87 81,-3-10 79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2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15475,'10'1'1649,"-6"5"-1081,-3-2-224,-1 5 1016,5 10-632,2 5-256,0 0-104,7 12-408,1 3-288,-4 4 320,2 7-80,-3-4-24</inkml:trace>
  <inkml:trace contextRef="#ctx0" brushRef="#br0" timeOffset="1">194 1385 12643,'11'86'1312,"1"-17"-1312,-1-4-48,11-11 480</inkml:trace>
  <inkml:trace contextRef="#ctx0" brushRef="#br0" timeOffset="2">438 2632 12219,'10'98'1056,"0"-12"752,1-13-2032,5-13 832,1-8 120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2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11002,'-6'67'540,"-3"138"1730,10-179-2288,0 1 1,3-1 0,0 0 0,1 0-1,16 44 1,49 141-2043,-60-173 2261,-2 0 0,-1 1 0,1 63 0,-8-85 73,0 3 378,1-1 0,6 36 0,-7-54-602,0 0 1,0 0-1,0 0 0,0-1 1,0 1-1,0 0 1,1 0-1,-1 0 1,0 0-1,1-1 0,-1 1 1,0 0-1,1 0 1,-1-1-1,1 1 0,-1 0 1,1-1-1,-1 1 1,1-1-1,-1 1 1,1 0-1,0-1 0,-1 1 1,2 0-1,-1-2 2,-1 1 0,1 0 0,0-1 0,0 1 0,-1 0 0,1-1 0,-1 1 0,1-1 0,0 1 0,-1-1 1,1 1-1,-1-1 0,1 0 0,-1 1 0,1-1 0,-1 1 0,0-1 0,1 0 0,-1 0 0,0 0 0,3-4-36,-1-1 0,0 1 0,0 0 0,0-1-1,-1 0 1,1-5 0,-2 10-24,0 1-1,0 0 0,0-1 0,0 1 1,0 0-1,0 0 0,0-1 0,0 1 1,-1 0-1,1 0 0,0-1 0,0 1 1,0 0-1,0 0 0,0-1 0,0 1 1,-1 0-1,1 0 0,0 0 0,0-1 1,0 1-1,-1 0 0,1 0 0,0 0 1,0 0-1,-1-1 0,1 1 0,0 0 1,0 0-1,-1 0 0,1 0 1,0 0-1,0 0 0,-1 0 0,1 0 1,0 0-1,-1 0 0,1 0 0,0 0 1,-1 0-1,0 0-15,-8 0-224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2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16147,'2'21'1073,"3"9"-953,-4 3-80,8 16-128,-2 0-208,2 6-697,3 3 825,1-2-144,3 2-160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1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20108,'10'-10'836,"1"1"-1,0 0 0,0 1 0,19-11 1,-23 16-603,0-1 0,0 1 0,1 0 0,-1 0 0,1 1 1,0 0-1,-1 1 0,1-1 0,10 1 0,-17 1-224,0 0 0,0 0 0,0 0 0,0 0 0,0 0-1,0 0 1,0 0 0,0 0 0,0 0 0,0 1 0,0-1 0,0 0-1,0 1 1,-1-1 0,1 1 0,0-1 0,0 1 0,0 0 0,0-1-1,-1 1 1,1 0 0,0-1 0,-1 1 0,2 1 0,-2 0-10,1-1 1,-1 0 0,0 1-1,1-1 1,-1 1-1,0-1 1,0 1 0,0-1-1,0 1 1,0-1-1,-1 1 1,1-1 0,0 1-1,-2 2 1,-2 6-52,0 0 0,-1 0 0,-11 15 0,11-17 47,4-5 0,-4 5-10,0 0 0,0 1 0,1-1 0,0 1 0,1 0 0,-3 10 0,6-17 15,0-1-1,0 1 1,-1 0-1,1 0 1,0 0-1,1 0 1,-1-1-1,0 1 1,1 0-1,-1 0 1,1 0-1,-1-1 0,1 1 1,0 0-1,1 2 1,0-2 3,-1 0 0,1 0 0,0-1 0,0 1 1,-1-1-1,1 1 0,0-1 0,1 0 0,-1 0 0,0 0 0,0 0 0,0 0 1,1 0-1,-1 0 0,3 0 0,9 1 35,0 0-1,-1-1 1,1-1-1,0 0 1,0 0 0,0-2-1,0 0 1,-1 0-1,17-5 1,-12 1 39,0 0 1,0-1-1,0-1 0,-1-1 1,0 0-1,17-13 1,-31 19-71,0 1 0,0-1 1,1 0-1,-2 0 0,1 0 1,0-1-1,-1 1 1,1-1-1,-1 1 0,0-1 1,0 0-1,-1 0 1,1 0-1,0-4 0,-1 6-41,-1 0 0,0 0 0,0 1 0,0-1 0,0 0 1,0 0-1,0 1 0,0-1 0,-1 0 0,1 0 0,-1 1 0,1-1 0,-1 0 0,0 1 0,1-1 0,-1 1 0,0-1 0,0 1 0,0-1 0,0 1 0,0-1 0,-1 1 0,1 0 0,0 0 0,-1 0 0,1 0 0,-1 0 0,1 0 0,-1 0 0,1 0 0,-1 0 0,0 1 0,1-1 0,-1 1 0,-2-1 0,1 0-148,0 0 0,0 1 0,1-1 0,-1 1 0,0 0 0,0 0 0,0 0 0,0 0 0,0 1 0,1-1-1,-1 1 1,0-1 0,0 1 0,-4 2 0,7-3 66,-1 1-1,0-1 1,0 1-1,1-1 1,-1 1-1,0-1 1,1 1-1,-1 0 1,0-1-1,1 1 1,-1 0-1,1 0 1,-1-1-1,1 1 1,-1 0-1,1 0 1,0 0-1,-1-1 1,1 2-1,0 0-32,0-1-1,0 1 1,0-1-1,0 0 1,0 1-1,1-1 1,-1 0 0,1 1-1,-1-1 1,1 0-1,-1 1 1,1-1-1,-1 0 1,1 0 0,0 0-1,1 2 1,1 0-119,0 0 0,0-1 0,0 1 0,0-1 0,0 0 0,1 0 0,-1 0 1,1 0-1,0 0 0,-1-1 0,1 0 0,0 0 0,0 0 0,0 0 0,5 0 1,5 1-124,-1-1 0,1-1 0,16-1 0,-15-1 641,0 0-1,0-1 1,0-1-1,17-6 1,-23 6 743,0 0-1,0 0 1,0-1-1,10-9 2760,-24 14-2739,-6 2-205,5 1-416,1 0-1,-1 0 1,1 1 0,-10 8 0,13-10-360,0 0 1,1-1-1,-1 1 1,0 0-1,1 0 1,-1 0-1,1 0 1,0 1-1,0-1 1,0 0-1,0 0 1,0 1-1,0-1 1,1 1-1,-2 3 1,3-5-26,-1 0 0,0 0 0,0 0 0,1 0 0,-1 0 0,1 0 0,-1 0 0,1-1 0,-1 1 0,1 0 0,0 0 0,-1 0 0,1-1 0,0 1 0,-1 0 0,1-1 0,0 1 0,0 0 0,0-1 0,0 1 0,0-1 0,0 0 0,0 1 0,-1-1 0,1 0 0,0 1 1,2-1-1,30 5 62,-29-5-63,34 1-42,1-2 1,0-2-1,70-13 0,36-4-533,-145 20 571,0 0-1,0 0 1,0-1 0,0 1-1,0 0 1,0 0 0,0 0 0,1 0-1,-1 0 1,0 0 0,0 0 0,0 0-1,0 0 1,0 0 0,0 0-1,1 0 1,-1 0 0,0 0 0,0 0-1,0 0 1,0 0 0,0 0 0,1 0-1,-1 0 1,0 0 0,0 0-1,0 0 1,0 0 0,0 0 0,0 0-1,1 0 1,-1 0 0,0 1 0,0-1-1,0 0 1,0 0 0,0 0-1,0 0 1,0 0 0,0 0 0,1 0-1,-1 1 1,0-1 0,0 0 0,0 0-1,0 0 1,0 0 0,0 0-1,0 0 1,0 1 0,0-1 0,0 0-1,-6 6 184,-3 3 130,9-9-308,0 1 1,0-1 0,0 0 0,0 0 0,0 1-1,0-1 1,0 0 0,0 0 0,0 1 0,0-1-1,1 0 1,-1 0 0,0 0 0,0 1 0,0-1-1,0 0 1,0 0 0,0 0 0,1 1 0,-1-1 0,0 0-1,0 0 1,0 0 0,1 0 0,-1 0 0,0 1-1,0-1 1,0 0 0,1 0 0,-1 0 0,0 0-1,0 0 1,1 0 0,-1 0 0,0 0 0,0 0-1,1 0 1,-1 0 0,0 0 0,0 0 0,1 0 0,-1 0-1,0 0 1,0 0 0,0 0 0,1 0 0,-1-1-1,26 1 33,-1-1-1,1-2 0,43-9 1,-38 6-753,55-4 0,-85 10 656,1-1-1,-1 1 1,0 0-1,1 0 0,-1 0 1,1 0-1,-1 0 1,0 1-1,1-1 1,-1 0-1,1 1 1,-1-1-1,0 0 1,0 1-1,1 0 1,-1-1-1,0 1 1,0 0-1,0 0 1,1 0-1,0 1 0,-1 0-56,-1-1-1,1 1 1,-1 0-1,1 0 1,-1 0-1,0 0 0,0 0 1,0 0-1,0 1 1,0-1-1,0 0 0,0 0 1,-1 3-1,0-4 63,1 2 8,-1-1 0,1 0 0,0 1 0,0-1 1,0 0-1,0 1 0,0-1 0,1 4 0,7 5-114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2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9562,'6'93'-544,"0"0"576,-2 0 40,0 2-264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2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11394,'15'120'869,"-4"-26"-104,24 98 1,-24-158-510,29 65 1,-25-66-289,19 60 0,-22-35 620,-3 0 0,4 97 0,-4-32 1341,-3-84-1260,-4-28-933,0 0-1,-1 0 1,0 0 0,-1 1 0,-1 15 0,-3-6-120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2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14491,'-6'32'1504,"5"4"-943,-2-1-225,0 7 1120,3 10-768,0 3-248,6 8-88,7 9-224,3-3-208,1 1 1713,4 5-1497,-2 1 104,4 0 72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2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9850,'0'61'1528,"2"-7"-751,-2-8-145,0-5 1240,1-9-576,1-3-175,0-9-129,0-9-128,-2-7-160,0-2-96,1-4-176,-4-12-240,2-5-640,-2-2-360,0-3 720,0-7-120,-4-4-160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2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10314,'-6'42'928,"-1"7"-752,0 11-48,1 7 441,5 13-345,1 3-112,4 9-40,6 1 32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2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13747,'-5'86'1480,"4"-10"-856,-2-7-288,2-13 1297,1-6-873,0-7-384,0-6-96,2-11-136,1-5-152,0-15-320,-1-22 232,-2-5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2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15782 5865 12027,'-1'4'233,"-1"1"0,-1-1 0,1 0 0,0 0 0,-1 0 0,-6 7 0,6-8-81,1 1-1,-1-1 0,0 1 0,1 0 1,0-1-1,0 1 0,-3 8 1,4-9-22,0 0 1,0 0 0,-1 0 0,1 0 0,-1-1 0,0 1-1,-2 2 1,2-2 84,0 0 0,0 0-1,0 0 1,0 0 0,1 0 0,-2 5-1,-1-2 18,1 0 0,-1 0 0,0-1-1,0 0 1,0 0 0,-1 0-1,1 0 1,-1 0 0,-1-1-1,-9 7 1,-1 1-44,9-8-174,0 1 0,0-2 0,0 1-1,-1-1 1,1 0 0,-1-1 0,0 1 0,0-2 0,0 1 0,0-1 0,0 0-1,-10-1 1,-36 8 50,37-6-47,0-1 1,0-1-1,0 0 1,0-1-1,0 0 0,0-2 1,-16-4-1,4 2 22,-31-2 0,34 6-32,1-1-1,-1-1 1,1-1-1,0-1 1,0-2-1,-44-17 1,-25-20 2,50 22 11,-85-29 0,-292-49-423,224 58 215,-158-36 68,-397-98 99,413 83 40,-466-134-490,694 194 384,-412-144 202,499 167-105,0-2 0,0-1 0,1-1 0,1-1 0,0 0 0,1-2 0,1-1 1,1 0-1,0-1 0,2-1 0,0-1 0,1-1 0,1 0 0,1-1 0,-18-41 0,16 26 51,2 0 0,1-1 0,-13-75-1,22 85-30,1-1-1,1 1 0,2-1 0,1 0 1,2 0-1,5-29 0,1 21-35,1 0-1,1 0 1,3 2-1,0 0 1,39-66-1,-22 53-1,2 1 0,2 2 0,57-57 1,310-265 349,-155 187-258,-170 127-78,35-20 5,43-32 3,-132 88-11,0-2 0,-2-1 0,0 0 0,24-33 0,18-25-188,126-124 0,-171 183 124,0 0 0,-1-1 0,-1-1 0,-2-1-1,0 0 1,15-35 0,51-158 48,-47 121 38,-15 41 80,-2 0 0,-2-1 1,10-89-1,-20 110-85,-3 0-1,-1 0 1,-1-1 0,-2 1 0,-1 0-1,-2 0 1,-11-38 0,8 48-36,-1-1 0,-1 2-1,-1-1 1,-1 1 0,-1 1 0,-1 1-1,-27-30 1,-137-123-10,140 141-37,-1 2-1,-1 2 1,-2 1 0,-49-22-1,29 20-74,-3 4-1,-89-26 0,-146-13-283,-4 21 91,221 33 267,-697-69-1029,283 33 599,-649-33-949,856 69 860,-450-25-7,312-4 472,-365-21 16,376 51 98,-681-26-36,35-39-267,83-10 591,714 76-109,-447 44-1,513-4-176,-310 91-1,240-41 36,-159 41 197,348-103-97,-28 5 280,-124 45 0,206-58-187,0 1 0,-25 17 0,40-22-56,0 1 1,1 1-1,1 0 1,-1 1-1,2 0 0,-11 12 1,19-20-153,1 0 1,0 0-1,0 0 0,-1 0 1,1 0-1,0 0 1,1 1-1,-1-1 0,0 0 1,1 0-1,-1 1 1,1-1-1,0 0 0,-1 1 1,1-1-1,0 0 1,1 1-1,-1-1 0,0 0 1,1 1-1,-1-1 1,1 0-1,0 0 0,1 5 1,3 2 74,1 0 0,0 0 0,0-1 0,11 12 0,-1 0-33,-6-7-251,-1 0 0,-1 1 0,0 0 0,0 1 0,-2-1 0,0 1 0,5 17 0,-15-37-373,4-11 234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0:2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48 13931,'-5'-3'364,"1"0"1,0-1-1,0 1 1,0-1-1,0 0 1,0-1-1,1 1 1,0 0-1,-5-8 1,8 12-350,0-1 1,0 1 0,0 0-1,0 0 1,0 0 0,0 0-1,0 0 1,0 0 0,0 0-1,0 0 1,0 0 0,-1 0-1,1 0 1,0 0 0,0 0-1,0 0 1,0 0 0,0 0-1,0 0 1,0 0 0,0-1-1,0 1 1,0 0 0,-1 0-1,1 0 1,0 0 0,0 0-1,0 0 1,0 1 0,0-1-1,0 0 1,0 0 0,0 0-1,0 0 1,-1 0 0,1 0-1,0 0 1,0 0 0,0 0-1,0 0 1,0 0 0,0 0-1,0 0 1,0 0 0,0 0-1,0 0 1,0 0 0,0 1-1,0-1 1,-1 0 0,1 0-1,0 0 1,0 0 0,0 0-1,0 0 1,0 0 0,0 0-1,0 0 1,0 0 0,0 1-1,0-1 1,0 0 0,-4 13 426,-5 24-205,7-29-118,-63 217 603,-2 8 406,66-228-1082,-1 1 0,1 0 0,0 0-1,1 0 1,0 0 0,0 1 0,1 7 0,-1-13-40,0 0 1,0 0 0,1-1-1,-1 1 1,0 0-1,1 0 1,-1 0 0,1 0-1,-1 0 1,1-1-1,-1 1 1,1 0 0,0 0-1,-1-1 1,1 1 0,0 0-1,0-1 1,-1 1-1,1-1 1,2 1 0,-2 0-2,1-1 0,0 1 0,0-1 0,0 0 0,0 0 0,0 0-1,0 0 1,0 0 0,0-1 0,0 1 0,0-1 0,0 1 0,0-1 0,2 0 0,33-15 57,45-26 1,1-1-42,-21 16-337,-10 4-94,77-45-1,-83 37 191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4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18364,'-4'6'1160,"-2"-9"-1120,3 0-152,3-3-296,6 0 1168,1-5-720,6-3-8,-2-8-8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4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17868,'1'1'245,"1"0"0,0-1 0,0 1 0,0-1 1,0 1-1,0-1 0,1 0 0,-1 0 0,0 1 1,0-2-1,0 1 0,0 0 0,0 0 0,0-1 0,0 1 1,0-1-1,0 1 0,0-1 0,2-1 0,8-1 149,-7 2-316,212-43 1566,-72 30-3447,-141 14 1559,-2 0 83,1-1 1,-1 1-1,0 0 0,1 0 1,-1 0-1,0 0 1,1 1-1,-1-1 0,0 1 1,1-1-1,-1 1 1,0 0-1,0 0 0,0 0 1,0 0-1,3 2 1,-4 1-609,-3 2-104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1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16251,'-22'30'1561,"-3"5"-1169,-8 8-88,-5 3 560,-2 4-168,0 0-80,6-7-175,1-9-41,8-6-64,4-7-128,9-11-384,11-9-280,-8-2 1696,9-12-1240,5-18 24,5-5-16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4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16796,'0'20'1448,"7"-9"-888,7-2-144,13-9 544,9 1-128,11-1-159,5-3-33,4-5-544,3-2-352,-5-7-929,-5-1 1073,-8-2-272,-5-1-168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4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19148,'9'0'1384,"4"1"-1104,3 4-128,2 0 361,1 0-201,0 2-48,-2 4-64,-6 11-120,-4 6 0,-8 15-64,-6 11-8,-7 9 8,-2 0-64,-3 7-432,1-4-96,2-3 496,6-6-128,4-17-49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4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59 150 16988,'0'-1'130,"0"0"1,0-1-1,0 1 0,0 0 1,0-1-1,0 1 1,0 0-1,0-1 1,-1 1-1,1 0 0,-1 0 1,1-1-1,-1 1 1,1 0-1,-2-1 1,2 1-86,0 1 1,-1 0-1,1 0 1,-1 0 0,1 0-1,0 0 1,-1 0 0,1 0-1,0 0 1,-1 0-1,1 0 1,-1 0 0,1 1-1,0-1 1,-1 0-1,1 0 1,0 0 0,-1 0-1,1 1 1,0-1 0,-1 0-1,1 0 1,0 1-1,0-1 1,-1 0 0,1 0-1,0 1 1,0-1-1,-1 0 1,1 1 0,0 0-1,-4 4 95,1 0 1,0 0-1,0 0 0,0 1 0,-2 7 0,-1 6-117,1-1 1,1 2-1,1-1 0,0 0 1,2 1-1,0-1 0,1 1 0,4 26 1,-4-44-13,0 0 0,0 0 0,1 0 0,-1 0 0,1 0 0,0 0 0,0 0 0,-1 0 0,1 0 0,0-1 0,0 1 0,1 0 0,-1 0 0,0-1-1,1 1 1,-1-1 0,1 0 0,-1 1 0,1-1 0,-1 0 0,1 0 0,0 0 0,2 1 0,-1-1 13,0 0-1,0-1 0,0 0 1,0 1-1,0-1 1,0 0-1,0-1 0,0 1 1,0 0-1,0-1 0,0 0 1,0 0-1,-1 0 0,1 0 1,5-2-1,8-6 69,-1 0-1,0-1 1,0 0-1,-1-2 1,24-23-1,-17 12 35,-1 0 0,28-43 0,-34 43-62,21-41 1,-32 57-60,0-1 1,-1 1-1,1 0 1,-1-1-1,-1 0 1,1 1-1,-1-1 1,-1 0-1,1 0 1,-2-10-1,1 16-5,0 1 0,0-1 0,-1 1-1,1-1 1,0 0 0,-1 1 0,0-1-1,1 1 1,-1 0 0,0-1-1,1 1 1,-1-1 0,0 1 0,0 0-1,-2-2 1,3 3 0,-1-1 0,0 1 0,0-1 0,1 1 0,-1 0 0,0 0 0,0-1 0,0 1 0,1 0-1,-1 0 1,0 0 0,0 0 0,0 0 0,1 0 0,-1 0 0,0 0 0,0 0 0,0 0 0,0 0 0,1 0 0,-2 1 0,-2 1 0,1 0 0,-1-1 0,1 2 1,0-1-1,0 0 0,0 1 1,0-1-1,0 1 0,1 0 0,-5 6 1,-3 6 12,0 1-1,2 1 1,0-1 0,1 1 0,0 1 0,2-1 0,0 1 0,0 0 0,2 0 0,1 0-1,0 0 1,1 1 0,1-1 0,4 33 0,-3-46-5,0 1-1,0-1 1,1 0-1,0 0 1,0 1-1,1-1 1,-1 0-1,1-1 1,0 1-1,0 0 1,1-1 0,-1 0-1,1 0 1,0 0-1,0 0 1,0 0-1,1-1 1,-1 0-1,1 0 1,7 3-1,-8-4-2,1 0 0,-1-1 0,0 0-1,1 0 1,0 0 0,-1 0-1,1-1 1,-1 0 0,1 0 0,-1 0-1,1 0 1,0-1 0,-1 1-1,1-1 1,-1-1 0,0 1-1,1-1 1,-1 1 0,0-1 0,0 0-1,0-1 1,0 1 0,0-1-1,5-4 1,-2 0 4,-1 0 0,0 0 1,0 0-1,-1-1 0,9-16 0,-10 16 6,1 0-1,0 0 1,0 0 0,1 1-1,10-12 1,-14 18-14,-1 1 0,1-1 0,-1 1 0,1 0 0,-1-1 0,1 1 1,-1 0-1,1 0 0,0 0 0,-1 0 0,1 0 0,-1 0 0,1 0 0,0 1 0,-1-1 1,1 1-1,-1-1 0,1 1 0,-1-1 0,0 1 0,3 1 0,30 18 13,-29-17-16,-1 1-1,0 0 1,0 1-1,0-1 1,-1 1 0,0-1-1,0 1 1,0 0-1,0 0 1,-1 0-1,4 11 1,-4-9 13,0 0 0,0 1 0,-1-1 0,1 0 0,-2 0 1,1 1-1,-1-1 0,-1 13 0,-9 12 231,9-29-196,-1 1 0,1 0 0,-1 0 0,1 0 1,0 0-1,0 0 0,1 0 0,-1 0 0,1 1 1,0-1-1,0 0 0,1 0 0,1 8 0,-2-12-45,0 1 0,0-1 0,0 1 0,0-1 0,0 1 0,0-1 0,1 1 0,-1-1 0,0 1 0,0-1 0,1 1 0,-1-1 0,0 0 0,1 1 0,-1-1 0,0 1 0,1-1 0,-1 0 0,1 1 0,-1-1 0,1 0 0,-1 0 0,1 1 0,-1-1 0,0 0 0,1 0 0,-1 0 0,1 0 0,0 1 0,-1-1 0,1 0 0,-1 0 0,1 0 0,-1 0 0,1 0 0,-1 0 0,1 0 0,-1-1 0,1 1 0,-1 0 0,1 0 0,-1 0 0,1 0 0,-1-1 0,1 1 0,-1 0 0,0 0 0,1-1 0,-1 1 0,1 0 0,-1-1 0,0 1 0,1-1 0,-1 1 0,0 0 0,1-2 0,1 0-132,0 0 0,0 0 0,-1-1 0,1 1 0,-1-1 0,0 1 0,1-1 0,0-4-1,9-35-430,-3 20 211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7 245 12915,'-1'-1'246,"0"0"-1,1 0 1,-1 0 0,1 1 0,-1-1 0,1 0-1,-1 0 1,1 0 0,0 0 0,-1 0-1,1-1 1,0 1 0,0 0 0,0 0 0,0 0-1,0 0 1,0 0 0,0 0 0,0 0 0,1 0-1,-1 0 1,0 0 0,0 0 0,1-1 0,9-28 2040,-10 28-2145,8-15 241,0 0 0,1 1 0,1 0 0,1 0-1,0 1 1,1 1 0,0 0 0,1 0 0,15-11-1,-25 22-355,1 0 0,-1 1 0,1 0-1,-1-1 1,1 1 0,0 1-1,0-1 1,0 0 0,7-1 0,-10 3-26,0 0 0,0 0 1,1 0-1,-1 0 0,0 0 1,0 0-1,0 1 1,0-1-1,0 0 0,0 1 1,0-1-1,1 0 0,-1 1 1,0 0-1,-1-1 1,1 1-1,0-1 0,0 1 1,0 0-1,0 0 0,0 0 1,-1-1-1,1 1 0,0 0 1,-1 0-1,1 0 1,0 0-1,-1 0 0,1 0 1,-1 0-1,0 0 0,1 0 1,-1 1-1,0-1 1,0 0-1,0 0 0,1 0 1,-1 0-1,-1 2 0,3 13-10,-1 0-1,-1 0 0,-1 0 0,0 1 1,-5 16-1,-4 14-2497,6-50-451,4 3 2943,-2-9-914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4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 15619,'2'-18'2163,"-2"18"-2122,0 0 0,0 0 1,0 0-1,1 0 0,-1-1 0,0 1 0,0 0 0,0 0 0,0 0 1,0 0-1,0 0 0,1 0 0,-1 0 0,0 0 0,0 0 1,0 0-1,0 0 0,0 0 0,1 0 0,-1 0 0,0 0 0,0 1 1,0-1-1,0 0 0,0 0 0,0 0 0,1 0 0,-1 0 0,0 0 1,0 0-1,0 0 0,0 0 0,0 0 0,0 1 0,0-1 1,0 0-1,0 0 0,1 0 0,-1 0 0,0 0 0,0 0 0,0 1 1,0-1-1,0 0 0,0 0 0,0 0 0,0 0 0,0 0 0,0 1 1,0-1-1,0 0 0,9 33 1992,-5 24-1405,-3 1-1,-8 83 0,-28 113-290,18-137-154,21-147-32,44-256 236,-47 284-385,8-27 32,-9 29-33,0-1-1,1 1 0,-1 0 0,0 0 0,0 0 1,0 0-1,0-1 0,0 1 0,0 0 1,1 0-1,-1 0 0,0 0 0,0 0 1,0 0-1,0 0 0,1-1 0,-1 1 1,0 0-1,0 0 0,0 0 0,1 0 0,-1 0 1,0 0-1,0 0 0,0 0 0,1 0 1,-1 0-1,0 0 0,0 0 0,0 0 1,1 0-1,-1 0 0,0 0 0,0 0 1,0 0-1,0 0 0,1 0 0,-1 1 0,9 13-5,-4-1 0,1 0 0,0-1 0,0 0 0,1 0 0,1-1 0,16 20 0,-21-28 11,1 0 0,-1 0-1,1 0 1,-1 0 0,1-1 0,0 1 0,0-1 0,0 0 0,0 0 0,1-1 0,-1 1 0,0-1 0,1 0 0,-1 0 0,1 0 0,-1-1 0,1 0-1,0 0 1,-1 0 0,1 0 0,-1-1 0,1 1 0,-1-1 0,6-2 0,-3 1 45,-1-1 1,1 0-1,-1 0 1,0 0-1,1-1 0,-2 0 1,1 0-1,0-1 1,5-6-1,-8 8-1,0 1-1,0-1 1,-1 0-1,0 0 1,1 0 0,-1-1-1,-1 1 1,1-1-1,0 1 1,-1-1 0,1 1-1,-1-1 1,0 0-1,-1 0 1,1 1 0,0-1-1,-1 0 1,0-6-1,0 9-42,0 1 0,0-1 0,0 1 0,0 0 1,0-1-1,0 1 0,0-1 0,0 1 0,0-1 0,0 1 0,-1-1 0,1 1 0,0-1 0,0 1 0,0 0 0,-1-1 0,1 1 0,0-1 0,-1 1 0,1 0 0,0-1 0,-1 1 0,1 0 0,0-1 0,-1 1 0,1 0 0,0 0 0,-1-1 0,1 1 0,-1 0 1,0 0-1,0 0-2,0 0 0,0 0 0,0 1 1,0-1-1,1 0 0,-1 1 0,0-1 1,0 1-1,0-1 0,1 1 0,-1-1 1,0 1-1,0 0 0,0 0 0,-20 28 21,17-20-25,0-1 1,1 1 0,0-1-1,1 1 1,0 0 0,0 0-1,1 0 1,0 0-1,0 0 1,2 16 0,-1-22-13,1 1 0,0 0 0,-1-1 0,1 1 1,1 0-1,-1-1 0,0 0 0,1 1 0,0-1 0,0 0 1,0 0-1,0 0 0,0 0 0,1 0 0,-1 0 0,1 0 1,0-1-1,0 0 0,0 1 0,0-1 0,0 0 0,0 0 1,1-1-1,-1 1 0,1-1 0,-1 0 0,1 0 0,5 1 1,-8-1-72,1 0 1,0-1-1,0 1 0,-1-1 1,1 0-1,0 0 1,0 1-1,0-1 1,-1 0-1,1-1 0,0 1 1,0 0-1,0 0 1,-1-1-1,1 1 1,0-1-1,0 1 1,-1-1-1,1 0 0,-1 0 1,1 0-1,0 0 1,-1 0-1,0 0 1,1 0-1,-1 0 0,0-1 1,1 1-1,-1-1 1,0 1-1,0 0 1,0-1-1,0 0 0,-1 1 1,1-1-1,0 0 1,-1 1-1,1-1 1,-1 0-1,1 0 1,-1 1-1,0-1 0,0-2 1,6-19-639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4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19372,'0'6'1680,"-2"-2"-1215,2 4-185,2 1 712,2 3-256,2 0-656,-1 4-424,1-9-712,1 1-1289,3 2 1929,-7-3-384,3 0-272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4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15875,'-11'27'5423,"-18"50"-3479,14-28-1733,2 1 0,3 0-1,-7 82 1,16-117-182,0 0-1,1 0 0,4 25 1,-4-37-25,0 0 1,0-1 0,1 1-1,0 0 1,-1-1-1,1 1 1,0-1 0,0 1-1,0-1 1,1 0-1,-1 1 1,1-1 0,-1 0-1,1 0 1,0 0-1,0 0 1,0 0 0,0 0-1,0 0 1,0-1 0,0 1-1,0-1 1,1 0-1,-1 1 1,1-1 0,-1 0-1,5 1 1,-4-2 0,0 0 0,0 0 0,0 0 0,0-1 0,1 1 0,-1-1 0,0 0 0,0 0 0,0 0 0,0 0 0,-1 0 0,1-1 0,0 1 0,0-1 0,-1 0 0,1 1 0,3-5 0,5-4 16,-1-1 0,13-16 0,-20 23-14,11-14 77,-1 0 0,-1-2 0,-1 0 0,16-38 0,-32 69 61,1 1-1,1-1 1,0 1-1,-2 16 1,5-24-135,-1 1 0,1-1 0,0 1 0,1-1 0,-1 0 0,1 1 0,0-1 0,0 0 0,0 0 0,1 0 0,-1 0 0,1 0 0,0 0 0,5 7 1,-6-9-35,1-1 0,-1 1 0,1-1 0,0 1 0,0-1 0,0 0 0,-1 0 1,1 0-1,0 0 0,0 0 0,1 0 0,-1 0 0,0-1 0,0 1 0,0-1 1,0 1-1,1-1 0,-1 0 0,0 0 0,0 0 0,1 0 0,-1 0 0,0-1 0,0 1 1,0-1-1,1 1 0,-1-1 0,0 0 0,0 0 0,3-1 0,1-1-83,-1-1-1,1 1 0,-1-1 0,0 0 0,0 0 1,0 0-1,-1-1 0,1 0 0,-1 0 0,0 0 1,4-8-1,7-15-275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4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15011,'-15'46'2707,"7"-26"-1396,2 1 0,0 0 0,-6 41 0,11-40-990,1 0-1,1-1 1,1 1-1,0 0 1,8 26 0,37 99-775,-36-118-52,-48-122-4133,-30-55 4695,67 148-37,0-1-1,0 1 1,0 0 0,-1 0 0,1 0 0,0 0 0,0 0-1,0-1 1,0 1 0,0 0 0,0 0 0,0 0 0,0 0-1,0-1 1,0 1 0,0 0 0,0 0 0,0 0 0,0-1-1,0 1 1,0 0 0,0 0 0,0 0 0,0 0 0,0-1-1,0 1 1,0 0 0,0 0 0,0 0 0,0 0 0,0-1-1,0 1 1,1 0 0,-1 0 0,0 0 0,0 0 0,0 0-1,0 0 1,0-1 0,0 1 0,1 0 0,-1 0 0,0 0-1,0 0 1,0 0 0,0 0 0,1 0 0,-1 0 0,0 0-1,0 0 1,0 0 0,0 0 0,1 0 0,-1 0 0,0 0-1,0 0 1,0 0 0,0 0 0,1 0 0,-1 0 0,0 0-1,0 0 1,14 3 149,-13-2-101,34 8-373,-1-1 0,48 4 0,-30-7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4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95 176 18388,'-6'5'505,"-10"9"726,-23 26 1,35-36-1028,0 0 1,1 1-1,0-1 1,0 1-1,0 0 0,1 0 1,-1 0-1,1 1 1,0-1-1,1 0 1,-2 8-1,3-12-186,0-1 0,0 1 0,0-1 0,0 1 0,0-1 0,0 1 0,0-1 1,0 1-1,0-1 0,0 1 0,0-1 0,0 1 0,0-1 0,0 1 0,1-1 0,-1 1 0,0-1 0,0 1 0,1-1 0,-1 1 0,0-1 0,0 1 0,1-1 0,-1 0 0,1 1 1,-1-1-1,0 0 0,2 1 0,-1-1-11,0 1 0,0-1 1,0 0-1,0 0 1,0 0-1,0 0 1,1 0-1,-1 0 0,0 0 1,0 0-1,0 0 1,2-1-1,1 0-33,0-1 1,0 1-1,0-1 0,0 0 1,0 0-1,6-5 0,-3 0-36,0 0 1,0-1-1,0 0 0,-1 0 0,0-1 0,-1 0 1,0 0-1,4-10 0,-12 26 31,1 0-1,0-1 1,0 1-1,0 0 1,0 15-1,1-21 34,1 1-1,0-1 1,0 1-1,0 0 1,0-1-1,0 1 0,1-1 1,-1 1-1,0 0 1,1-1-1,-1 1 0,1-1 1,-1 1-1,1-1 1,0 0-1,0 1 0,0-1 1,0 0-1,0 1 1,0-1-1,0 0 1,0 0-1,0 0 0,0 0 1,1 0-1,-1 0 1,0 0-1,1 0 0,-1-1 1,1 1-1,-1 0 1,1-1-1,-1 1 1,1-1-1,-1 0 0,1 1 1,-1-1-1,1 0 1,1 0-1,10-1-188,-1 0 0,1-1 0,-1 0 0,0-1 0,0 0-1,0-1 1,14-7 0,11-3-503,-25 14 2297,-13-1-1529,1 0 0,0 1 1,0-1-1,-1 0 1,1 0-1,0 1 1,0-1-1,0 0 1,0 0-1,0 1 1,0-1-1,0 0 0,0 1 1,1-1-1,-1 0 1,0 0-1,0 1 1,1-1-1,-1 0 1,0 1-1,1-2 1,21-69 461,-21 71-544,-1-1 1,1 1-1,-1 0 1,0 0-1,1 0 0,-1 0 1,1 0-1,-1 0 1,1 0-1,-1 0 1,0 1-1,1-1 1,-1 0-1,1 0 1,-1 0-1,1 0 0,-1 0 1,0 1-1,1-1 1,-1 0-1,0 0 1,1 1-1,-1-1 1,0 0-1,1 1 1,-1-1-1,1 1 0,12 9-16,-13-9 12,11 7-110,0 0 1,1 0-1,0-1 1,0-1-1,0 0 1,20 7-1,-27-12 17,0 1 0,0-1 0,1 0-1,-1-1 1,0 1 0,1-1 0,-1 0 0,10-1 0,-12 0 45,0 0 1,0 1-1,0-1 1,-1-1-1,1 1 1,0 0 0,-1-1-1,1 1 1,-1-1-1,1 1 1,-1-1 0,0 0-1,0 0 1,0-1-1,0 1 1,3-5-1,-29 33 571,24-25-528,-11 14 149,11-14-176,0-1 0,0 1 1,-1-1-1,1 1 0,0-1 1,0 1-1,0-1 0,-1 1 1,1-1-1,0 1 0,0-1 1,0 1-1,0-1 0,0 1 1,0-1-1,0 1 1,0-1-1,0 1 0,0-1 1,0 1-1,0-1 0,1 1 1,-1-1-1,0 1 0,0-1 1,0 0-1,1 1 0,-1-1 1,0 1-1,1 0 0,21-23-1061,-20 20 945,12-15-314</inkml:trace>
  <inkml:trace contextRef="#ctx0" brushRef="#br0" timeOffset="1">585 1 13051,'5'27'1104,"6"-1"-1032,8-8-160,9 1 1040,7-9-864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4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16123,'-22'13'1431,"-3"0"13,0 2 0,-22 17 0,46-31-1381,0 0 1,0-1-1,-1 1 1,1 0-1,0 0 0,0 0 1,0 0-1,1 0 1,-1 0-1,0 0 1,0 0-1,1 1 0,-1-1 1,0 0-1,1 0 1,-1 3-1,1-3-78,0-1 1,0 1-1,1-1 0,-1 0 0,0 1 1,1-1-1,-1 1 0,0-1 0,1 0 1,-1 1-1,1-1 0,-1 0 0,1 1 1,-1-1-1,1 0 0,-1 0 0,0 0 1,1 1-1,0-1 0,-1 0 0,1 0 1,-1 0-1,1 0 0,-1 0 0,1 0 1,-1 0-1,1 0 0,0 0 0,10 0-778,1-1 0,18-3 0,-23 2 482,18-2-795,38-6-1370,-59 10 2365,1-1 0,-1 1 0,0 1 0,1-1 0,-1 0 0,1 1-1,-1 0 1,0 0 0,0 0 0,1 1 0,3 1 0,-7-2 148,0 0 0,0-1 0,0 1 0,0 0 0,0-1 0,0 1 0,-1 0 0,1 0-1,0 0 1,0 0 0,-1 0 0,1 0 0,-1 0 0,1 0 0,-1 0 0,1 0 0,-1 1 0,1-1 0,-1 0 0,0 0 0,0 0-1,0 0 1,0 2 0,0 1 109,0-1-1,-1 0 1,1 1-1,-1-1 1,0 0-1,0 0 1,-1 0-1,-1 5 1,-5 5 740,0-1 0,-19 22 0,26-32-801,-5 6 219,0-1 1,0 0-1,0 0 1,-1 0 0,0-1-1,-1 0 1,1 0 0,-1-1-1,0 0 1,-1-1-1,-8 4 1,16-7-273,1-1-1,-1 0 1,0 1 0,0-1-1,0 0 1,0 0 0,0 0-1,0 0 1,0 1 0,0-2-1,0 1 1,0 0 0,0 0-1,0 0 1,0 0 0,0 0-1,0-1 1,1 1 0,-1-1-1,0 1 1,0 0 0,0-1-1,0 1 1,1-1 0,-1 0-1,0 1 1,0-1 0,1 0-1,-1 1 1,1-1 0,-1 0-1,0 0 1,1 1 0,-1-1-1,1 0 1,0 0 0,-1 0-1,1 0 1,-1-1 0,1-2 14,-1 0 0,0-1 0,1 1 0,0-1 0,0 1 0,0 0 0,2-8 0,4-23 31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32 245 15259,'1'16'1433,"2"4"-745,3 6-184,8 1 648,2-1-120,13 0-200,2-1-95,8-6-153,-2-3-144,3-5-600,-2-2-304,-10-5 120,-2-4 208,-13-1-112,-4-5-113</inkml:trace>
  <inkml:trace contextRef="#ctx0" brushRef="#br0" timeOffset="1">9 26 15955,'-9'0'1833,"15"0"-945,4-4-312,19-2 1088,5 0-303,11 2-465,5 1-272,4 1-696,2 2-464,-6-1 520,-4 2-144,-13 2-104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4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18676,'-32'159'3351,"-2"14"-400,32-152-2852,1 0 0,1-1 0,0 1 0,2 0 0,0 0 0,8 30 0,-6-27-1067,-7-18-280,-8-12-156,1-5 260,1 1-1,0-1 1,-13-21 0,-5-7-331,-50-57 629,21 39 4577,56 57-3679,0 0-1,0-1 1,0 1-1,0 0 1,0 0 0,0 0-1,-1-1 1,1 1-1,0 0 1,0 0-1,0-1 1,0 1 0,0 0-1,0 0 1,0 0-1,0-1 1,0 1 0,0 0-1,0 0 1,0-1-1,0 1 1,0 0-1,0 0 1,0 0 0,0-1-1,1 1 1,-1 0-1,0 0 1,0 0 0,0-1-1,0 1 1,0 0-1,0 0 1,1 0-1,-1-1 1,0 1 0,0 0-1,0 0 1,1 0-1,-1 0 1,0 0-1,0 0 1,0-1 0,1 1-1,-1 0 1,0 0-1,0 0 1,0 0 0,1 0-1,-1 0 1,0 0-1,1 0 1,4 0 159,0 0 0,1 0 0,-1 0 0,0 1-1,1 0 1,-1 0 0,0 0 0,7 4 0,15 2-3,107 5-253,-122-11 36,41 2-56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18276,'0'0'38,"0"0"-1,0 0 1,0 0-1,0 0 1,0 0 0,0 0-1,1 0 1,-1 1-1,0-1 1,0 0 0,0 0-1,0 0 1,0 0 0,0 0-1,0 0 1,0 0-1,0 0 1,0 0 0,0 0-1,0 0 1,0 0 0,1 0-1,-1 0 1,0 0-1,0 0 1,0 0 0,0 0-1,0 0 1,0 0 0,0 0-1,0 0 1,0 0-1,0 0 1,0 0 0,1 0-1,-1 0 1,0 0-1,0 0 1,0 0 0,0 0-1,0 0 1,0 0 0,0 0-1,0 0 1,0 0-1,0 0 1,0-1 0,0 1-1,0 0 1,0 0 0,1 0-1,-1 0 1,0 0-1,0 0 1,0 0 0,0 0-1,0 0 1,0 0-1,0 0 1,0-1 0,-1 13 1073,-3 15-5,3-24-1002,-4 24 441,-2 28 1,6-49-512,1 0 1,-1 0-1,2 0 1,-1 0-1,1 0 1,-1 0-1,2 0 1,-1-1 0,1 1-1,0 0 1,4 8-1,-5-12 4,1 1 0,0-1 0,0 0 0,0 0 0,1 0 0,-1 0 0,0 0 0,1 0 0,-1-1 0,1 1 0,0-1 1,-1 0-1,1 0 0,0 0 0,0 0 0,0 0 0,0 0 0,0-1 0,0 0 0,0 1 0,0-1 0,0 0 0,0 0 0,0-1 0,0 1 0,5-2 0,2 0 102,0-1 0,-1 0-1,1-1 1,-1 0 0,0 0 0,15-10 0,-14 6-1,0 0 0,-1 0 0,1-1 1,-2 0-1,1 0 0,-1-1 0,-1 0 0,0-1 0,0 0 0,-1 0 1,9-22-1,-15 28-2,-3 9-109,-5 12-37,7-12 6,0 0 1,0 1 0,0 0-1,1-1 1,-1 1 0,1-1-1,0 1 1,1 0 0,-1-1-1,1 1 1,0-1 0,2 6 0,-2-8 1,0 1 1,0-1 0,1 1 0,0-1 0,-1 0 0,1 0 0,0 0-1,0 0 1,0 0 0,0 0 0,0 0 0,1 0 0,-1-1 0,1 0-1,-1 1 1,1-1 0,-1 0 0,1 0 0,0 0 0,-1 0 0,6 0-1,7 1 9,0 0 0,0-1-1,0-1 1,0 0-1,0-1 1,0 0 0,0-2-1,0 0 1,17-5 0,-13 2 6,0-1 1,0-1-1,-1-1 0,0 0 1,0-2-1,22-16 1,-16 3-1,-23 23-16,0 0 0,-1 1-1,1-1 1,0 0 0,-1 0-1,1 1 1,-1-1 0,1 0 0,-1 0-1,1 0 1,-1 0 0,0 0-1,0 0 1,1 0 0,-1 0 0,0 0-1,0 0 1,0 0 0,0 0-1,0 0 1,0 0 0,0 0-1,0 0 1,0 0 0,-1 0 0,1 0-1,0 0 1,-2-1 0,2 1-94,-1 1 0,0 0 0,0-1 0,0 1 0,0 0 0,0 0 1,0 0-1,0 0 0,0 0 0,0 0 0,0 0 0,0 0 0,0 0 0,-1 0 1,-5 3-923,10 2 545,4-5-74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5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20116,'3'0'1817,"3"4"-1249,10-1-184,11 3 928,1-3-440,13 1-408,2-4-103,5 1-209,-5-1-128,-4-3-304,-6 1-273,-12 2-623,-6-2-232,-15-1 1000,-6 3-296,-8 0-137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8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14955,'3'13'1713,"12"-5"-841,11-1-256,10-2 880,6-1-192,6-3-247,0-1-105,-3 0-328,-2 0-224,-2-2-928,-8-6 600,-11 3-128,-4-1-104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0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 18628,'1'-15'2969,"-5"30"-1512,-8 33-260,12-43-1127,-6 21 168,-4 44 0,9-64-209,1 0 0,0 0 0,0 0 1,0 0-1,1 0 0,0 0 1,0 0-1,0 0 0,1 0 1,0 0-1,0 0 0,1-1 0,4 9 1,-5-11 15,1-1 0,0 1 0,0-1 0,0 0 0,0 1 1,0-1-1,0-1 0,1 1 0,-1 0 0,0-1 0,1 0 0,-1 0 1,1 0-1,0 0 0,-1 0 0,1-1 0,0 0 0,-1 1 1,1-1-1,0-1 0,4 0 0,4 0 78,1-1 0,-1-1 1,-1 0-1,1 0 0,14-7 0,-4 0 65,0-1-1,-1-1 1,0-1 0,24-19-1,-35 24-142,0-1-1,-1 1 1,0-1-1,-1-1 1,0 0-1,0 0 1,-1-1-1,0 0 1,9-23-1,-15 34-41,-1-1-1,0 1 1,1-1-1,-1 1 1,0-1-1,0 1 1,0-1-1,1 0 1,-1 1-1,0-1 1,0 1-1,0-1 1,0 0-1,0 1 1,0-1-1,0 1 1,0-1-1,0 0 1,-1 1-1,1-1 1,0 0-1,-10 3 23,-12 17-25,15-8 15,1 0 0,0 0 0,1 0 0,0 0 0,0 1 0,1 0-1,1 0 1,-3 17 0,5-24-49,0 1 0,1 0 0,0 0-1,0 0 1,1 0 0,-1 0 0,1 0 0,3 10-1,-3-13-71,1 0 0,-1 0 0,1 0 0,-1 0 0,1 0 0,0-1 0,0 1-1,0 0 1,0-1 0,1 0 0,-1 1 0,1-1 0,-1 0 0,1 0 0,0 0-1,4 2 1,-3-3 18,0 0 0,0 0 0,0 0 0,0 0-1,0 0 1,0-1 0,0 0 0,5 0 0,18-1-410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0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 11402,'4'-2'3127,"18"-2"2952,-17 7-5050,-9 7-616,-40 45 1849,21-26-2157,0 0 0,2 1 0,1 1 0,-28 62 0,46-82-799,12-25 619,-7 10 331,42-62-267,-14 22-161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0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50 16315,'0'10'1857,"-7"5"-977,-8 7-336,2 4 1409,-1 5-673,0 2-488,5 4-144,2 1-256,4-1-72,7-3-160,5 2-144,2-7-448,-1-6-288,-1-10-496,-3-11-80,-5-9 872,-2-8-297,-11-13-255</inkml:trace>
  <inkml:trace contextRef="#ctx0" brushRef="#br0" timeOffset="1">0 181 16163,'0'9'1665,"8"1"-833,7-3-320,13 0 928,6-1-319,12 0-697,1-3-472,3-8 256,5-3-56,-2-2-296</inkml:trace>
  <inkml:trace contextRef="#ctx0" brushRef="#br0" timeOffset="2">709 1 19604,'-5'11'2049,"-1"6"-1497,-1 2-216,0 1 952,1 5-632,4 0-136,0 3-256,2-3-152,3 3-432,0-3-320,0-5-592,-3-2-104,0-13 896,-3-3-257,-3-11-223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0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17836,'-1'0'2000,"2"0"-1352,11 3-192,4 1 1033,11 2-585,1 0-184,10-1-504,-1 1-464,6-3 304,-1 0-40,-7-3-160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0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29 14531,'13'-16'2003,"-3"3"2735,-15 29-1946,1-7-2510,-14 32 480,-16 57 1,30-86-758,1 0 1,1 1-1,0-1 1,1 1-1,0-1 1,1 1-1,0-1 1,1 1-1,4 21 1,-5-32 7,1 1 1,0 0 0,0-1 0,-1 1 0,2-1 0,-1 1 0,0-1 0,0 1-1,1-1 1,-1 0 0,1 0 0,0 1 0,0-1 0,0 0 0,0-1 0,0 1-1,0 0 1,0-1 0,0 1 0,1-1 0,-1 1 0,1-1 0,-1 0 0,1 0 0,-1-1-1,1 1 1,0 0 0,0-1 0,-1 1 0,1-1 0,0 0 0,4 0 0,1-1 44,-1 0 1,1-1-1,0 0 1,-1 0-1,1-1 1,-1 0-1,0 0 1,0 0-1,0-1 1,9-7-1,8-8 122,-1-1 0,-1-1-1,-1 0 1,-1-2 0,-2-1-1,0 0 1,30-53 0,-41 56-154,-8 18-34,-4 10-8,-3 5 4,2 1 0,-1-1 0,2 1-1,0 1 1,0-1 0,1 1 0,-3 25-1,6-35-11,0 0-1,1 0 0,0 0 1,0 0-1,0 0 1,0 0-1,1 0 0,0 0 1,0 0-1,0 0 1,0 0-1,0 0 0,1-1 1,0 1-1,-1 0 1,1-1-1,1 1 0,-1-1 1,1 0-1,-1 0 1,1 0-1,0 0 0,0 0 1,0 0-1,0-1 1,0 0-1,1 1 0,-1-1 1,1 0-1,0-1 0,7 3 1,-6-2 7,0-1 0,0 0 0,1-1 0,-1 1 0,0-1 0,1 0 0,-1 0 0,8-2 0,18-4-150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17428,'9'16'2168,"-7"3"-1328,-2 5-304,0 5 1577,-1 1-1137,1 7-184,1-2-248,5 2-143,-4-8-217,2-2-160,-1-7-361,-2-6-351,1-4-336,-10-18 384,-4-12 48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1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14755,'-7'54'1776,"2"-25"-1038,1 1 0,2 0 0,1-1 0,1 1 0,4 32 0,-3-57-637,0 0 1,0-1-1,1 1 1,-1-1-1,1 0 0,0 1 1,0-1-1,0 0 0,1 0 1,5 7-1,-6-10-67,-1 1-1,1-1 1,0 1-1,0-1 1,0 0 0,0 0-1,0 1 1,0-1 0,0-1-1,0 1 1,0 0-1,0 0 1,1-1 0,-1 1-1,0-1 1,1 0 0,-1 0-1,0 0 1,0 0-1,1 0 1,-1 0 0,0-1-1,4 0 1,1-2 11,1 0-1,-1 0 1,0 0 0,0-1-1,0-1 1,0 1 0,-1-1-1,0 0 1,0 0 0,0-1-1,0 0 1,-1 0 0,7-10-1,0-2 47,0 0-1,-1-1 0,15-37 1,-15 13-54,-5 19-70,-7 49 1,0-17 80,0 1-1,0 0 1,1 0 0,1 0 0,0 0-1,0 0 1,3 11 0,-3-17-32,0-1 0,0 0 0,0 1 0,0-1 0,1 0 0,-1 0 0,0 0 0,1 0 0,0 0 0,-1 0 0,1 0 0,0 0 0,0-1 0,0 1 0,0-1 0,1 0 0,-1 1 0,0-1 0,1 0 0,-1 0 0,0 0 0,1-1 0,-1 1 0,1-1 0,-1 1 0,1-1 1,-1 0-1,1 0 0,-1 0 0,4 0 0,2-1 52,0 0 1,1 0 0,-1-1 0,0 0 0,0 0 0,0-1-1,13-7 1,-3 1 40,0-2-1,16-13 1,10-9-3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0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17388,'1'1'165,"1"0"0,-1 0-1,1 0 1,-1 0 0,1 0 0,-1-1 0,1 1 0,0 0 0,0-1 0,-1 1 0,1-1 0,0 0 0,0 1-1,-1-1 1,1 0 0,0 0 0,0 0 0,0-1 0,2 1 0,4 0 279,62 0 1861,-20 0-1535,0 1 0,0 3 1,80 16-1,-126-19-753,0 0-1,0 0 0,-1 0 0,1 1 1,0 0-1,-1 0 0,1 0 1,-1 0-1,0 0 0,5 5 0,-7-6-14,0 0-1,0 0 0,0 0 0,-1 0 1,1 1-1,0-1 0,-1 0 1,1 1-1,-1-1 0,1 1 0,-1-1 1,0 1-1,1-1 0,-1 1 1,0-1-1,0 1 0,0-1 0,0 0 1,0 1-1,0-1 0,-1 1 1,1-1-1,0 1 0,-1-1 0,1 1 1,-1-1-1,0 0 0,1 1 0,-3 1 1,-5 8-5,0-1 1,0 0-1,-1 0 0,-1-1 1,0-1-1,0 1 1,-1-1-1,-18 10 1,12-7 9,1 0 1,-25 22 0,41-32-8,-1-1 1,1 1-1,-1-1 1,1 1 0,-1-1-1,1 1 1,-1-1-1,1 1 1,0 0 0,-1-1-1,1 1 1,0 0-1,-1-1 1,1 1 0,0 0-1,0-1 1,0 1-1,-1 1 1,2-1-1,-1-1 0,0 1 0,0-1 0,0 0 0,1 1 0,-1-1-1,0 1 1,1-1 0,-1 0 0,0 1 0,1-1 0,-1 0 0,0 1 0,1-1 0,-1 0 0,0 0 0,1 1 0,-1-1 0,1 0 0,-1 0 0,2 1 0,33 3-28,-20-2 7,14 2-99,54 18-1,-76-20 84,1 1 0,-1 0 0,0 0 0,-1 0 1,1 1-1,-1 0 0,1 0 0,-1 1 0,0 0 0,-1 0 0,1 0 0,-1 1 0,5 7 1,-8-11 18,-1 0 1,0 0 0,0 0 0,0 0 0,0 0 0,0 0 0,-1 0-1,1 0 1,-1 0 0,1 1 0,-1-1 0,0 0 0,0 0 0,0 1-1,0-1 1,0 0 0,-1 0 0,1 1 0,-1-1 0,0 3-1,-1-2 11,0 1 0,0-1-1,0 0 1,0 0-1,0 0 1,-1 0 0,0 0-1,1 0 1,-1-1-1,0 1 1,-4 1 0,-6 5 86,-2-2 1,1 1 0,-1-2-1,-25 8 1,4-2 154,-1-3 1,0-1-1,0-2 1,0-1-1,-74-1 1,106-3-316,0-1 0,1-1 0,-1 1 0,1-1 1,-1 1-1,1-1 0,-1-1 0,1 1 0,0-1 0,-1 1 0,1-1 1,0 0-1,0-1 0,0 1 0,0-1 0,1 0 0,-1 0 0,-5-5 1,4-1-273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2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16163,'4'-5'1937,"-4"12"-666,-6 19-23,4-18-955,-1 11 205,-1 1-1,2-1 1,1 1-1,2 34 1,-1-52-451,0-1-1,0 0 1,0 0 0,0 1 0,1-1 0,-1 0 0,0 0 0,1 1 0,-1-1 0,1 0 0,-1 0 0,1 0 0,0 0-1,-1 0 1,1 0 0,0 0 0,0 0 0,0 0 0,0 0 0,-1 0 0,1 0 0,1 0 0,0 0 0,-1-1 2,1 1 0,-1-1 0,1 0 0,0 0 0,-1 0 0,1 0 0,-1 0 0,1 0 0,0 0 0,-1 0 0,1-1 0,-1 1 0,1-1 0,-1 1 0,3-2 0,7-4 171,-1 0 0,0 0-1,17-16 1,-20 17-123,41-36 374,26-20-56,-74 61-414,-1 0 0,1 0-1,0 0 1,0 0 0,0 1-1,0-1 1,0 0-1,0 0 1,0 1 0,0-1-1,0 0 1,0 0 0,0 0-1,0 1 1,0-1-1,0 0 1,0 0 0,0 1-1,0-1 1,0 0 0,0 0-1,0 0 1,0 1-1,0-1 1,0 0 0,0 0-1,0 0 1,1 1-1,-1-1 1,0 0 0,0 0-1,0 0 1,0 1 0,0-1-1,1 0 1,-1 0-1,0 0 1,0 0 0,0 0-1,1 0 1,-1 0 0,0 1-1,0-1 1,0 0-1,1 0 1,-1 0 0,0 0-1,0 0 1,1 0 0,-1 0-1,0 0 1,0 0-1,0 0 1,1 0 0,-1 0-1,0 0 1,0 0-1,1 0 1,-1-1 0,0 1-1,0 0 1,0 0 0,1 0-1,-1 0 1,0 0-1,0 0 1,0 0 0,0-1-1,1 1 1,-5 22 33,3-17-30,0-3-1,1 0 1,-1 0-1,1 0 0,0 0 1,0 0-1,0 1 0,0-1 1,1 0-1,-1 0 0,0 0 1,1 0-1,0 0 0,-1 0 1,2 3-1,-1-4 0,0 0 0,0-1-1,0 1 1,0 0 0,0 0 0,0 0-1,0-1 1,0 1 0,0-1 0,1 1-1,-1-1 1,0 1 0,0-1-1,0 1 1,1-1 0,-1 0 0,0 0-1,0 0 1,1 0 0,-1 0 0,0 0-1,0 0 1,1 0 0,1-1 0,11-2 17,-1-1 1,1 0-1,-1-1 1,0 0 0,0-1-1,0-1 1,21-14 0,-16 9-10,0 2 1,26-11 0,-44 20-13,0 1 0,1 0 0,-1 0 0,0 0 0,1 0 0,-1 0 0,0 0 0,0 0 0,1 0 0,-1 0 0,0 0 0,1 0 0,-1 1 0,0-1 0,0 0 1,1 0-1,-1 0 0,0 0 0,0 0 0,1 0 0,-1 1 0,0-1 0,0 0 0,1 0 0,-1 0 0,0 1 0,0-1 0,0 0 0,0 0 0,1 1 0,-1-1 1,0 0-1,0 0 0,0 1 0,0-1 0,0 0 0,0 0 0,0 1 0,0-1 0,0 0 0,0 1 0,0-1 0,0 0 0,0 1 0,0-1 0,0 0 0,0 0 1,0 1-1,0-1 0,0 0 0,0 1 0,0-1 0,0 0 0,0 0 0,-1 1 0,1-1 0,0 0 0,-7 26-13,5-17 4,0-2-2,0 1 1,1-1-1,0 1 1,1 0 0,0 8-1,0-15-16,0 1-1,0-1 1,0 0-1,1 0 1,-1 0-1,0 0 1,0 0-1,1 0 1,-1 0-1,0 0 1,1 0-1,-1-1 1,1 1-1,0 0 1,-1 0-1,1 0 1,0 0-1,-1-1 1,1 1-1,0 0 1,0-1 0,0 1-1,-1 0 1,1-1-1,0 1 1,0-1-1,0 0 1,0 1-1,0-1 1,0 0-1,0 1 1,0-1-1,0 0 1,0 0-1,0 0 1,0 0-1,0 0 1,0 0-1,0 0 1,0 0-1,0 0 1,0-1-1,0 1 1,0 0-1,0-1 1,0 1-1,0-1 1,1 0 0,15-6-203,-2-3-107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2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11 17700,'-2'-1'217,"0"0"0,0 0 0,0-1 0,0 2-1,0-1 1,0 0 0,0 0 0,0 0 0,0 1 0,0 0 0,0-1 0,-1 1 0,1 0 0,0 0 0,0 0 0,0 0 0,-1 0 0,-1 1-1,-40 10 1490,42-11-1621,-11 4 256,1 1 0,-1 1 1,1 0-1,-17 12 1,22-14-229,1 0 1,1 1 0,-1 0 0,1 0-1,-1 0 1,2 0 0,-1 1 0,0 0 0,-6 12-1,10-17-98,1 0 0,0-1 0,-1 1-1,1 0 1,0-1 0,0 1 0,-1 0-1,1 0 1,0-1 0,0 1-1,0 0 1,0 0 0,0-1 0,0 1-1,0 0 1,0 0 0,0-1 0,0 1-1,0 0 1,1-1 0,-1 1 0,0 0-1,0 0 1,1-1 0,-1 1 0,0 0-1,1-1 1,-1 1 0,2 0-1,-1 0 4,1 0-1,-1 0 0,1 0 0,0 0 1,-1-1-1,1 1 0,0-1 0,0 1 0,0-1 1,-1 0-1,1 1 0,2-1 0,5 0 17,1 0 0,-1-1 0,18-3 0,-4-3-30,0 0-1,-1-2 1,0 0 0,0-2 0,-1 0 0,-1-1 0,24-18-1,-52 37 22,-1 0-1,2 1 0,-1 0 1,1 1-1,-11 15 0,16-20-13,0-1-1,-1 1 0,1-1 1,0 1-1,1 0 0,-1 0 1,1 0-1,-1 0 0,1 0 1,1 0-1,-1 0 0,0 0 0,1 0 1,0 1-1,0-1 0,0 0 1,1 0-1,-1 0 0,3 7 1,-3-10-42,1 1 1,1 0-1,-1-1 1,0 1-1,0-1 1,1 1 0,-1-1-1,0 0 1,1 1-1,0-1 1,-1 0-1,1 0 1,0 0 0,-1 0-1,1 0 1,0-1-1,0 1 1,0 0-1,0-1 1,-1 0 0,1 1-1,0-1 1,0 0-1,0 0 1,0 0-1,0 0 1,3-1 0,4 0-38,0 0 1,1-1-1,-1 0 0,12-4 1,19-10-218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2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18228,'0'2'2216,"-5"6"-1375,-13 9-249,-8-1 1488,-6 11-936,-5 3-231,1 4-329,2 2-152,2-1-144,5-4-144,7-5-352,4-3-248,8-10-576,2-19-2217,6-10 2697,3-7-393,0-5-255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2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16796,'1'-6'2056,"2"6"-896,3 6-400,4 4 1321,2 1-345,6 1-551,5 2-249,4 2-312,3-1-224,1 0-632,2-1-416,-8-1-729,0-3 1145,-12-3-272,-5-1-152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2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 18044,'-7'-2'1864,"1"1"-1344,0 5-280,4 6 1041,-3 6-649,1 4-168,0 3-344,1 3-56,3 1-176,0-3-192,1-2-528,1-6 1680,-1-9-880,6-4-72,9-3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2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 16468,'3'1'2320,"-3"8"-1487,-1 8 134,-13 50 858,9-49-1656,1-1 0,1 1 0,0 0 0,0 29 0,3-46-138,0-1 0,0 1 0,0-1 0,0 1 0,0-1 0,0 1 0,0-1 0,0 1 0,1 0-1,-1-1 1,0 1 0,0-1 0,0 1 0,0-1 0,1 1 0,-1-1 0,0 1 0,1-1 0,-1 1 0,0-1 0,1 0-1,-1 1 1,0-1 0,1 1 0,-1-1 0,1 0 0,-1 1 0,1-1 0,-1 0 0,1 0 0,0 1 0,1-1 18,-1 0 1,0 0 0,1-1 0,-1 1 0,0 0 0,0-1 0,1 1-1,-1-1 1,0 1 0,0-1 0,1 1 0,-1-1 0,1-1-1,35-29 851,-34 28-793,35-35 683,70-62 199,-89 90-966,-14 12-45,-8 10-24,-19 31-57,22-43 104,0 1 0,0-1-1,1 0 1,-1 0 0,0 1-1,0-1 1,0 0 0,1 0 0,-1 1-1,0-1 1,0 0 0,1 0-1,-1 0 1,0 0 0,0 1-1,1-1 1,-1 0 0,0 0-1,1 0 1,-1 0 0,0 0 0,0 0-1,1 0 1,-1 0 0,0 0-1,1 0 1,-1 0 0,0 0-1,1 0 1,-1 0 0,0 0 0,0 0-1,1 0 1,-1 0 0,0 0-1,1-1 1,-1 1 0,0 0-1,0 0 1,1 0 0,-1-1-1,16-3 23,24-12 66,40-24 0,14-6 65,-93 46-150,0-1 0,0 1 1,0-1-1,0 1 0,0-1 0,0 1 0,0 0 0,0-1 0,1 1 0,-1 0 0,0 0 0,0 0 0,0 0 0,0 0 0,0 0 0,1 0 0,-1 0 1,0 1-1,0-1 0,0 0 0,1 1 0,-1 0-2,-1-1 0,1 1 0,-1 0 1,0-1-1,1 1 0,-1 0 0,0 0 1,0-1-1,1 1 0,-1 0 0,0 0 1,0 0-1,0-1 0,0 1 0,0 0 1,0 0-1,0-1 0,0 1 0,0 0 0,-1 0 1,1 0-1,-1 0 0,-2 9 12,0-1 1,-1 0-1,-7 12 0,10-19-10,-4 6 13,0 0 4,1-1 1,0 1 0,-4 14 0,10-19 20,6-7-123,14-9-806,-16 9-61,0 1 200,14-6-881,-8 8 812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2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19444,'0'0'150,"1"1"-1,-1-1 0,0 1 1,1-1-1,-1 1 0,0-1 1,0 1-1,1-1 0,-1 1 1,0 0-1,0-1 1,0 1-1,0-1 0,0 1 1,0-1-1,0 1 0,0 0 1,0-1-1,0 1 0,0-1 1,0 1-1,0-1 0,-1 1 1,1 0-1,0 0 1,-7 18 882,6-17-435,-17 40 1289,9-23-1719,1 0 0,1 1 0,0-1 0,1 1 0,-4 32 0,10-51-184,0-1 0,0 0 1,0 1-1,0-1 0,0 0 0,-1 1 1,1-1-1,0 0 0,0 0 1,0 1-1,0-1 0,0 0 1,0 1-1,1-1 0,-1 0 0,0 1 1,0-1-1,0 0 0,0 0 1,0 1-1,0-1 0,0 0 0,1 1 1,-1-1-1,0 0 0,0 0 1,0 1-1,1-1 0,-1 0 1,0 0-1,0 0 0,1 1 0,-1-1 1,0 0-1,0 0 0,1 0 1,-1 0-1,0 0 0,1 0 1,-1 1-1,13-8-1173,10-17-1179,6-16 795,-12 19 543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2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16179,'-1'1'135,"1"0"-1,0 0 1,0 0-1,0 0 1,0 0-1,0 0 1,1 0-1,-1 0 1,0 0-1,0 0 1,1 0-1,-1 0 1,0 0-1,1 0 1,-1 0-1,1 0 1,-1 0-1,1-1 1,-1 1-1,1 0 1,0 0-1,0-1 1,-1 1-1,1 0 1,0-1-1,1 2 0,1-2 118,0 1-1,-1-1 0,1 1 0,0-1 0,0 0 0,-1 0 0,1 0 0,0 0 0,3-1 0,9-2 438,0 0 0,0-1 1,26-10-1,-34 11-475,1 0 1,0-1-1,-1 0 0,0-1 1,0 1-1,0-1 0,-1-1 1,9-8-1,-14 14-202,-1 0 0,0 0 0,0-1 1,0 1-1,1 0 0,-1 0 0,0 0 0,0 0 0,0-1 0,0 1 0,1 0 1,-1 0-1,0 0 0,0-1 0,0 1 0,0 0 0,0 0 0,0-1 0,0 1 1,0 0-1,0 0 0,1-1 0,-1 1 0,0 0 0,0 0 0,0-1 0,0 1 1,0 0-1,-1 0 0,1-1 0,0 1 0,0 0 0,0 0 0,0-1 0,0 1 1,0 0-1,-10 0 173,-16 8-55,15-2-127,-1 1-1,2 0 1,-1 1-1,1 0 1,0 0-1,1 1 1,-1 0-1,-12 18 1,22-26-3,-1 0-1,0 0 1,0 0-1,1 0 1,-1 0-1,1 0 1,-1 0-1,1 0 1,-1 0 0,1 0-1,0 1 1,-1-1-1,1 0 1,0 0-1,0 0 1,0 1 0,0-1-1,0 0 1,0 0-1,1 2 1,-1-2-1,1 0 1,-1 0-1,1 0 1,0-1-1,-1 1 1,1 0-1,0-1 0,0 1 1,-1 0-1,1-1 1,0 1-1,0-1 1,0 1-1,0-1 1,0 0-1,0 1 0,0-1 1,0 0-1,1 1 1,8 0-2,-1-1 0,1 1-1,0-2 1,11 0 0,-10 0 5,43-4 2,-35 2-10,1 1 0,-1 1 0,1 1 1,-1 1-1,33 5 0,-33 5-28,-19-11 37,0 0-1,0 0 1,-1 0 0,1-1 0,0 1-1,0 0 1,-1 0 0,1 1 0,0-1 0,0 0-1,-1 0 1,1 0 0,0 0 0,0 0-1,-1 0 1,1 0 0,0 0 0,0 0 0,-1 0-1,1 1 1,0-1 0,0 0 0,0 0-1,-1 0 1,1 1 0,0-1 0,0 0-1,0 0 1,0 0 0,-1 1 0,1-1 0,0 0-1,0 0 1,0 1 0,0-1 0,0 0-1,0 0 1,0 1 0,0-1 0,0 0 0,0 0-1,0 1 1,0-1 0,0 0 0,0 0-1,0 1 1,0-1 0,0 0 0,0 1 0,0-1-1,0 0 1,0 0 0,0 0 0,1 1-1,-1-1 1,0 0 0,0 0 0,0 1 0,0-1-1,1 0 1,-1 0 0,0 0 0,0 0-1,0 1 1,1-1 0,-2 0 33,0 0-1,0 0 1,1 0 0,-1 0-1,0 0 1,0 0 0,0 0 0,0-1-1,1 1 1,-1 0 0,0-1-1,0 1 1,1 0 0,-1-1-1,0 1 1,0-1 0,1 1 0,-1-1-1,1 1 1,-1-1 0,0 0-1,0 0 1,-9-22 534,4-24 73,6 42-599,-1-2-10,1 1 1,0-1-1,1 1 1,-1-1-1,3-10 0,-2 16-45,-1 0-1,1-1 1,-1 1-1,1 0 1,-1 0-1,1-1 1,0 1-1,0 0 1,0 0-1,-1 0 1,1 0-1,0 0 1,0 0-1,1 0 1,-1 0-1,0 0 1,0 1-1,0-1 1,1 0-1,-1 1 1,0-1-1,0 1 1,1 0-1,-1-1 1,1 1-1,-1 0 1,0 0-1,1-1 1,-1 1-1,0 0 1,3 1-1,28 5-929,-28-5 664,0 0 0,0 0 0,0 0 0,0 0 0,0 0 0,1-1 0,-1 0 0,0 0 1,0 0-1,0 0 0,1-1 0,-1 0 0,8-2 0,-6-2-550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2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19428,'3'2'2577,"0"-4"-1361,0-4-512,1 3 1585,-1-1-505,0 4-960,1 0-584,-2-3-2280,-4-7 1544,-2-1-184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1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156 134 13403,'-16'6'749,"0"2"0,1 0-1,0 1 1,1 0 0,-14 12 0,24-17-627,-1 0 0,1 0 0,0 0 0,0 0 0,1 1 0,-1 0 0,1-1 0,0 1 0,0 0 0,1 1 0,-1-1 1,1 0-1,0 1 0,1-1 0,-1 1 0,1 0 0,0-1 0,0 10 0,1-13-87,0 0 0,0 0 1,0 0-1,1 0 0,-1 0 0,0 0 1,1 0-1,-1 0 0,1-1 0,0 1 1,0 0-1,-1 0 0,1-1 0,0 1 0,1 0 1,-1-1-1,0 1 0,0-1 0,1 1 1,-1-1-1,1 0 0,-1 0 0,1 1 1,-1-1-1,1 0 0,0 0 0,0-1 1,-1 1-1,1 0 0,0-1 0,0 1 0,0-1 1,0 1-1,0-1 0,0 0 0,0 0 1,0 0-1,2 0 0,4 0 53,0-1 1,1 0-1,-1-1 1,0 0-1,0 0 1,0-1-1,-1 0 0,11-5 1,8-7-15,0-1 1,-1-2 0,0-1-1,-2 0 1,0-2-1,-1-1 1,-1 0-1,-2-2 1,0 0 0,-1-1-1,-2-1 1,18-35-1,-32 49-157,-9 17 89,-12 18 93,11-8 0,2-1 0,0 1 0,0 0 0,1 1 0,1-1 0,1 1 0,-2 16 0,4-23-125,0 0 1,0 1 0,1-1 0,1 0-1,0 0 1,0 0 0,0 0 0,1 0 0,1 0-1,-1 0 1,1-1 0,1 1 0,8 14-1,-10-20-20,0 0 0,-1-1-1,2 1 1,-1-1-1,0 1 1,0-1-1,1 0 1,-1 0-1,1 0 1,0 0-1,-1 0 1,1-1-1,0 1 1,0-1 0,0 0-1,0 0 1,0 0-1,0 0 1,1 0-1,-1-1 1,0 1-1,0-1 1,1 0-1,-1 0 1,0 0-1,0-1 1,0 1 0,1-1-1,-1 0 1,5-1-1,29-16-418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2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22237,'-6'6'2048,"5"-6"-1272,8-1-184,2-1-800,2-2 336,2-1-264,3 1-328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2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14 156 18676,'10'0'575,"-1"-1"-1,1 0 1,-1-1-1,0-1 1,1 1-1,-1-1 1,0-1-1,-1 1 1,1-2-1,9-5 1,-10 5-365,-1 0 0,1-1 0,-2 1 0,1-1-1,-1-1 1,7-7 0,-11 13-177,-1-1-1,0 1 1,0 0 0,0-1-1,0 1 1,0-1-1,0 1 1,0-1-1,-1 0 1,1 1-1,-1-1 1,1 0 0,-1 1-1,1-1 1,-1 0-1,0 1 1,0-1-1,0 0 1,0 0 0,0 1-1,0-1 1,-1 0-1,1 0 1,0 1-1,-1-1 1,1 0-1,-1 1 1,0-1 0,0 1-1,1-1 1,-1 1-1,0-1 1,0 1-1,-1-1 1,1 1 0,0 0-1,0 0 1,-3-2-1,2 1 3,-1 1-1,0-1 0,0 1 1,1 0-1,-1 0 1,0 0-1,0 1 1,0-1-1,0 0 0,0 1 1,0 0-1,0 0 1,0 0-1,0 0 0,0 0 1,0 1-1,0-1 1,-4 3-1,1-2-2,0 1 1,0 1-1,0-1 0,0 1 1,0 0-1,1 0 0,-9 8 0,8-6-1,0 1-1,1 0 0,0 0 0,0 1 0,0-1 0,1 1 1,0 0-1,1 0 0,-1 1 0,1-1 0,-3 15 1,5-19-31,0 0 1,0 0 0,1 1 0,-1-1-1,1 0 1,0 0 0,0 0 0,0 0 0,0 0-1,1 1 1,-1-1 0,1 0 0,0 0 0,0 0-1,0 0 1,0 0 0,0 0 0,1-1 0,-1 1-1,1 0 1,0-1 0,0 1 0,0-1-1,0 1 1,0-1 0,0 0 0,1 0 0,-1 0-1,1 0 1,0 0 0,-1-1 0,5 2 0,4 1-472,0-1 0,1-1 0,-1 0 0,0 0 1,1-1-1,-1-1 0,1 0 0,14-2 1,-2 0-348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2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19620,'2'7'334,"-1"0"1,0 1-1,0-1 0,-1 0 1,0 1-1,0-1 0,0 1 1,-4 12-1,2 4 419,-5 48 409,0 2-425,2 81 0,5-152-710,0 0 1,1 0 0,-1 0 0,0 0-1,1 0 1,0 0 0,0-1-1,-1 1 1,2 0 0,-1 0 0,0-1-1,1 1 1,-1-1 0,1 1 0,-1-1-1,1 0 1,3 3 0,-3-4 3,0 1 1,0-1-1,0 0 1,1 0-1,-1 0 1,1 0-1,-1 0 1,1 0-1,-1-1 1,1 1 0,-1-1-1,1 0 1,0 1-1,-1-1 1,1-1-1,-1 1 1,1 0-1,0-1 1,3 0-1,8-3 93,0-1 0,0-1 0,0 0 0,0 0 0,-1-2 0,0 1 0,-1-2 0,1 0 0,15-15 0,9-12 270,45-55 1,-13-4-70,-69 95-324,0 0 0,0 0 1,0 0-1,0 0 0,0 0 0,0 0 0,0 0 1,0 1-1,0-1 0,0 0 0,0 0 1,1 0-1,-1 0 0,0 0 0,0 0 0,0 0 1,0 0-1,0 0 0,0 0 0,0 0 1,0 0-1,0 0 0,0 0 0,0 0 0,0 0 1,0 0-1,1 0 0,-1 0 0,0 0 0,0 0 1,0 0-1,0 0 0,0 0 0,0 0 1,0 0-1,0 0 0,0 0 0,0 0 0,0 0 1,1 0-1,-1 0 0,0 0 0,0 0 1,0 0-1,0 0 0,0 0 0,0 0 0,0 0 1,0-1-1,0 1 0,0 0 0,0 0 0,0 0 1,0 0-1,0 0 0,0 0 0,0 0 1,0 0-1,0 0 0,0 0 0,0 0 0,0 0 1,0-1-1,0 1 0,0 0 0,0 0 0,0 0 1,0 0-1,0 0 0,0 9 32,-5 12-10,-8 24-11,2-7-36,-13 74 0,23-110 25,1 0 0,0 0-1,-1-1 1,1 1 0,0 0-1,0 0 1,1 0 0,-1 0 0,0 0-1,0 0 1,1 0 0,-1 0-1,1 0 1,0 0 0,0-1-1,0 1 1,-1 0 0,1-1 0,1 1-1,-1 0 1,2 1 0,-1-2 0,0 0 0,-1 0 1,1 0-1,0 0 0,0 0 1,0 0-1,0-1 0,0 0 1,1 1-1,-1-1 0,0 0 1,0 0-1,0 0 0,0 0 1,0 0-1,3-1 1,9-2 10,0-1 0,-1 0 1,1-1-1,18-9 0,-30 13-9,39-20 66,-1-2 1,-1-2-1,-2-1 0,0-2 1,-2-1-1,40-43 0,-73 70-105,1-1-1,-1 1 1,0-1-1,0 0 1,0 0-1,-1 0 1,1 0-1,-1 0 1,3-6-1,-5 10-28,1-1 0,-1 0 0,1 0 0,0 0 1,-1 0-1,1 0 0,0 0 0,-1 0 0,1 1 0,-1-1 0,1 0 0,0 0 0,-1 0 0,1-1 1,-1 1-1,1 0 0,0 0 0,-1 0 0,1 0 0,0 0 0,-1 0 0,1-1 0,-1 1 1,1 0-1,0 0 0,0 0 0,-1-1 0,1 1 0,0 0 0,-1 0 0,1-1 0,0 1 0,0 0 1,-1-1-1,1 1 0,-17-15-328,1-6-165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4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46 16259,'29'-40'4514,"-24"34"-1649,-20 28-1663,-39 47-1169,-3-2-1,-3-2 1,-101 84 0,156-147-1842,5-9 1020,5-10 301,5-5-118,3-5-157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18316,'1'1'114,"0"-1"0,1 0 1,-1 1-1,0-1 0,1 1 0,-1-1 1,0 1-1,0 0 0,0-1 0,0 1 1,0 0-1,0 0 0,0 0 0,0 0 1,0 0-1,0 0 0,0 0 0,0 0 1,-1 0-1,1 0 0,0 0 0,-1 1 1,1-1-1,-1 0 0,0 0 0,1 1 1,-1-1-1,0 3 0,7 46 1059,-7-38-903,6 111 557,-4-65-1366,11 80 1,-12-133 344,1 3-1540,-2-8 1710,0 0-1,0 0 0,0 1 0,0-1 0,-1 0 0,1 0 1,0 0-1,0 0 0,0 0 0,0 0 0,0 0 0,0 0 1,0 0-1,0 1 0,-1-1 0,1 0 0,0 0 0,0 0 1,0 0-1,0 0 0,0 0 0,0 0 0,-1 0 0,1 0 1,0 0-1,0 0 0,0 0 0,0 0 0,0 0 0,0 0 1,-1 0-1,1 0 0,0 0 0,0 0 0,0 0 0,0 0 1,0-1-1,0 1 0,0 0 0,-1 0 0,1 0 0,0 0 1,0 0-1,0 0 0,0 0 0,0 0 0,0 0 0,0 0 1,0-1-1,0 1 0,0 0 0,-1 0 0,1 0 0,0 0 0,0 0 1,0-1-1,-6-5-834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16155,'-15'-14'1817,"8"8"-1081,3 2-336,11 4 1112,6 3-391,14 7-337,3 0-224,9-3-312,1 0-48,6-3-424,1-1-312,-5-4-2017,-3-5 2265,-14-1-344,-2-3-216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62 19108,'-2'18'483,"0"-1"0,-1 0 0,-1 0 1,-1 0-1,-12 29 0,1 0 227,7-19-414,4-15-207,0 1 0,1 0 0,1 0-1,0 0 1,1 0 0,0 0 0,1 0 0,1 24 0,0-37-95,0 1 0,0 0 1,0-1-1,1 1 0,-1-1 0,0 1 0,0-1 0,0 1 0,0-1 1,0 1-1,1-1 0,-1 0 0,0 1 0,1-1 0,-1 1 0,0-1 1,1 1-1,-1-1 0,0 0 0,1 1 0,-1-1 0,1 0 0,-1 1 1,0-1-1,1 0 0,-1 0 0,1 1 0,0-1 0,14-4-319,14-20-363,-3-7 72,-2-1-1,-1-2 0,35-67 1,-41 71 347,6-13 362,29-70-1,-49 106 611,-2 10-398,-5 12 84,-13 24 611,2 0 1,-19 75 0,32-101-1088,0 0 0,0 0 0,1 1 0,1-1 0,0 0 0,1 1-1,0-1 1,1 0 0,0 0 0,1 0 0,1 0 0,0 0 0,8 15 0,-11-25-157,0-1 49,0-1-1,0 1 1,0 0 0,0 0 0,-1 1-1,1-1 1,0 0 0,-1 0-1,0 3 1,0-3-576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 18548,'0'1'129,"-1"1"1,1-1-1,-1 0 1,1 1-1,0-1 1,-1 1-1,1-1 1,0 1-1,0-1 0,0 1 1,1-1-1,-1 1 1,0-1-1,0 1 1,1-1-1,-1 0 1,1 1-1,-1-1 1,1 0-1,0 1 0,-1-1 1,1 0-1,0 1 1,0-1-1,0 0 1,0 0-1,0 0 1,0 0-1,0 0 0,0 0 1,1 0-1,-1-1 1,3 2-1,0 1-41,-1-1 0,1 0 0,1 0 0,-1 0 0,0-1-1,0 1 1,1-1 0,-1 0 0,9 0 0,-7-1-49,0 0 0,0-1 0,-1 0 0,1 0 1,0 0-1,0-1 0,10-4 0,-13 5-14,-1 0 1,0 0-1,0 0 1,0-1-1,0 1 0,-1 0 1,1-1-1,0 0 1,0 1-1,-1-1 0,1 0 1,-1 0-1,0 0 1,1 0-1,-1 0 0,0 0 1,0 0-1,0 0 1,-1 0-1,1 0 0,0-1 1,-1 1-1,1-4 1,-1 5-10,0 0 0,0 0 0,0 1 0,0-1 1,0 0-1,0 0 0,0 0 0,0 0 0,-1 0 1,1 0-1,0 0 0,-1 0 0,1 0 0,-1 0 1,1 1-1,-1-1 0,1 0 0,-1 0 0,1 1 1,-1-1-1,0 0 0,1 1 0,-1-1 0,0 0 1,-1 0-1,1 0 8,-1 1 0,0-1-1,0 0 1,0 1 0,0 0 0,0-1 0,0 1 0,0 0-1,0 0 1,0 0 0,-3 0 0,-1 1 3,0 0 0,0 0 1,1 1-1,-1 0 0,1 0 0,-1 0 0,1 0 1,-6 4-1,-3 4-12,1 1 0,-21 20 1,31-28-16,0 0 0,0 0 0,1 0 1,-1 0-1,1 1 0,0-1 1,0 1-1,0 0 0,0-1 0,0 1 1,1 0-1,0 0 0,0 0 1,0 0-1,0 1 0,0 6 0,2-10-8,0 1 0,-1 0 0,1 0 0,0-1 0,0 1 0,0 0-1,0-1 1,1 1 0,-1-1 0,0 0 0,0 1 0,1-1 0,-1 0-1,1 0 1,0 0 0,-1 0 0,1 0 0,0 0 0,-1 0-1,1 0 1,0-1 0,0 1 0,0-1 0,-1 1 0,1-1 0,3 0-1,9 3-276,0-2-1,19 1 1,-30-2 192,70 0-359,-40-1 149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16492,'11'0'1624,"-3"13"-1032,-11 4-248,-13 15 1088,-4 6-471,-3 8-537,0 4-120,-4 0-120,4-1-16,1-10-56,5-5-120,9-15-344,9-8-152,11-18-433,6-11 953,9-14-216,-2-9-176,8-11-152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12931,'0'1'124,"0"0"1,1 0 0,-1 0 0,0 0-1,0 0 1,0 0 0,0 0-1,0 0 1,0 0 0,-1 0 0,1 0-1,0 0 1,0 0 0,-1 0-1,1 0 1,0 0 0,-1 0-1,0 0 1,-9 28 420,-7 12 491,2 0 0,2 2 0,2-1 1,-9 75-1,19-110-1033,1 1 0,0 0-1,2 14 1,-2-20-47,0 0-1,1-1 0,-1 1 1,1 0-1,-1-1 1,1 1-1,0 0 0,-1-1 1,1 1-1,0-1 0,0 1 1,0-1-1,0 0 1,0 1-1,1-1 0,-1 0 1,0 0-1,1 0 0,-1 0 1,0 0-1,1 0 1,2 1-1,-4-2 9,0 1 0,1-1 0,-1 0 0,0 0 1,1 0-1,-1 0 0,1 1 0,-1-1 0,0 0 0,1 0 0,-1 0 0,1 0 0,-1 0 1,1 0-1,-1 0 0,0 0 0,1 0 0,-1 0 0,1 0 0,-1 0 0,1 0 1,-1 0-1,0-1 0,1 1 0,-1 0 0,1 0 0,-1 0 0,0-1 0,1 1 0,-1 0 1,0 0-1,1-1 0,-1 1 0,0 0 0,1-1 0,-1 1 0,0 0 0,0-1 1,1 1-1,-1-1 0,0 1 0,0 0 0,0-1 0,0 1 0,0-1 0,1 1 0,-1-1 1,0 1-1,0 0 0,0-1 0,0 1 0,0-1 0,0 1 0,0-1 0,0 1 1,-1 0-1,1-1 0,0 1 0,0-1 0,0 1 0,-1-1 0,-10-26-1320,4 17 1271,-1 1 0,-1 0 0,0 1 0,0 0 0,0 0 0,-1 1 0,0 1-1,-1-1 1,-20-8 0,30 15 167,1-1 1,-1 1-1,1-1 0,-1 1 0,1 0 0,-1 0 0,1-1 1,-1 1-1,1 0 0,-1 0 0,0 0 0,1 0 0,-1-1 1,1 1-1,-1 0 0,0 0 0,1 0 0,-1 0 0,1 0 1,-1 1-1,1-1 0,-1 0 0,0 0 0,1 0 0,-1 0 1,1 1-1,-1-1 0,1 0 0,-1 0 0,1 1 0,-1-1 1,0 1-1,1 0 1,1 0 1,-1-1-1,1 1 0,0 0 1,-1-1-1,1 1 1,0-1-1,-1 1 1,1-1-1,0 1 1,0-1-1,-1 1 1,1-1-1,0 0 0,0 1 1,0-1-1,-1 0 1,1 0-1,0 0 1,0 0-1,0 1 1,0-1-1,0 0 0,-1-1 1,2 1-1,23 2 112,-1-2-1,27-3 0,-19-1-1482,1-2 0,50-15-1,-50 8 532,-5-5-277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1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131 190 18236,'-4'8'320,"0"-1"-1,0 1 1,0 0 0,1 0 0,1 0 0,-4 16-1,6-22-260,-1 0 0,1 1-1,0-1 1,0 0 0,0 0 0,1 1-1,-1-1 1,0 0 0,1 0-1,0 1 1,-1-1 0,1 0-1,0 0 1,0 0 0,0 0 0,0 0-1,1 0 1,-1 0 0,0-1-1,1 1 1,0 0 0,-1-1-1,1 1 1,0-1 0,0 1 0,-1-1-1,1 0 1,0 0 0,0 0-1,1 0 1,2 1 0,3 0-29,-1 0 1,1 0-1,0-1 1,0 0-1,0-1 1,0 1-1,0-2 1,0 1-1,0-1 1,0 0-1,-1-1 1,1 0 0,0 0-1,8-4 1,-3 1-240,1-1 1,-1 0-1,0-1 1,0-1-1,-1 0 1,21-19-1,-21 16-280,0-1 0,-1 0 0,0-1 0,-1-1 0,8-14 0,-49 84 1807,-62 125 2805,86-163-3805,0 0 1,1 1 0,1 0-1,0 0 1,2 1 0,0-1-1,1 1 1,1 21 0,5-15-596,-4-25 210,1 0 0,-1 0-1,0 0 1,1 0 0,-1-1 0,1 1 0,-1 0 0,1 0 0,-1 0 0,1 0-1,0-1 1,-1 1 0,1 0 0,0-1 0,0 1 0,-1 0 0,1-1 0,0 1-1,0-1 1,0 1 0,1-1 0,-1 0 46,-1 1 1,1-1-1,-1 0 0,0 0 0,1 0 0,-1-1 1,1 1-1,-1 0 0,1 0 0,-1 0 1,1 0-1,-1 0 0,1 0 0,-1-1 1,1 1-1,-1 0 0,0 0 0,1-1 1,-1 1-1,0 0 0,1-1 0,-1 1 1,0 0-1,1-1 0,-1 1 0,0 0 1,1-1-1,-1 1 0,0-1 0,0 1 1,1-1-1,0-2-86,7-10-417</inkml:trace>
  <inkml:trace contextRef="#ctx0" brushRef="#br0" timeOffset="1">1 22 19044,'15'-5'1864,"14"-1"-1079,4 0-273,11 3 704,2 2-152,7 2-440,0 2-384,-4 2-1512,-3 0 1288,-10 2-320,-2-2-200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17172,'-7'12'607,"1"0"0,0 1 0,1-1 0,0 1 0,1 0 0,-4 24 0,2-13-202,-7 31 209,2-1 1,3 2-1,-2 95 1,12-142-577,2-13 57,2-13 61,-5-2 71,-1 16-231,0 0 0,0 0 0,0 0 0,0 0 0,1 0-1,0 0 1,-1 0 0,1 1 0,0-1 0,0 0 0,0 0-1,1 1 1,-1-1 0,1 1 0,-1-1 0,1 1 0,0 0-1,2-3 1,17-17-43,-14 14 61,0 0 0,1 1 0,0-1 0,0 1 0,0 1 1,1 0-1,18-10 0,-25 16-13,0 0 0,0-1 1,-1 1-1,1 0 0,0 1 1,0-1-1,-1 0 0,1 1 1,0-1-1,-1 0 0,1 1 1,0 0-1,-1-1 0,1 1 1,-1 0-1,1 0 0,-1 0 1,1 0-1,-1 0 0,0 0 1,1 1-1,-1-1 0,0 0 1,2 4-1,1-1 2,0 1 0,0 1 0,-1-1 0,1 0-1,3 12 1,-6-15 10,0 0 0,-1 0-1,1 1 1,-1-1 0,0 0-1,0 1 1,0-1-1,0 0 1,0 0 0,0 1-1,-1-1 1,1 0 0,-1 0-1,1 1 1,-1-1 0,0 0-1,0 0 1,0 0 0,0 0-1,0 0 1,0 0-1,-1 0 1,1-1 0,-1 1-1,1 0 1,-1-1 0,-2 3-1,-6 3 104,0 0-1,0-1 1,-1 0-1,-12 5 1,-2 2 23,22-11-108,-1 0 0,0-1 0,0 1 0,0-1 0,0 1-1,0-1 1,-1-1 0,1 1 0,0-1 0,0 1 0,-6-1 0,8 0-111,1-1 1,-1 1-1,1 0 0,-1 0 1,1-1-1,0 1 0,-1-1 1,1 1-1,0-1 0,-1 1 1,1-1-1,0 0 0,0 0 1,0 0-1,-1 1 1,1-1-1,0 0 0,0 0 1,0-1-1,0 1 0,1 0 1,-1 0-1,0 0 0,0-1 1,1 1-1,-1 0 0,1-1 1,-1 1-1,1 0 1,0-1-1,-1 1 0,1-1 1,0 1-1,0-1 0,0-2 1,1-6-412,5 1-153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16203,'-3'3'274,"0"0"-1,1 1 0,-1-1 1,1 1-1,0-1 0,0 1 0,0 0 1,0-1-1,1 1 0,-2 7 0,-6 12 838,-5 12-378,1 0 0,2 0 0,1 1 1,2 0-1,-4 47 0,11-70-715,0 0-1,1 1 1,0-1 0,1 0 0,1 0 0,5 22 0,-6-33-102,-1-1 1,0 0-1,1 0 1,-1 0-1,1 0 1,-1 0-1,1 1 0,0-1 1,0 0-1,-1 0 1,1-1-1,0 1 1,0 0-1,1 1 1,-1-2 50,-1 0 1,1 1 0,-1-1 0,1 0-1,-1 0 1,1 0 0,-1 0 0,1 0-1,0 0 1,-1 0 0,1 0 0,-1 0-1,1 0 1,-1 0 0,1 0 0,-1 0-1,1 0 1,-1 0 0,1-1 0,-1 1-1,1 0 1,-1 0 0,1-1 0,-1 1 0,1 0-1,-1-1 1,1 1 0,-1 0 0,0-1-1,1 1 1,-1-1 0,1 1 0,-1 0-1,0-2 1,10-12-545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14083,'0'3'189,"-1"0"0,1 0 0,0 0 0,0 0 1,0 0-1,0 0 0,1 0 0,-1 0 0,1 0 0,-1 0 0,1 0 0,0 0 0,0 0 0,1-1 1,-1 1-1,1 0 0,-1-1 0,1 1 0,3 3 0,-2-3-13,0-1 1,0 0-1,0-1 0,0 1 1,0 0-1,0-1 0,0 0 1,0 1-1,1-1 0,-1 0 1,0-1-1,1 1 0,-1-1 1,1 1-1,-1-1 0,1 0 1,4-1-1,-2 0-20,0 0 0,1 0 0,-1-1 0,0 0 1,0 0-1,-1 0 0,1-1 0,0 0 0,-1 0 0,10-8 0,-12 9-67,1 0 1,-1-1-1,0 0 1,-1 0-1,1 0 0,0 0 1,-1 0-1,0 0 1,0 0-1,0-1 0,0 0 1,0 1-1,-1-1 1,1 0-1,-1 1 0,0-1 1,0 0-1,0-7 1,-1 10-81,1-1 0,-1 1 0,0-1 0,0 1 0,-1-1 0,1 1 0,0-1 0,0 1 0,-1-1 0,1 1 0,-1 0 0,1-1 0,-1 1 0,0 0 0,1-1 1,-1 1-1,0 0 0,0 0 0,0-1 0,0 1 0,0 0 0,0 0 0,-2-1 0,1 1 8,0 0 0,0 1 0,0-1 0,0 1 0,0 0 0,0 0 0,0-1 1,0 1-1,0 1 0,0-1 0,0 0 0,0 0 0,0 1 0,0-1 0,-3 2 0,-3 1 25,0 0-1,1 1 1,-1 0-1,1 0 1,0 1-1,0 0 1,-9 7-1,9-5-43,0 1 0,1 0 0,0 0 0,0 0 0,-6 13 0,9-17 2,1 1-1,0 0 0,0-1 0,1 1 0,-1 0 0,1 0 0,0 0 1,1 0-1,-1 0 0,1 0 0,0 0 0,0 0 0,1 5 0,-1-8 1,1 0-1,-1 0 0,1 0 0,0 0 0,-1 0 0,1 0 0,0-1 0,0 1 1,0 0-1,0-1 0,1 1 0,-1 0 0,0-1 0,1 1 0,-1-1 1,1 0-1,0 1 0,2 0 0,-1 0-3,1-1-1,-1 1 1,1-1-1,-1 0 1,1 0 0,-1-1-1,1 1 1,0-1-1,6 0 1,0 0-19,0-1 1,0-1 0,0 0-1,0 0 1,0-1-1,-1 0 1,10-5-1,1-3-78,0-1-1,-1-1 1,0-1 0,31-30-1,-28 24-25,-3 1-48,-29 32 175,10-12 4,-11 14 180,1 1-1,-10 20 1,18-33-147,0 0 1,1 1 0,-1-1 0,1 1 0,0-1 0,0 1-1,0-1 1,1 1 0,-1 0 0,1-1 0,0 1 0,0 0-1,0-1 1,0 1 0,1 0 0,-1-1 0,1 1 0,2 6-1,-1-8-68,-1 0-1,0-1 1,1 1-1,0 0 1,-1-1-1,1 1 1,0-1-1,0 1 0,0-1 1,0 0-1,0 0 1,0 0-1,0 0 1,0 0-1,0 0 0,0 0 1,1-1-1,-1 1 1,0-1-1,1 0 1,2 1-1,0-1-121,0 0-1,1-1 0,-1 1 1,0-1-1,0 0 1,0 0-1,0 0 1,8-4-1,4-4-266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 18188,'0'0'54,"0"0"0,1 0 0,-1 0 1,0 0-1,0-1 0,0 1 0,0 0 0,0 0 1,0 0-1,0 0 0,0 0 0,0 0 0,0 0 1,0-1-1,1 1 0,-1 0 0,0 0 0,0 0 0,0 0 1,0 0-1,0-1 0,0 1 0,0 0 0,0 0 1,0 0-1,0 0 0,0 0 0,0-1 0,0 1 1,-1 0-1,1 0 0,0 0 0,0 0 0,0 0 0,0 0 1,0-1-1,0 1 0,0 0 0,0 0 0,0 0 1,0 0-1,0 0 0,-1 0 0,1 0 0,0 0 1,0 0-1,0-1 0,0 1 0,0 0 0,0 0 0,-1 0 1,1 0-1,0 0 0,0 0 0,-8 8 1349,-7 16-354,-2 16-531,1 0 1,2 1-1,2 0 1,-12 77-1,24-113-483,-3 7 44,1-1 1,1 1-1,0-1 1,0 1-1,1-1 1,4 24-1,-4-35-76,0 1 0,0 0-1,0 0 1,0-1 0,0 1 0,0 0-1,1 0 1,-1-1 0,0 1 0,1 0-1,-1-1 1,0 1 0,1 0 0,-1-1-1,1 1 1,-1-1 0,1 1 0,-1-1-1,1 1 1,-1-1 0,1 1 0,0-1-1,-1 1 1,1-1 0,0 0 0,-1 1-1,2-1 1,-1 0-3,0 0 0,0 0 0,0-1 1,0 1-1,0 0 0,0-1 0,0 1 0,0-1 0,0 1 0,-1-1 0,1 0 1,0 1-1,0-1 0,0 0 0,-1 1 0,2-2 0,22-34-87,-15 21-126,-1-2 1,-1 1-1,0-1 1,5-22-1,-14 47 27,0 0 1,1 1-1,0 0 0,0 16 1,1-22 188,1-1 1,-1 1 0,1 0-1,-1-1 1,1 1 0,0 0-1,0-1 1,0 1 0,0-1-1,1 0 1,-1 1 0,0-1-1,1 0 1,0 0-1,0 0 1,-1 0 0,1 0-1,0 0 1,1 0 0,-1-1-1,4 3 1,0-1 4,0-1 0,-1 0 1,1-1-1,0 0 0,0 0 0,0 0 1,0 0-1,0-1 0,0 0 0,0 0 0,0-1 1,7-1-1,3-1 7,1-1 0,-1 0 1,18-8-1,9-13-63,-36 20-1,0 1 0,0 0 0,1 0 0,15-6 0,-23 10 42,0-1 1,1 1 0,-1 0 0,0 0 0,1 0 0,-1 0 0,0 0-1,1 0 1,-1 0 0,0 0 0,1 0 0,-1 0 0,0 0 0,1 0-1,-1 0 1,0 0 0,1 1 0,-1-1 0,0 0 0,1 0 0,-1 0-1,0 0 1,0 0 0,1 1 0,-1-1 0,0 0 0,0 0 0,1 1-1,-1-1 1,0 0 0,0 0 0,1 1 0,0 13-143,-8 19-5,5-27 141,1-3 20,0 0 0,1 1 0,-1-1 0,1 0 0,-1 1 0,1-1 0,0 1 0,0-1 0,1 0 0,0 7 0,0-9-4,0 0 1,0 1-1,0-1 1,0 0-1,0 0 0,0 0 1,1 0-1,-1 0 1,0 0-1,0-1 1,1 1-1,-1 0 1,1-1-1,-1 1 1,1-1-1,-1 1 0,1-1 1,-1 0-1,1 1 1,-1-1-1,1 0 1,-1 0-1,1 0 1,-1 0-1,4-1 1,35-2-351,-29 1 25,-1 1 0,1 1 0,-1-1 1,1 2-1,20 2 0,-29-2 257,1 0-1,-1 0 1,1 0 0,-1 0 0,0 0-1,1 0 1,-1 1 0,0-1 0,0 1-1,0-1 1,0 1 0,0 0-1,0 0 1,-1 0 0,1 0 0,0 0-1,-1 0 1,0 0 0,1 1 0,-1-1-1,0 1 1,0-1 0,0 1 0,-1-1-1,1 1 1,-1-1 0,1 1 0,-1-1-1,0 4 1,1 7 342,-1 1 1,0-1-1,-1 1 1,0-1-1,-1 1 1,-1-1-1,0 0 1,-1 0-1,0 0 1,-1-1-1,0 1 1,-1-1-1,-9 13 1,14-23-244,1-1 1,-1 0-1,0 0 0,0 0 1,0 0-1,1 0 0,-1 0 1,0 0-1,0 0 1,0 0-1,-1 0 0,1-1 1,0 1-1,0 0 1,0-1-1,0 1 0,-1-1 1,1 1-1,0-1 0,-1 0 1,1 1-1,0-1 1,-3 0-1,3 0-49,-1-1 0,0 1 0,1-1 0,-1 0-1,1 1 1,-1-1 0,1 0 0,-1 0 0,1 0 0,0 0 0,-1 0-1,1 0 1,0-1 0,0 1 0,-2-3 0,-2-3-165,1-1 1,0 1-1,0-1 1,0 0-1,1 0 1,-2-9-1,3 13 112,2 1 0,-1-1 0,0 0 0,1 0 0,-1 0 0,1 1 0,0-1 0,0 0-1,1 0 1,-1 1 0,3-8 0,-2 8 63,0 1 0,0 0 0,1 0 0,-1-1-1,1 1 1,-1 0 0,1 0 0,0 1 0,0-1 0,0 0 0,0 1-1,0-1 1,0 1 0,0-1 0,1 1 0,-1 0 0,0 0 0,5-1-1,45-12-172,-42 13 27,-1-1 0,0 0 0,0 0-1,0-1 1,-1 0 0,1-1-1,-1 0 1,0-1 0,10-6-1,0-9-180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13195,'19'5'656,"5"1"-472,9 3-144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18812,'0'-1'111,"0"1"1,0-1-1,0 0 0,0 1 0,0-1 1,0 1-1,0-1 0,0 0 1,1 1-1,-1-1 0,0 0 0,0 1 1,1-1-1,-1 1 0,0-1 1,1 1-1,-1-1 0,0 1 1,1-1-1,-1 1 0,1-1 0,-1 1 1,1 0-1,0-1 0,18-9 848,-6 4 244,2-2-1015,0-2-1,-1 1 1,0-2 0,0 1 0,-1-2 0,22-25 0,-34 36-202,0 0 0,0 0-1,-1 0 1,1 0 0,-1 0 0,1 0 0,-1 0 0,1 0 0,-1 0 0,1 0 0,-1-1 0,0 1 0,0 0 0,1 0 0,-1 0 0,0 0 0,0-1-1,0 1 1,0 0 0,-1 0 0,1 0 0,0-1 0,0 1 0,-1-2 0,0 3 11,0-1 0,0 1 0,0-1 0,0 1 0,1 0 0,-1-1 0,0 1 0,0 0 0,0 0 0,0-1 0,0 1 0,0 0 0,0 0 0,0 0 0,0 0 0,0 0 0,0 0 0,0 1 1,0-1-1,0 0 0,0 0 0,1 1 0,-1-1 0,0 0 0,0 1 0,0-1 0,0 1 0,0-1 0,1 1 0,-1 0 0,-1 0 0,-10 7 41,0 1 0,0 0 1,-14 15-1,22-20-19,0 0 0,0 0 0,0 1 0,1 0 1,-1-1-1,1 1 0,1 1 0,-1-1 0,1 0 0,-1 1 1,-1 8-1,4-13-17,0 0 1,0 0 0,0 1 0,0-1 0,0 0-1,0 1 1,0-1 0,0 0 0,1 0 0,-1 1-1,1-1 1,-1 0 0,1 0 0,-1 0 0,1 1-1,-1-1 1,1 0 0,0 0 0,0 0-1,0 0 1,0 0 0,0 0 0,-1-1 0,2 1-1,-1 0 1,0 0 0,0-1 0,0 1 0,0 0-1,0-1 1,0 1 0,1-1 0,-1 0-1,0 1 1,1-1 0,-1 0 0,0 0 0,0 0-1,1 0 1,1 0 0,5 0-66,0 1 0,0-2 0,-1 1 1,1-1-1,9-3 0,178-57-1925,-191 60 1957,0-1 0,1 1 0,-1 0 0,1 0 0,-1 0 0,1 0 0,-1 1 0,9 0 0,-12 0 58,1 0 0,0 1 1,-1-1-1,1 1 0,-1-1 0,1 1 1,-1-1-1,1 1 0,-1 0 0,0 0 1,1 0-1,-1 0 0,0 0 0,0 0 0,0 0 1,1 0-1,-1 0 0,0 0 0,-1 1 1,1-1-1,0 0 0,0 1 0,0-1 1,-1 1-1,1-1 0,-1 1 0,1 1 1,2 7 208,-2-5-75,0 0 1,1 1-1,0-1 0,0 0 1,4 8-1,-5-11-139,1-1 0,-1 0-1,0 0 1,0 1 0,1-1 0,-1 0-1,0 0 1,1 0 0,-1 0 0,1 0-1,-1 0 1,1-1 0,0 1 0,-1-1-1,1 1 1,0-1 0,-1 1 0,1-1-1,0 0 1,0 0 0,3 0 0,37-5-365,-34 4-176,-1-1 0,1 1 0,-1 1 0,16 0 0,-11 1-8,0-5-151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8 19572,'0'0'61,"0"0"0,0 0-1,0-1 1,0 1 0,1 0 0,-1 0-1,0-1 1,-1 1 0,1 0 0,0 0-1,0-1 1,0 1 0,0 0-1,0 0 1,0-1 0,0 1 0,0 0-1,0 0 1,0 0 0,-1-1 0,1 1-1,0 0 1,0 0 0,0 0 0,0-1-1,-1 1 1,1 0 0,0 0 0,0 0-1,0 0 1,-1-1 0,1 1-1,0 0 1,0 0 0,-1 0 0,1 0-1,0 0 1,0 0 0,-1 0 0,1 0-1,0 0 1,-1 0 0,-16 2 1381,-19 11-207,35-13-1171,-14 8 33,1 0-1,0 1 1,0 1 0,-21 20-1,34-30-95,1 0 0,0 0 0,0 0 0,0 0 0,0 0 0,0 0 0,0 0 0,0 0 0,-1 1 1,1-1-1,0 0 0,0 0 0,0 0 0,0 0 0,0 0 0,0 0 0,0 1 0,0-1 0,0 0 0,0 0 0,0 0 0,0 0 0,0 0 0,0 1 0,0-1 0,0 0 0,0 0 0,0 0 0,0 0 0,0 0 0,0 1 0,0-1 0,0 0 0,0 0 1,0 0-1,0 0 0,0 0 0,0 0 0,0 1 0,1-1 0,-1 0 0,0 0 0,0 0 0,0 0 0,0 0 0,0 0 0,0 0 0,0 0 0,1 1 0,-1-1 0,0 0 0,0 0 0,0 0 0,0 0 0,0 0 0,0 0 0,1 0 0,-1 0 1,0 0-1,0 0 0,0 0 0,0 0 0,1 0 0,12 0 59,-1-2-25,0-1 0,0-1 0,-1 0 0,1-1 0,-1 0 0,0 0 1,0-1-1,-1-1 0,0 0 0,0 0 0,11-11 0,-15 14-66,-10 15 22,-11 16 100,-1-3 128,3-6 238,-21 24 0,32-40-401,1 0-1,-1 0 0,1 0 0,-1 0 0,1 0 1,0 1-1,0-1 0,0 0 0,-1 4 0,1-4-42,1-1-1,0 0 0,0 0 0,0 0 1,0 0-1,0 0 0,0 0 1,0 0-1,0 0 0,1 0 1,-1 0-1,0 0 0,1 0 1,-1 0-1,0 0 0,1 0 0,-1 0 1,1 0-1,0 0 0,-1-1 1,1 1-1,0 0 0,-1 0 1,1-1-1,0 1 0,0 0 0,0-1 1,0 1-1,0-1 0,-1 1 1,3 0-1,-2-1-13,1 1-1,-1-1 1,0 0 0,1 0-1,-1 0 1,0 0 0,1 0-1,-1 0 1,0 0 0,1 0-1,-1-1 1,0 1 0,1 0-1,-1-1 1,0 1 0,1-1 0,-1 0-1,0 1 1,0-1 0,2-1-1,26-21 26,-22 16-16,8-5-16,67-53 57,-71 58-51,-1 1 1,1 0 0,0 0 0,0 1-1,1 1 1,16-5 0,-26 9-8,0-1 0,0 0 0,-1 1 0,1 0 1,0-1-1,0 1 0,0 0 0,0 0 0,-1 0 0,1 0 0,0 0 0,0 1 1,0-1-1,0 1 0,-1-1 0,1 1 0,0-1 0,0 1 0,-1 0 0,1 0 0,-1 0 1,1 0-1,0 0 0,-1 0 0,0 0 0,1 1 0,-1-1 0,0 0 0,0 1 1,0-1-1,2 3 0,-2-1-5,0 0 0,0 1 0,-1-1 1,1 1-1,-1-1 0,1 0 0,-1 1 0,0-1 1,-1 1-1,1-1 0,0 1 0,-1-1 0,0 1 1,0-1-1,0 0 0,-2 5 0,3-7 12,-1 1 13,0 0 0,1 1-1,-1-1 1,0 0-1,0 0 1,-1 1 0,1-1-1,0 0 1,-1 0 0,1 0-1,-1-1 1,0 1-1,0 0 1,1-1 0,-1 1-1,-3 1 1,7-1-1383,-2-2 1289,1 0 1,-1 1-1,0-1 1,0 0-1,1 1 1,-1-1-1,0 0 1,1 0-1,-1 1 0,1-1 1,-1 0-1,0 0 1,1 0-1,-1 0 1,0 1-1,1-1 1,-1 0-1,1 0 1,-1 0-1,1 0 1,-1 0-1,0 0 1,1 0-1,-1 0 1,1 0-1,-1 0 0,0-1 1,1 1-1,-1 0 1,1 0-1,-1 0 1,0 0-1,1-1 1,7-4-685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12 14683,'11'-6'1639,"-9"2"96,-3 4-1601,0-1-1,0 1 0,0 0 0,0 0 0,0 0 0,0 0 0,0-1 0,0 1 1,0 0-1,0 1 0,0-1 0,0 0 0,0 0 0,0 0 0,0 1 0,0-1 1,-1 1-1,-10 4 234,0 1 0,0 0 0,1 1 0,0 0 0,0 0 0,1 2 0,0-1 0,0 1 0,1 0 0,0 1 0,0 0 0,-7 13 0,15-22-337,0 0 0,1 0-1,-1 0 1,0 0 0,1 1-1,-1-1 1,1 0-1,-1 0 1,1 0 0,0 0-1,-1 1 1,1-1 0,0 0-1,0 0 1,0 1 0,0-1-1,0 0 1,0 0-1,0 1 1,0-1 0,0 0-1,1 0 1,-1 0 0,1 1-1,0 0 1,0-1-17,0 0 0,0 0 1,0 0-1,0 0 0,0-1 0,0 1 1,0 0-1,0-1 0,0 1 0,1-1 1,-1 1-1,0-1 0,0 0 0,1 1 1,-1-1-1,0 0 0,0 0 0,1 0 1,-1 0-1,0 0 0,0 0 0,1-1 0,-1 1 1,2-1-1,14-3-3,-1-2 0,0 0-1,0 0 1,0-2 0,-1 0 0,0 0-1,-1-2 1,0 0 0,0 0 0,-1-1 0,16-18-1,-27 27-166,-3 4 40,-7 6-23,-21 23-7,25-26 126,0 0 0,0-1 0,1 1-1,0 1 1,0-1 0,0 0 0,1 1 0,-3 7 0,5-11-31,-1-1 1,1 0 0,0 0-1,0 1 1,-1-1 0,1 0-1,0 0 1,0 1 0,0-1-1,1 0 1,-1 0 0,0 0-1,0 1 1,1-1 0,-1 0-1,1 0 1,-1 0 0,1 1-1,-1-1 1,1 0 0,0 0-1,-1 0 1,1 0 0,0 0-1,0 0 1,0-1 0,0 1-1,0 0 1,0 0-1,0-1 1,0 1 0,0 0-1,0-1 1,0 1 0,0-1-1,1 1 1,-1-1 0,0 0-1,0 0 1,1 1 0,-1-1-1,0 0 1,0 0 0,3 0-1,3 0-80,1 0 0,-1-1 0,1 0-1,-1 0 1,0 0 0,11-4 0,23-7-504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43 324 18332,'-11'12'909,"7"-8"-696,0 0-1,1 0 1,-1 0 0,1 1 0,0 0 0,0 0 0,0 0 0,-2 5 0,5-9-174,0-1 0,0 0 1,0 1-1,0-1 0,0 1 1,0-1-1,0 0 1,0 1-1,0-1 0,1 1 1,-1-1-1,0 0 1,0 1-1,0-1 0,0 0 1,0 1-1,1-1 0,-1 0 1,0 1-1,0-1 1,1 0-1,-1 1 0,0-1 1,1 0-1,-1 0 1,0 1-1,1-1 0,-1 0 1,0 0-1,1 0 1,-1 1-1,0-1 0,1 0 1,-1 0-1,0 0 0,1 0 1,-1 0-1,1 0 1,-1 0-1,0 0 0,1 0 1,-1 0-1,1 0 1,-1 0-1,0 0 0,1 0 1,-1 0-1,1-1 1,21-3 470,-21 4-473,12-5 9,0 0 0,-1 0-1,1-1 1,-2-1 0,1 0-1,-1-1 1,0 0-1,0-1 1,-1 0 0,10-12-1,-6 6-43,0-1 0,-2-1 0,0 0 0,-1-1 0,17-37 0,-23 43-5,0-1 0,-1 0 1,-1 0-1,0 0 0,0-1 1,0-23-1,-3 35 3,0 0-1,0 0 1,0 1-1,0-1 1,0 0 0,-1 0-1,1 1 1,0-1-1,-1 0 1,0 0 0,1 1-1,-1-1 1,0 1-1,0-1 1,0 1-1,0-1 1,0 1 0,0 0-1,0-1 1,-1 1-1,1 0 1,0 0 0,-1 0-1,1 0 1,-1 0-1,1 0 1,-1 0-1,0 0 1,1 1 0,-1-1-1,0 1 1,1-1-1,-1 1 1,0 0-1,0-1 1,1 1 0,-1 0-1,0 0 1,0 0-1,1 0 1,-4 1 0,-3 0 28,0 1 1,0 0-1,1 0 1,-1 0-1,0 1 1,1 0-1,-13 7 1,6-1 43,1 1 0,-1-1 0,2 2 0,-13 12 0,20-19-80,1 1 0,0 0 0,0 0 0,1 0 0,-1 0 0,1 0 0,0 1 0,0-1 0,1 1 0,0 0 0,0 0 0,0 0 0,-1 11 0,3-14-127,1 1 1,-1-1 0,1 1-1,0-1 1,0 0-1,0 1 1,0-1 0,0 0-1,1 0 1,0 0-1,0 0 1,-1 0-1,2 0 1,-1 0 0,0-1-1,0 1 1,1-1-1,0 0 1,-1 1-1,4 1 1,8 5-1271,0 0 0,26 12 0,-40-20 1347,46 19-2833,23 12 221,-62-28 2658,0 1 0,0-1 0,0 1-1,-1 1 1,0-1 0,0 1-1,5 7 1,-9-11 236,-1 0 1,0-1-1,0 1 0,0 0 0,-1-1 0,1 1 0,0 0 1,-1 0-1,1 0 0,-1 0 0,0 0 0,1-1 0,-1 1 1,0 0-1,0 0 0,0 0 0,-1 0 0,1 0 0,0 0 1,-1 0-1,1 0 0,-1 0 0,1-1 0,-1 1 1,0 0-1,0 0 0,0-1 0,0 1 0,0-1 0,0 1 1,-3 2-1,-1-2 533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18252,'-1'19'1768,"-8"7"-1104,-7 1-296,-4 10 1153,-4-1-681,-6 3-408,-2-1-96,2-3-112,3-5-72,2-10-336,7-4-232,-1-9-616,2-6 2064,7-5-1096,4-6-64,-1-9-88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1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 14235,'-6'9'571,"0"-1"0,1 1 0,0 0 1,0 0-1,1 0 0,-5 14 0,5-9-384,0 0 0,1 0 0,1 0 0,0 0 0,1 1 0,0-1 0,2 15 1,-1-27-160,0 1 1,0-1-1,0 0 1,1 1 0,-1-1-1,1 0 1,0 1-1,0-1 1,0 0 0,0 0-1,0 0 1,0 0-1,0 0 1,1 0 0,-1 0-1,1 0 1,2 2 0,-3-3-1,1 0 1,-1 0-1,1-1 1,0 1-1,-1 0 1,1-1 0,0 1-1,0-1 1,-1 0-1,1 1 1,0-1-1,0 0 1,0 0 0,0 0-1,-1-1 1,1 1-1,3-1 1,3-2 49,0 0 1,0 0-1,0 0 1,-1-1-1,0-1 0,0 1 1,0-1-1,7-7 1,4-3 128,-1-2 0,-1 0 0,17-23 0,-25 30-134,-1 0 0,-1-1 0,1 0 0,-2-1 1,1 1-1,-2-1 0,6-19 0,-10 30-60,1 0-1,-1 0 0,0 0 1,0 0-1,1-1 0,-1 1 1,0 0-1,0 0 1,0 0-1,0 0 0,0 0 1,-1-1-1,1 1 0,0 0 1,0 0-1,-1-1 0,0 2-8,1-1-1,0 1 0,-1 0 0,1 0 0,0 0 0,-1 0 1,1 0-1,-1 0 0,1 0 0,0 0 0,-1 0 0,1 0 1,0 0-1,-1 0 0,1 0 0,-1 0 0,1 0 1,0 0-1,-1 0 0,1 0 0,0 1 0,-1-1 0,1 0 1,0 0-1,-1 0 0,1 1 0,0-1 0,0 0 0,-1 1 1,-3 2-1,0 1-1,0 0 1,0 0 0,-5 8 0,5-7 8,1 1 0,-1 0 0,2 0 0,-1 0 0,0 0 0,1 1 0,0-1 0,1 0 0,0 1-1,0 0 1,0 7 0,1-12 6,0 0-1,0 0 0,0 0 1,0 0-1,1 0 0,-1 0 0,1 1 1,0-1-1,-1 0 0,1-1 1,0 1-1,0 0 0,0 0 1,1 0-1,-1 0 0,0-1 1,1 1-1,-1-1 0,1 1 1,-1-1-1,1 1 0,0-1 0,-1 0 1,1 0-1,0 0 0,0 0 1,0 0-1,0 0 0,0-1 1,0 1-1,0-1 0,0 1 1,1-1-1,-1 0 0,0 1 1,0-1-1,4-1 0,9 0 62,0-1 0,0 0 0,-1-2 0,1 1 0,-1-2 0,0 0 0,0 0 0,22-14-1,39-13-47,-74 32-33,0-1-1,0 1 1,-1 0 0,1 0-1,0-1 1,0 1 0,0 0-1,0 0 1,0 0 0,-1 0-1,1 0 1,0 0 0,0 0-1,0 0 1,0 0 0,0 1-1,0-1 1,-1 0 0,1 1-1,0-1 1,0 0 0,0 1-1,-1-1 1,1 1 0,0-1-1,-1 1 1,1-1 0,0 1-1,-1 0 1,1-1 0,-1 1-1,1 0 1,-1 0 0,1-1-1,-1 1 1,1 0 0,-1 0-1,1 1 1,0 4-16,1 0 0,-1 0 0,0 0 0,0 12-1,1 3-13,-2-19 34,0 0 1,1 0-1,-1 0 0,1 0 0,-1 0 0,1 0 1,0 0-1,0-1 0,0 1 0,0 0 0,0-1 0,0 1 1,0-1-1,1 1 0,-1-1 0,0 1 0,1-1 1,-1 0-1,1 0 0,-1 0 0,1 0 0,3 2 1,-2-2-1,0-1 1,1 1-1,-1-1 1,0 0-1,0 0 1,0 0-1,1 0 1,-1 0 0,0-1-1,0 1 1,0-1-1,5-2 1,8-3-22,-1-1 1,1-1 0,-2-1-1,15-10 1,110-87-1565,-139 106 1568,0 0 0,0 0 0,0 0 0,0 0 0,0 0 1,0 0-1,0-1 0,0 1 0,0 0 0,1 0 0,-1 0 1,0 0-1,0 0 0,0 0 0,0 0 0,0 0 0,0 0 1,0 0-1,1-1 0,-1 1 0,0 0 0,0 0 0,0 0 1,0 0-1,0 0 0,1 0 0,-1 0 0,0 0 0,0 0 1,0 0-1,0 0 0,0 0 0,1 0 0,-1 1 0,0-1 1,0 0-1,0 0 0,0 0 0,0 0 0,0 0 0,1 0 1,-1 0-1,0 0 0,0 0 0,0 0 0,0 0 0,0 1 1,0-1-1,0 0 0,0 0 0,0 0 0,0 0 0,1 0 1,-1 0-1,0 1 0,0-1 0,0 0 0,0 0 0,-2 14-554,-10 22-176,11-31 525,-10 38-840,14-34 795,6-8-95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13771,'12'16'2256,"-4"0"-943,3 0-481,0 2 2201,3-1-1473,8 5-392,-2-1-200,4-5-608,2-1-296,8 0-688,1-2-488,1-7 880,-2 4-176,0-7-152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59:5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19100,'0'0'22,"-12"17"761,2 1-1,0 0 0,-8 21 0,16-35-694,1 0 0,-1 0-1,1 0 1,0 0 0,0 0 0,0 0-1,1 0 1,-1 0 0,1 0 0,0 0-1,0 0 1,0 0 0,1 1 0,0-1-1,-1 0 1,2 0 0,-1 0-1,0 0 1,1-1 0,-1 1 0,1 0-1,4 5 1,-4-7-65,0 0-1,0 0 0,0 0 1,1 0-1,-1 0 1,1 0-1,-1-1 1,1 1-1,0-1 1,-1 0-1,1 1 0,0-1 1,0-1-1,6 2 1,-4-1-17,1-1 0,0 0 1,-1 0-1,1 0 1,0-1-1,-1 0 0,9-2 1,0-2-60,0 0 1,0-1-1,-1-1 0,0 0 1,16-11-1,0-4-147,-22 15 89,1 1 0,0 0 1,1 0-1,0 1 0,0 0 0,17-7 0,-25 12 107,-1 0 1,0 0-1,0 0 1,0 0-1,0 0 1,1 0-1,-1 0 1,0 0-1,0 0 1,0 0-1,0 0 1,1 0-1,-1 0 1,0 0-1,0 0 1,0 0-1,0 0 1,1 1-1,-1-1 0,0 0 1,0 0-1,0 0 1,0 0-1,0 0 1,0 0-1,1 1 1,-1-1-1,0 0 1,0 0-1,0 0 1,0 0-1,0 1 1,0-1-1,0 0 1,0 0-1,0 0 0,0 0 1,0 1-1,0-1 1,0 0-1,0 0 1,0 0-1,0 0 1,0 1-1,0-1 1,0 0-1,0 0 1,0 0-1,0 0 1,0 1-1,0-1 1,0 0-1,-1 0 1,-3 13 74,4-12-65,-8 19 152,5-14-62,0-1 1,1 1 0,0-1 0,0 1-1,1 0 1,-1 0 0,0 8 0,2-13-75,1 0 1,-1 1 0,0-1-1,0 0 1,0 0-1,1 0 1,-1 0 0,0 0-1,1 0 1,-1 0-1,1 0 1,-1 0 0,1 0-1,0 0 1,-1 0-1,1 0 1,0 0 0,1 0-1,0 1 5,0-1-1,0 0 1,0 0-1,1 0 1,-1 0-1,0 0 1,0-1-1,1 1 0,-1-1 1,0 1-1,1-1 1,2 0-1,16-1-281,-1-1 0,1-1 0,-1 0-1,0-2 1,30-10 0,26-5-1196,-45 14 906,-4 1-193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129 123 17388,'-8'1'467,"0"0"0,1 1 0,-1 1 0,1-1 0,-1 1 0,1 0 0,0 1 0,0 0 0,-11 8 0,15-10-348,-1 0-1,1 0 0,0 1 1,0-1-1,1 1 1,-1 0-1,1 0 0,-1 0 1,1 0-1,0 0 0,0 1 1,0-1-1,0 1 1,1-1-1,-1 1 0,1 0 1,0 0-1,0-1 0,1 1 1,-1 0-1,1 4 1,0-7-100,0 1 1,1-1-1,0 1 0,-1-1 1,1 0-1,0 0 1,-1 1-1,1-1 1,0 0-1,0 0 1,0 0-1,0 0 1,0 0-1,0 0 1,1 0-1,-1 0 1,0 0-1,0 0 0,1-1 1,-1 1-1,0-1 1,1 1-1,-1-1 1,1 1-1,-1-1 1,1 0-1,-1 0 1,0 1-1,1-1 1,-1 0-1,3-1 1,5 2-45,-1-2 0,0 1 0,1-1 0,11-2 0,4-4-93,0-2 0,0 0 0,-1-1 0,-1-1-1,0-1 1,0-1 0,-2-1 0,1-1-1,-2 0 1,0-2 0,-1 0 0,0-1 0,20-29-1,-31 39 81,-6 6 33,1 0 0,-1 1-1,1-1 1,-1 0 0,0 0 0,0 0 0,0 0 0,0-1 0,0 1-1,0 0 1,0 0 0,0-4 0,-33 46 328,23-25-196,1 1 0,0 0 0,-9 33 0,15-42-63,0 1-1,0 0 1,1 0-1,0 0 1,0 0-1,1-1 1,0 1-1,1 0 1,0 0 0,0 0-1,3 10 1,-3-14-46,1-1 1,-1 0 0,1 1 0,0-1-1,0 0 1,0 0 0,0 0 0,1-1-1,-1 1 1,1-1 0,0 1 0,-1-1-1,1 0 1,0 0 0,1 0 0,-1 0-1,0 0 1,4 1 0,31 10 83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16011,'0'5'451,"-1"0"-1,1-1 1,0 1-1,0 0 1,0 0-1,1-1 1,0 1-1,0 0 1,0-1-1,0 1 1,1-1-1,0 1 1,0-1-1,0 0 1,0 0-1,1 0 0,-1 0 1,5 5-1,-4-6-329,0 0 0,0 0 0,1-1-1,-1 1 1,0-1 0,1 1-1,0-1 1,-1 0 0,1-1-1,0 1 1,0-1 0,0 1 0,6 0-1,2-1-92,1 0 0,-1 0 1,1-2-1,-1 1 0,0-1 0,1-1 0,-1-1 0,0 1 0,0-2 0,0 0 0,11-5 0,15-9-429,67-44-1,-78 45 151,-10 10-138,-17 7 379,1 0 0,-1 0 0,0 0-1,0 0 1,0 0 0,0 0 0,0 0 0,1 0 0,-1 0-1,0 0 1,0 0 0,0 0 0,0 0 0,0 0 0,1 1-1,-1-1 1,0 0 0,0 0 0,0 0 0,0 0 0,0 0-1,0 0 1,0 1 0,0-1 0,1 0 0,-1 0-1,0 0 1,0 0 0,0 1 0,0-1 0,0 0 0,0 0-1,0 0 1,0 0 0,0 1 0,0-1 0,0 0 0,0 0-1,0 0 1,0 0 0,0 1 0,0-1 0,0 0 0,0 0-1,-1 0 1,1 1 0,-1 3-50,-1 0 0,0 0-1,-1 0 1,1 0 0,-4 5 0,-129 151 921,55-68 75,78-89-920,-7 6-132,1 1 1,0 0 0,0 0 0,1 1-1,1 0 1,0 1 0,-9 21-1,15-33 97,0 1-1,0-1 1,0 1 0,-1-1-1,1 1 1,0-1-1,0 0 1,0 1-1,0-1 1,0 1-1,0-1 1,0 1-1,0-1 1,0 1-1,0-1 1,0 1 0,0-1-1,0 1 1,0-1-1,0 0 1,1 1-1,-1-1 1,0 1-1,0-1 1,1 0-1,-1 1 1,0-1-1,0 1 1,1-1 0,-1 0-1,0 1 1,1-1-1,-1 0 1,0 0-1,1 1 1,0-1-1,9 1-460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17500,'1'0'99,"-1"0"1,0 0-1,1 0 1,-1 1-1,1-1 1,-1 0-1,0 0 1,1 1-1,-1-1 1,0 0-1,1 0 1,-1 1-1,0-1 1,1 0-1,-1 1 1,0-1 0,0 0-1,1 1 1,-1-1-1,0 1 1,0-1-1,0 0 1,0 1-1,0-1 1,1 1-1,-1-1 1,0 0-1,0 1 1,0-1-1,0 1 1,0-1-1,0 1 1,0-1-1,0 1 1,-1-1-1,1 0 1,0 1-1,0-1 1,0 1-1,0-1 1,0 0-1,-1 1 1,-8 26 1585,6-22-1212,-6 20 199,0-3-457,1 1 1,-8 33-1,16-55-207,0-1 1,-1 1 0,1 0 0,0 0-1,0 0 1,0-1 0,0 1 0,0 0-1,0 0 1,0 0 0,0-1 0,0 1-1,0 0 1,0 0 0,0 0 0,1-1-1,-1 1 1,0 0 0,1 0 0,-1-1-1,0 1 1,1 0 0,-1 0-1,1-1 1,-1 1 0,1-1 0,-1 1-1,2 0 1,-1 0 2,0-1 1,1 0-1,-1 0 0,0 0 0,1 0 1,-1 1-1,0-2 0,1 1 0,-1 0 1,1 0-1,-1 0 0,0-1 1,0 1-1,1-1 0,1 0 0,9-5 49,-1 0 0,20-13 0,-26 15-49,134-97 53,-138 101-68,-1-1-1,1 1 1,0-1 0,-1 1 0,1-1 0,0 1-1,-1-1 1,1 1 0,0-1 0,0 1-1,-1 0 1,1-1 0,0 1 0,0 0 0,0 0-1,-1 0 1,1 0 0,0 0 0,0 0-1,0 0 1,0 0 0,-1 0 0,1 0 0,0 0-1,1 1 1,-1 0-4,-1 1 0,1 0 0,-1-1-1,1 1 1,-1 0 0,0 0 0,1 0 0,-1 0-1,0-1 1,0 1 0,-1 2 0,-2 25-72,2-19 80,-1 0 1,2-1-1,-1 1 1,3 16-1,-2-25 9,0 1-1,0-1 1,0 1-1,1-1 1,-1 1-1,1-1 0,-1 1 1,1-1-1,0 0 1,-1 1-1,1-1 1,0 0-1,0 0 1,0 0-1,0 1 1,0-1-1,0 0 1,0 0-1,0 0 1,0-1-1,1 1 1,-1 0-1,0 0 1,1-1-1,-1 1 1,1 0-1,-1-1 1,0 0-1,1 1 1,-1-1-1,1 0 1,-1 0-1,1 0 1,-1 0-1,3 0 1,9-1 38,0-1 0,0 0 1,-1-1-1,1 0 0,-1-1 1,0-1-1,0 0 0,0-1 1,18-11-1,9-9-10,45-40 0,-53 42-132,-61 73-220,24-38 338,1-1 0,0 1 1,0-1-1,2 1 1,-4 14-1,6-24-16,1 0-1,0 1 0,0-1 0,0 0 1,0 0-1,0 0 0,0 0 0,1 0 1,-1 0-1,0 0 0,0 0 1,1 0-1,-1 0 0,1 0 0,-1-1 1,1 1-1,-1 0 0,1 0 1,-1 0-1,1 0 0,0-1 0,-1 1 1,1 0-1,0 0 0,0-1 0,0 1 1,-1-1-1,1 1 0,0-1 1,0 1-1,0-1 0,0 1 0,0-1 1,0 0-1,0 0 0,0 1 1,0-1-1,2 0 0,3 0 27,0 0 0,0 0 1,0 0-1,0-1 0,8-1 0,12-5-24,0 0 0,-1-2 0,1-1 0,-2-1 0,0-1 0,0-1 0,-1-1-1,41-32 1,-71 53-65,1 0 0,0 1 0,1 0 0,0 0 0,1 1 0,-1-1 0,1 1 0,-4 17 0,7-26 59,1 1-1,0 0 1,0 0-1,0-1 1,0 1-1,-1 0 1,1 0-1,0 0 1,1-1 0,-1 1-1,0 0 1,0 0-1,0 0 1,0-1-1,1 1 1,-1 0-1,0-1 1,0 1-1,1 0 1,-1 0-1,1-1 1,-1 1-1,1 0 1,-1-1-1,1 1 1,0 0 0,0-1 1,0 1 1,1 0 0,-1-1-1,0 1 1,1-1 0,-1 0 0,1 0-1,-1 1 1,0-1 0,1 0 0,-1 0-1,1 0 1,1-1 0,7 0 17,0-1 0,-1-1 0,14-4 0,-21 6-19,18-7 5,1-1 1,-2 0 0,1-1 0,-1-1 0,-1-1 0,0-1 0,27-25-1,-37 29-111,-19 25 24,2 3 1,2-8-123,1 1-1,0 0 0,1 0 1,0 1-1,-6 24 1,11-36 148,0-1 0,0 1 0,0-1 0,0 1 0,0 0 1,0-1-1,0 1 0,0 0 0,0-1 0,0 1 0,0-1 0,0 1 0,0 0 1,0-1-1,0 1 0,1-1 0,-1 1 0,0 0 0,0-1 0,1 1 1,-1-1-1,1 2 0,0-2 7,0 0 0,0 1 0,1-1 0,-1 0 0,0 0 0,0 0 1,0 0-1,0 0 0,0 0 0,0 0 0,0 0 0,0 0 0,0 0 0,2-1 0,17-5-539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11 12571,'0'0'88,"0"0"1,0 0-1,0-1 0,0 1 1,0 0-1,0 0 1,0-1-1,0 1 1,0 0-1,0 0 1,0-1-1,-1 1 0,1 0 1,0 0-1,0-1 1,0 1-1,0 0 1,0 0-1,-1 0 1,1-1-1,0 1 0,0 0 1,0 0-1,-1 0 1,1 0-1,0-1 1,0 1-1,0 0 1,-1 0-1,1 0 0,0 0 1,0 0-1,-1 0 1,1 0-1,0 0 1,-1 0-1,1 0 1,0 0-1,0 0 0,-1 0 1,1 0-1,-1 0 1,-14-5 2114,4 6-1622,1-1 0,-1 2 0,1-1 0,-1 2 1,1-1-1,0 1 0,0 1 0,0 0 0,0 0 0,0 1 0,1 0 0,-16 12 0,22-15-489,0 1-1,0-1 1,0 0 0,0 1-1,1 0 1,-1-1 0,1 1-1,0 0 1,0 0 0,-3 6-1,5-9-81,0 1 0,-1 0-1,1 0 1,0 0-1,0 0 1,0-1-1,0 1 1,0 0-1,0 0 1,0 0-1,0 0 1,0 0 0,0-1-1,1 1 1,-1 0-1,0 0 1,1 0-1,-1-1 1,1 2-1,0 0-21,0-1 0,0 0 0,1 1 0,-1-1 0,1 0 0,-1 0 0,1 0 0,-1 0 0,1 0 0,0 0 0,-1 0 0,3 0 0,11 4-171,-1-2 0,1 0-1,0 0 1,0-1 0,0-1 0,20-1 0,-20-1-52,0 2 0,0 0 0,0 0 0,0 1 1,-1 1-1,20 6 0,-33-8 219,1-1-1,-1 0 1,1 1 0,-1 0 0,0-1-1,0 1 1,1 0 0,-1-1 0,0 1 0,0 0-1,0 0 1,0 0 0,0 0 0,0 0-1,0 0 1,0 0 0,0 0 0,0 1 0,-1-1-1,2 2 1,-2-2 21,0 0 1,0 0-1,0 1 0,-1-1 0,1 0 0,0 0 1,0 0-1,-1 0 0,1 0 0,-1 0 1,1-1-1,-1 1 0,1 0 0,-1 0 0,0 0 1,1 0-1,-1 0 0,0-1 0,0 1 1,-1 1-1,-7 4 134,1 0 1,-1-1-1,-1 0 1,-10 5-1,14-8-66,-1 1-105,-1 0 1,0 0 0,-1-1-1,1 0 1,0 0 0,-1-1 0,1 0-1,-1 0 1,1-1 0,-1-1-1,1 1 1,-17-4 0,24 3-1,0 1 0,0 0 0,0-1 1,0 1-1,0 0 0,0-1 0,0 0 1,0 1-1,0-1 0,1 1 0,-1-1 0,0 0 1,0 0-1,1 0 0,-1 1 0,0-1 0,1 0 1,-2-1-1,1-9-419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30 20228,'-4'-4'182,"1"1"-1,-1 1 1,0-1-1,0 0 1,0 1-1,0 0 1,0 0-1,-1 0 1,1 1-1,0-1 1,-1 1-1,1 0 1,-1 0-1,0 1 1,1-1-1,-8 1 0,8 1-126,1-1 0,-1 1 0,0 0 0,0 0 0,1 0 0,-1 1-1,1-1 1,-1 1 0,1 0 0,0 0 0,-1 0 0,1 1-1,0-1 1,0 1 0,1-1 0,-1 1 0,0 0 0,1 0 0,0 0-1,-3 4 1,4-5-41,0 1 0,-1-1 0,1 0 0,0 0-1,0 1 1,0-1 0,1 1 0,-1-1 0,0 1 0,1-1 0,0 1-1,-1-1 1,1 1 0,1 2 0,-1-3-16,0 0 0,1 0 0,-1-1 0,1 1 0,0 0 0,0-1 0,0 1 0,0 0 0,0-1 0,0 1 0,0-1 0,0 0 0,0 1 0,1-1 0,1 2 0,6 2-65,0 0-1,0-1 0,0 1 1,0-2-1,0 0 0,11 3 0,14 5-219,-33-11 275,1 1 1,-1-1-1,1 1 0,-1 0 1,1-1-1,-1 1 0,0 0 1,1 0-1,-1 0 1,0 0-1,0 0 0,0 0 1,1 0-1,-1 1 0,0-1 1,-1 0-1,1 1 1,0-1-1,0 0 0,0 3 1,0-2 11,-1-1-1,0 0 1,-1 1 0,1-1 0,0 0 0,0 1 0,-1-1-1,1 0 1,0 0 0,-1 1 0,1-1 0,-1 0 0,0 0 0,1 0-1,-1 1 1,0-1 0,0 0 0,0 0 0,-1 1 0,-3 3 23,-1-1 0,1 1 1,-1-1-1,-1 0 1,1 0-1,0 0 0,-10 3 1,-15 1-489,30-8 453,1 0-1,-1 0 1,0 0 0,1 0 0,-1 0 0,0 0-1,1 0 1,-1 0 0,0 0 0,1 0 0,-1-1 0,0 1-1,1 0 1,-1 0 0,1-1 0,-1 1 0,0 0-1,1-1 1,-1 1 0,1 0 0,-1-1 0,1 1 0,-1-1-1,1 1 1,-1-1 0,1 1 0,0-1 0,-1 1 0,1-1-1,0 0 1,-1 1 0,1-1 0,0 1 0,0-1-1,0 0 1,-1 1 0,1-1 0,0 0 0,0-1 0,1-13-171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71 16508,'1'0'162,"0"1"0,1-1 0,-1 1 1,0-1-1,0 0 0,0 1 0,0-1 1,1 0-1,-1 0 0,0 0 0,0 0 1,0 0-1,1 0 0,-1 0 1,0 0-1,0-1 0,0 1 0,0 0 1,1-1-1,-1 1 0,0-1 0,0 1 1,0-1-1,0 0 0,0 1 1,0-1-1,0 0 0,1-1 0,0-1 173,0 0 0,-1 0 0,0-1 0,1 1-1,-1 0 1,0-1 0,-1 1 0,2-7 0,-2 9-287,0 0 0,1-1 1,-1 1-1,0 0 0,0 0 1,0 0-1,0-1 1,0 1-1,0 0 0,-1 0 1,1-1-1,0 1 1,-1 0-1,1 0 0,0 0 1,-1 0-1,1 0 0,-2-2 1,2 3-38,-1-1 1,0 1-1,1 0 1,-1-1-1,1 1 1,-1-1-1,0 1 1,0 0 0,1 0-1,-1-1 1,0 1-1,1 0 1,-1 0-1,0 0 1,0 0-1,1 0 1,-1 0-1,0 0 1,0 0-1,1 0 1,-2 0-1,-1 1-12,1 0-1,-1-1 0,1 1 1,0 0-1,-1 1 1,1-1-1,0 0 0,0 1 1,0-1-1,0 1 1,0-1-1,0 1 0,1 0 1,-1 0-1,-2 4 0,2-4 1,1-1 0,0 1 0,1 0 0,-1-1 0,0 1 0,0 0 1,1 0-1,-1 0 0,1-1 0,0 1 0,-1 0 0,1 0 0,0 0 0,0 0 0,0 0 0,0 0 0,0 0 0,1-1 0,-1 1 0,1 0 0,-1 0 0,1 0 0,0 0 0,-1-1 0,1 1 0,0 0 0,0-1 0,0 1 0,1-1 0,-1 1 0,0-1 0,0 1 0,1-1 0,-1 0 0,1 0 0,-1 0 0,1 0 0,2 1 0,4 3-10,1-1 0,-1-1 0,1 1 0,0-1 0,0-1-1,14 2 1,0 0-115,0-2 0,0-1-1,42-3 1,68-17-672,-100 13 566,-25 5 177,30-4-309,-37 4 365,0 1 1,-1 0-1,1 0 0,0 0 1,0 0-1,0 0 0,0 0 1,0 0-1,0 0 0,0 1 1,0-1-1,0 0 0,0 1 0,-1-1 1,1 0-1,0 1 0,0-1 1,0 1-1,-1-1 0,1 1 1,0-1-1,-1 1 0,1 0 1,0-1-1,-1 1 0,1 0 0,-1 0 1,1-1-1,-1 1 0,1 0 1,0 1-1,-1 2 61,1-1 0,-1 0 0,1 0 0,0 0 0,0-1 0,0 1 0,1 0 0,-1 0 0,3 4 0,-3-7-104,-1 1 1,1-1-1,0 1 0,-1-1 1,1 1-1,0-1 0,0 1 1,-1-1-1,1 0 0,0 1 1,0-1-1,0 0 0,-1 1 1,1-1-1,0 0 0,0 0 1,0 0-1,0 0 0,-1 0 1,1 0-1,0 0 0,0 0 1,0 0-1,0-1 0,0 1 1,-1 0-1,1 0 0,0-1 1,0 1-1,-1 0 0,1-1 1,0 1-1,0-1 0,-1 1 1,1-1-1,0 1 0,-1-1 1,1 0-1,-1 1 0,2-2 1,-1 0-13,0 1 0,0-1 0,0 1 0,0-1 0,0 0 0,0 1 0,0-1 0,0 0 0,-1 0 0,1 0 0,-1 1 0,1-1 0,-1 0 0,0-2 0,2-18-469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14795,'18'-1'1440,"9"1"-959,9 0-177,7 0 2320,5-1-2056,3 3 168,2 4 49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24 17396,'0'0'69,"0"0"1,1 0-1,-1 0 1,0 0 0,1 0-1,-1 0 1,1 0-1,-1 0 1,0 1-1,1-1 1,-1 0 0,0 0-1,1 0 1,-1 0-1,0 1 1,1-1-1,-1 0 1,0 0 0,0 0-1,1 1 1,-1-1-1,0 0 1,0 1-1,1-1 1,-1 0 0,0 0-1,0 1 1,0-1-1,1 0 1,-1 1 0,0-1-1,0 1 1,-2 17 1514,-17 26 284,12-28-1195,-6 14-212,-9 38 1,19-58-435,1 0 0,0 0 0,1 1 0,0-1 0,1 0 0,0 1 0,2 20 0,-2-29-11,1 0-1,-1 0 1,0 0 0,1 0-1,-1 0 1,1 0 0,0 0-1,0 0 1,0 0 0,0 0-1,0-1 1,0 1 0,0 0-1,0 0 1,1-1 0,-1 1-1,1-1 1,-1 0 0,1 1-1,0-1 1,-1 0 0,1 0-1,0 0 1,0 0 0,0 0-1,0 0 1,0-1 0,0 1 0,0 0-1,0-1 1,0 0 0,0 1-1,0-1 1,0 0 0,0 0-1,0 0 1,2-1 0,2 0 34,0-1 1,0 1-1,0-1 1,-1 0-1,1-1 1,-1 1-1,0-1 1,0 0-1,0-1 1,0 1-1,8-8 1,-4 1 13,0 1 1,0-1 0,-1 0 0,-1-1 0,0 1-1,0-2 1,-1 1 0,0-1 0,-1 0 0,-1 0 0,1 0-1,-2-1 1,0 1 0,2-24 0,-5 35-63,1 0 1,-1 0 0,0-1-1,0 1 1,-1 0-1,1 0 1,0-1 0,0 1-1,-1 0 1,1 0-1,0-1 1,-1 1 0,1 0-1,-1 0 1,0 0-1,0-2 1,-5 4-36,-1 11-5,5-6 27,0-1 0,1 1 0,-1-1-1,1 1 1,0 0 0,1 0 0,-1 0 0,1 6 0,1-10 12,-1 0 1,0-1-1,1 1 1,-1 0 0,1-1-1,-1 1 1,1 0 0,0-1-1,0 1 1,-1-1 0,1 1-1,0-1 1,1 1 0,-1-1-1,0 0 1,0 1-1,1-1 1,-1 0 0,0 0-1,1 0 1,-1 0 0,1 0-1,-1-1 1,1 1 0,0 0-1,-1-1 1,1 1 0,0-1-1,-1 1 1,1-1-1,2 0 1,3 0 12,-1 0 0,1 0 0,-1 0 1,1-1-1,-1 0 0,1-1 0,-1 0 0,0 0 0,0 0 0,0 0 0,0-1 1,6-4-1,6-3 30,0-2 0,24-19 0,18-25 15,-54 50-94,0-1 0,-1 1 1,0-1-1,0 0 0,0-1 1,-1 1-1,5-14 0,-9 21 30,0-1-1,1 1 0,-1 0 0,0-1 1,0 1-1,0 0 0,0-1 0,0 1 0,1 0 1,-1-1-1,0 1 0,0 0 0,0-1 0,0 1 1,0 0-1,0-1 0,0 1 0,0 0 0,0-1 1,0 1-1,0-1 0,-1 1 0,1 0 0,0-1 1,0 1-1,0 0 0,0 0 0,0-1 1,-1 1-1,1 0 0,0-1 0,-1 1 0,-10 3-152,-12 16-29,15-12 154,1 1 0,0 0 1,1 0-1,0 0 0,0 1 0,1 0 0,-7 17 0,10-23 16,1 0 0,0 0 1,1 0-1,-1 0 0,0 0 0,1 1 1,0-1-1,0 0 0,0 0 0,0 1 1,0-1-1,1 0 0,-1 0 0,1 0 0,0 1 1,0-1-1,0 0 0,0 0 0,1 0 1,-1-1-1,1 1 0,0 0 0,0 0 1,0-1-1,0 1 0,0-1 0,0 0 1,6 4-1,2 1-65,0 0 0,1-1 1,-1 0-1,1 0 0,1-2 1,11 5-1,76 16-366,-40-11 184,34 10 490,-98-42 672,-22-39 145,-40-121 1,65 159-1256,2 19 181,0 0 0,0-1 0,0 1 0,0 0 0,0-1 0,0 1 0,0 0 0,0 0 0,1-1 0,-1 1 0,0 0 0,0 0 0,0-1 0,0 1 1,1 0-1,-1 0 0,0-1 0,0 1 0,1 0 0,-1 0 0,0 0 0,0 0 0,1-1 0,-1 1 0,0 0 0,0 0 0,1 0 0,-1 0 0,1 0 0,1 0-215,1 0 0,0 1 0,-1-1 1,1 1-1,0 0 0,-1 0 0,1 0 0,3 2 0,0 0-9,7 1-203,0 0 0,25 5-1,4-1-450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36:1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 20628,'-1'0'224,"0"1"0,-1-1-1,1 0 1,0 1 0,0-1-1,0 1 1,0 0 0,0-1-1,0 1 1,1 0-1,-1-1 1,0 1 0,0 0-1,0 0 1,1 0 0,-1 0-1,0 1 1,-13 20 1395,13-19-1233,-13 24 655,0 1 0,-14 46 0,24-62-953,1 0 1,0 1-1,1-1 0,0 1 0,1-1 0,1 1 0,0 0 1,0 0-1,3 13 0,-2-24-87,-1 0-1,0 0 1,1 0-1,0 1 1,-1-1 0,1 0-1,0 0 1,0 0-1,0-1 1,0 1 0,0 0-1,1 0 1,-1 0 0,0-1-1,1 1 1,-1-1-1,1 1 1,0-1 0,0 0-1,-1 1 1,1-1 0,0 0-1,0 0 1,0 0-1,0-1 1,0 1 0,0 0-1,0-1 1,1 1 0,-1-1-1,0 0 1,0 0-1,0 0 1,1 0 0,-1 0-1,4-1 1,3-1-3,1 0 1,-1-1-1,0 0 1,0 0-1,0-1 1,-1 0-1,10-6 1,8-7 10,0-1 0,-1-2-1,-1-1 1,30-32 0,-11 5 33,41-62 0,-79 103-35,-3 5-6,0 0 0,-1 1 0,0-1 0,1 0 0,-1 0 0,0 0 0,0 0 0,0 0 0,0-1 0,-1 1 0,1 0 0,0-4 0,-16 18-4,0 9 5,0 1 0,2 0 0,1 1 0,1 0 0,-16 46 0,24-61 9,1 1 0,0-1 0,0 0 0,1 1 1,0-1-1,1 1 0,0-1 0,0 1 0,3 15 0,-3-21-64,1 0 0,0 0-1,0 0 1,0 0 0,0 0-1,1 0 1,-1-1 0,1 1-1,0-1 1,-1 1 0,1-1-1,0 1 1,0-1 0,1 0-1,-1 0 1,0 0 0,1 0-1,0-1 1,-1 1 0,1-1-1,0 1 1,-1-1 0,1 0-1,0 0 1,0 0 0,0-1 0,0 1-1,0-1 1,0 1 0,4-1-1,-3 0-42,1 1 1,-1-1-1,1-1 0,-1 1 0,0-1 0,7-1 0,3-3-301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2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16227,'-29'48'2009,"-32"71"-1,52-99-1602,2 1-1,0 0 0,1 0 1,1 0-1,1 1 1,-2 35-1,6 17-52,2-43-286,-2-27-20,1-9 24,1-31-63,-1-2-19,2-1 0,17-75 1,-20 113 9,0 1-1,0-1 1,0 1 0,0 0 0,0-1 0,0 1 0,0 0 0,0-1-1,0 1 1,0-1 0,1 1 0,-1 0 0,0-1 0,0 1 0,0 0 0,1-1-1,-1 1 1,0 0 0,0-1 0,1 1 0,-1 0 0,0 0 0,1-1-1,-1 1 1,0 0 0,1 0 0,-1 0 0,0-1 0,1 1 0,-1 0-1,1 0 1,-1 0 0,0 0 0,1 0 0,-1 0 0,0 0 0,1 0 0,-1 0-1,1 0 1,-1 0 0,0 0 0,1 0 0,-1 0 0,1 0 0,-1 0-1,0 0 1,1 1 0,-1-1 0,0 0 0,1 1 0,19 18-9,-8-7-5,-5-7 24,0 0 0,1-1 0,0 0 0,0 0 0,0-1-1,0 0 1,1 0 0,0-1 0,-1 0 0,1 0 0,0-1 0,0 0 0,14-1 0,-11-1 14,0 1 0,-1-2-1,1 0 1,-1 0 0,1-1 0,-1 0 0,0-1 0,0 0 0,19-12-1,-28 15-15,0 0-1,0-1 0,0 1 0,0-1 0,0 1 1,0-1-1,-1 0 0,1 0 0,-1 0 0,1 0 1,-1 0-1,0 0 0,0 0 0,0 0 0,0 0 1,1-4-1,-2 5-5,0 0-1,0 0 1,0 0 0,0 0 0,0 0-1,0 0 1,-1 0 0,1 0 0,0 0-1,-1 0 1,1 0 0,0 1 0,-1-1-1,1 0 1,-1 0 0,1 0 0,-1 0-1,0 1 1,1-1 0,-1 0 0,0 1-1,0-1 1,1 0 0,-1 1-1,0-1 1,0 1 0,0-1 0,0 1-1,0-1 1,1 1 0,-1 0 0,0 0-1,0-1 1,0 1 0,0 0 0,0 0-1,0 0 1,0 0 0,0 0 0,-1 0-1,-5 0-5,0 0-1,0 0 0,0 0 0,0 1 0,1 0 0,-1 0 0,-7 3 0,12-3 4,0-1-1,0 1 1,0-1-1,0 1 1,0 0-1,0 0 1,0 0-1,0 0 1,1 0-1,-1 1 1,1-1-1,-1 0 1,1 1-1,-1-1 1,1 1-1,0-1 1,-1 1-1,1 0 1,0 0-1,0-1 1,0 1-1,1 0 1,-1 0-1,0 0 1,1 0-1,-1 0 1,0 4-1,2-5 3,-1 1 0,0 0 0,1-1-1,-1 1 1,1 0 0,-1-1 0,1 1 0,0-1 0,0 1 0,0-1-1,0 1 1,0-1 0,0 1 0,0-1 0,0 0 0,0 0-1,0 1 1,1-1 0,-1 0 0,1 0 0,-1-1 0,1 1-1,-1 0 1,3 1 0,5 1 5,0 1 0,0-1 0,10 2-1,-13-4-4,28 6 13,2-1 0,-1-2-1,0-2 1,1-1 0,46-4 0,-76 2 51,0 1-1,1-1 1,-1-1 0,0 1 0,0-1-1,0 0 1,7-3 0,-11 4-23,-1 0 1,0 1 0,0-1 0,0 0 0,0 0 0,0 0 0,0 0 0,0 0 0,0 0-1,0 0 1,-1 0 0,1 0 0,0 0 0,-1 0 0,1-1 0,-1 1 0,1 0 0,-1 0-1,1-1 1,-1 1 0,0 0 0,0-1 0,0 1 0,0 0 0,0-1 0,0 1 0,0 0-1,0-1 1,0 1 0,-1 0 0,1-1 0,0 1 0,-1 0 0,1 0 0,-1 0 0,1-1-1,-1 1 1,-1-2 0,-7-12 487,-12-27 405,19 40-879,1-1-1,0-1 0,0 1 1,0 0-1,0 0 0,1 0 0,-1 0 1,1-1-1,0 1 0,0-5 1,0 7-87,1-1 0,-1 1 1,1 0-1,0 0 1,0 0-1,-1 0 0,1 0 1,0 0-1,0 0 1,0 0-1,0 0 0,0 1 1,0-1-1,0 0 1,1 0-1,-1 1 0,0-1 1,0 1-1,0-1 1,1 1-1,-1 0 0,0-1 1,0 1-1,1 0 1,-1 0-1,0 0 0,1 0 1,2 0-1,45 4-1815,-39-3 1725,18 2-388,0 0-150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 18332,'-6'-1'283,"0"0"0,0 0 1,0 1-1,0 0 0,0 0 0,0 0 1,0 1-1,0 0 0,0 0 0,0 1 0,1-1 1,-9 4-1,7-2-115,0 0-1,0 1 1,0-1 0,1 1 0,-1 1 0,1-1-1,0 1 1,0 0 0,-5 7 0,10-11-173,0 0-1,0-1 1,0 1 0,1 0 0,-1 0 0,0 0-1,1 0 1,-1 0 0,1 0 0,-1 1 0,1-1-1,-1 0 1,1 0 0,0 0 0,0 0-1,-1 0 1,1 1 0,0-1 0,0 0 0,0 0-1,1 0 1,-1 0 0,0 1 0,0-1 0,0 0-1,1 0 1,-1 0 0,1 0 0,-1 0 0,1 0-1,-1 0 1,1 0 0,0 0 0,-1 0 0,1 0-1,0 0 1,0 0 0,0 0 0,0-1 0,1 2-1,5 3-303,1 0 0,-1-1 0,1 0 0,14 5 0,-6-3-127,-16-6 428,14 6-339,-1 0-1,0 0 1,-1 2 0,0-1-1,0 1 1,0 1 0,11 11 0,-22-19 366,-1-1 1,1 1-1,0-1 0,-1 1 1,1 0-1,-1 0 1,1-1-1,-1 1 1,1 0-1,-1 0 1,1-1-1,-1 1 0,0 0 1,1 0-1,-1 0 1,0 0-1,0 0 1,0 0-1,0-1 0,0 1 1,0 0-1,0 0 1,0 0-1,0 0 1,0 0-1,0 0 1,0 0-1,-1 0 0,1-1 1,0 1-1,-1 0 1,1 0-1,-1 0 1,1-1-1,-1 1 1,1 0-1,-1 0 0,1-1 1,-1 1-1,0 0 1,1-1-1,-1 1 1,0-1-1,1 1 1,-1-1-1,0 1 0,0-1 1,0 0-1,0 1 1,1-1-1,-1 0 1,-2 1-1,-6 2 343,0-1 0,-1 1 0,-17 1 0,19-3-174,-10 2 294,11-1-446,-1-1-1,0 1 0,0-2 1,-12 1-1,18-2-38,0 1 0,1 0 0,-1 0 0,0-1-1,1 1 1,-1-1 0,0 1 0,1-1 0,-1 0 0,1 0 0,-1 1-1,1-1 1,-1 0 0,1 0 0,0-1 0,0 1 0,-1 0 0,1 0-1,0-1 1,0 1 0,0 0 0,0-1 0,0 1 0,1-1 0,-1 0-1,0-1 1,-3-16-159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37 15027,'0'-1'132,"1"0"-1,-1 1 1,0-1-1,1 1 1,-1-1 0,1 0-1,-1 0 1,0 1-1,0-1 1,1 0-1,-1 0 1,0 1-1,0-1 1,0 0 0,0 0-1,0 1 1,0-1-1,0 0 1,0 0-1,0 0 1,0 1-1,0-1 1,-1 0-1,1 0 1,0 1 0,0-1-1,-1 0 1,1 1-1,0-1 1,-1 0-1,1 1 1,-1-1-1,1 1 1,-1-1 0,1 0-1,-1 1 1,0-1-1,1 1 1,-1 0-1,0-1 1,1 1-1,-1-1 1,0 1 0,1 0-1,-1 0 1,0-1-1,0 1 1,-1 0-1,-2-2 129,1 1-1,-1 0 0,0 0 0,0 1 0,0-1 1,0 1-1,0 0 0,-6 0 0,2 2-193,0 0-1,0 1 1,0 0-1,0 0 1,0 1-1,1 0 0,0 0 1,0 1-1,0 0 1,0 0-1,-9 10 1,2 0-68,0 0 0,2 0 1,-20 31-1,27-38-5,1 1 0,-1-1 0,2 1-1,-1 0 1,1 0 0,1 0 0,-3 13-1,5-20-22,-1 0 0,1 1 0,0-1 0,0 0 0,0 0 0,0 0 0,0 1 0,0-1 0,0 0 0,1 0 0,-1 0 0,1 0 0,0 0 0,0 1 0,-1-1 0,1 0 0,0-1 0,1 1 0,-1 0 0,0 0 0,1 0 0,-1-1 0,0 1 0,1-1 0,0 1 0,-1-1 0,1 1 0,0-1 0,0 0 0,0 0 0,0 0 0,0 0 0,0 0 0,0-1 0,0 1 0,2 0 0,4 0-150,-1 0-1,1-1 1,0 0-1,-1 0 1,1-1-1,-1 0 0,0 0 1,1-1-1,-1 0 1,0 0-1,0-1 1,0 1-1,0-2 1,8-4-1,0-1-88,-1 0-1,-1-1 0,0-1 0,0 0 1,15-17-1,11-20-553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12219,'-2'1'641,"-1"1"1,1 0-1,0 0 1,0 0-1,0 0 1,0 0-1,0 0 1,0 1-1,1-1 1,-1 1-1,-1 2 1,-15 35 880,13-28-739,-8 23 515,-13 44-1,22-65-1089,1 1-1,1-1 1,0 1 0,1-1 0,0 1-1,2 17 1,-1-30-194,0 0 0,0 0 1,1 0-1,-1 0 0,1 0 0,-1 0 1,1 0-1,0 0 0,0-1 0,-1 1 0,1 0 1,1 0-1,-1-1 0,0 1 0,0 0 0,1-1 1,-1 1-1,0-1 0,1 0 0,2 2 1,-1-2-13,-1 0 0,0 0 0,1 0 0,-1-1 0,1 1 0,-1-1 0,1 1 0,-1-1 0,1 0 1,-1 0-1,1-1 0,-1 1 0,1 0 0,2-2 0,9-2-47,-1 0 0,0-2-1,-1 1 1,20-13 0,-29 16 37,127-76-387,-129 77 385,0 0 0,0 0-1,0 1 1,0-1 0,0 1 0,0-1-1,0 1 1,0 0 0,0-1 0,1 1-1,-1 0 1,0 0 0,0 0-1,0 0 1,0-1 0,1 2 0,-1-1-1,1 0 1,-2 0 6,1 1 0,-1-1 0,1 0 0,-1 1 0,0-1 0,1 1 0,-1-1 0,0 1 0,0-1 0,1 1 0,-1-1 0,0 1 0,0-1 0,0 1 0,0-1 0,1 1 0,-1-1 0,0 1 0,0 0 0,0-1 0,0 1 0,0-1 0,0 1 0,-1-1 0,1 2 0,-2 6-14,0 0 0,-1 0 0,-5 12 0,5-13 4,-2 3 5,-8 21-7,13-30 20,-1 0-1,1 0 0,0 0 0,-1 0 0,1 0 0,0 0 0,0 1 0,0-1 0,0 0 1,0 0-1,0 0 0,0 0 0,0 0 0,0 0 0,0 0 0,0 0 0,1 0 0,-1 0 0,1 0 1,-1 0-1,1 2 0,0-3 0,0 1-1,0-1 1,0 0 0,0 0 0,0 0-1,0 1 1,0-1 0,0 0 0,0 0-1,0 0 1,0-1 0,0 1-1,0 0 1,0 0 0,0 0 0,0-1-1,0 1 1,0 0 0,0-1 0,0 1-1,-1-1 1,1 1 0,1-2 0,23-15 43,-23 15-45,36-29-83,-1 0 0,-2-3 0,54-66 0,-118 162-110,18-43 200,4-7 39,1-1 1,0 1-1,0 1 0,1-1 1,-4 16-1,9-27-39,0 0 0,0 0 1,-1 0-1,1 0 0,0 0 0,0 0 0,0 0 0,0 0 0,0 0 1,0 0-1,1 0 0,-1 0 0,0 0 0,0 0 0,1 0 0,-1 0 1,0 0-1,1-1 0,-1 1 0,1 0 0,-1 0 0,1 0 0,0 0 1,-1-1-1,2 2 0,0-1 3,-1-1-1,1 1 1,-1 0 0,1-1-1,-1 0 1,1 1 0,0-1-1,-1 0 1,1 0 0,-1 0-1,1 0 1,0 0 0,-1 0-1,3-1 1,4-1 25,1 0 0,-1-1 0,0 0 0,12-6 0,2-3-4,0-1-1,-1 0 0,26-24 0,52-57-348,-99 93 316,-10 17-43,0 0-1,0 1 1,2 0 0,-8 20-1,-3 24 185,17-56-115,1-1 1,0 1-1,1 0 1,-1 0-1,1 0 1,0 0-1,0 0 1,1 0-1,-1 0 1,3 8 0,-3-12-15,1 0 0,-1 0 0,1 1 0,-1-1 0,1 0 0,0 0 0,-1 0 0,1 0 0,0 0 0,0 0 0,0 0 0,0 0 1,0 0-1,0-1 0,0 1 0,0 0 0,0-1 0,0 1 0,0 0 0,1-1 0,-1 0 0,2 1 0,-1 0 2,0-1 0,1 0 0,-1 0-1,0 0 1,1-1 0,-1 1 0,0 0 0,0-1-1,1 0 1,-1 1 0,3-3 0,3-1 12,1 0-1,-2-1 1,1 0 0,0-1 0,6-6 0,5-5 31,-1-2-1,-1 0 1,22-31-1,-31 37-41,0 0-1,0 0 1,-2-1 0,1 0-1,-2 0 1,0-1-1,3-17 1,-7 31-15,-1 0 1,1 0-1,-1-1 0,0 1 1,0 0-1,0-1 1,0 1-1,0 0 0,0 0 1,0-1-1,0 1 1,-1 0-1,1 0 0,0-1 1,-1 1-1,1 0 1,-2-3-1,1 4-1,1 0 1,-1-1 0,1 1-1,-1-1 1,1 1-1,-1 0 1,0 0-1,1-1 1,-1 1-1,1 0 1,-1 0-1,0 0 1,1-1-1,-1 1 1,0 0-1,1 0 1,-1 0-1,0 0 1,1 0-1,-1 1 1,0-1-1,1 0 1,-2 0-1,-1 1-2,0 1 0,0-1 0,0 0 0,0 1 0,1-1 0,-1 1-1,1 0 1,-1 0 0,1 0 0,0 0 0,-1 0 0,-2 5 0,5-6 3,-1 0 0,0 0 0,0 0 1,1 0-1,-1 0 0,1 0 0,-1 0 1,1 0-1,-1 0 0,1 1 0,0-1 1,-1 0-1,1 0 0,0 0 0,0 1 1,0-1-1,0 0 0,0 0 0,0 1 1,0-1-1,1 0 0,-1 0 0,0 0 0,1 1 1,0 0-1,0 0 1,1-1 0,-1 1 0,0-1 0,1 0 0,-1 1 0,1-1 0,0 0 0,-1 0 0,1 0 0,0 0 0,0-1 0,0 1 0,0 0 0,2 0 0,6 1 3,0 0-1,1-1 1,0 0 0,17 0-1,-11-3-59,-1-1 0,1 0-1,-1-1 1,1-1 0,-1 0 0,0-2 0,-1 1-1,23-15 1,-46 38-144,-22 29 0,22-33 214,1-3 32,0 1 1,2 0-1,-9 19 1,13-28-33,0 0 0,1 0 1,-1 0-1,0 1 0,1-1 1,-1 0-1,1 0 0,0 0 1,-1 0-1,1 1 0,0-1 1,1 0-1,-1 0 0,0 0 1,0 0-1,1 1 0,0-1 1,-1 0-1,1 0 0,0 0 0,0 0 1,0 0-1,0 0 0,0 0 1,0-1-1,1 1 0,-1 0 1,4 2-1,-2-2 3,0-1 1,0 0-1,0 0 0,0 0 0,0 0 1,1 0-1,-1-1 0,0 0 1,1 1-1,-1-1 0,0 0 0,1-1 1,-1 1-1,0 0 0,0-1 1,6-2-1,7-1-4,29-14 1,-40 16-11,19-10-57,-2-1 0,0-1-1,23-18 1,13-9-243,-58 41 293,0-1 0,1 1-1,-1 0 1,0 0-1,0-1 1,0 1 0,1 0-1,-1 0 1,0 0 0,1 0-1,-1 0 1,0-1 0,0 1-1,1 0 1,-1 0-1,0 0 1,1 0 0,-1 0-1,0 0 1,0 0 0,1 0-1,-1 0 1,0 0 0,1 0-1,-1 0 1,0 0-1,1 0 1,-1 0 0,0 0-1,0 1 1,1-1 0,-1 10-12,-13 20 182,10-24-119,3-5-33,-1 0 0,1 0 1,-1 0-1,1 0 0,0 0 0,-1 0 1,1 1-1,0-1 0,0 0 0,0 0 1,0 0-1,0 0 0,0 0 0,0 0 1,0 0-1,0 0 0,1 0 0,-1 2 1,1-3-9,-1 0 1,1 1-1,-1-1 0,1 1 1,-1-1-1,1 0 1,-1 1-1,1-1 1,-1 0-1,1 0 1,-1 0-1,1 1 0,-1-1 1,1 0-1,0 0 1,-1 0-1,1 0 1,-1 0-1,1 0 0,-1 0 1,1 0-1,0 0 1,0 0-1,7-2-90,0-1 1,0 1-1,14-8 0,-8 3-418,-13 7 455,0 0 1,0-1-1,0 1 1,0 0-1,-1-1 1,1 1-1,0 0 1,0 0-1,0 0 1,0 0-1,0 0 1,0 0-1,-1 0 1,1 0-1,0 0 1,0 1-1,1-1 1,-2 0-6,0 1 1,1-1-1,-1 0 1,0 0-1,0 0 1,0 1-1,0-1 1,0 0-1,1 0 1,-1 1-1,0-1 0,0 0 1,0 1-1,0-1 1,0 0-1,0 0 1,0 1-1,0-1 1,0 0-1,0 1 1,0-1-1,0 0 1,0 1-1,0-1 0,0 0 1,0 0-1,0 1 1,0-1-1,-1 0 1,1 0-1,0 1 1,-1 0-35,1 0 0,-1 0 0,0 0 0,1 0 0,-1 0 1,0 0-1,0 0 0,0 0 0,0-1 0,0 1 0,0 0 0,0 0 0,0-1 1,0 1-1,0-1 0,0 1 0,0-1 0,0 0 0,-1 1 0,1-1 0,0 0 1,0 0-1,-2 1 0,-6-4-307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19732,'7'-4'1537,"-1"4"-1457,1 0-409,1 0 906,1 3-65,1 7-552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149 120 19292,'-12'3'637,"-7"1"320,-34 11 0,48-13-773,0 0 0,0 1 0,1-1 0,-1 1 0,0 0 0,1 0 0,0 0-1,0 1 1,0-1 0,0 1 0,-5 6 0,8-9-146,1 0-1,-1 0 1,0 0-1,1-1 1,-1 1-1,1 0 0,-1 0 1,1 0-1,0 0 1,-1 0-1,1 0 1,0 0-1,-1 0 0,1 0 1,0 0-1,0 0 1,0 0-1,0 0 0,0 1 1,0-1-1,0 0 1,1 0-1,-1 0 1,1 1-1,0-1-16,0 1 1,0-1-1,0 0 0,0-1 0,0 1 1,0 0-1,0 0 0,0 0 1,0-1-1,1 1 0,-1-1 0,0 1 1,0-1-1,1 1 0,-1-1 0,2 1 1,5 0-5,-1 0 1,1-1 0,0 1-1,0-1 1,10-2-1,1-2-25,1 0 0,-1-2 0,0 0 0,-1-1 0,0-1 0,34-19 0,-31 13-4,0 0-1,0-1 0,-2-2 0,34-35 0,-48 47 24,-1 0-1,0-1 0,-1 1 0,7-12 0,-10 16-9,0 1 1,0 0-1,0 0 0,1-1 0,-1 1 0,0 0 1,0-1-1,0 1 0,0 0 0,0 0 0,0-1 1,0 1-1,0 0 0,0-1 0,0 1 0,0 0 1,0-1-1,0 1 0,0 0 0,0-1 1,0 1-1,0 0 0,0-1 0,0 1 0,0 0 1,0 0-1,0-1 0,-1 1 0,1 0 0,0-1 1,0 1-1,0 0 0,-1 0 0,1 0 1,0-1-1,0 1 0,-1 0 0,-1 0 3,0 0-1,1 0 0,-1 0 1,0 1-1,0-1 1,1 1-1,-1-1 1,0 1-1,1 0 0,-1 0 1,0 0-1,-1 1 1,-11 7 56,0 0-1,1 1 1,0 0 0,0 1 0,1 1 0,1 0 0,-12 15 0,17-19-59,0 1 1,0 0 0,1 0 0,0 0 0,0 0 0,1 1-1,0 0 1,1 0 0,0 0 0,1 0 0,0 0 0,-1 16 0,3-24-47,0 1 1,0-1-1,0 1 1,0-1-1,1 0 1,-1 1-1,0-1 1,1 0-1,0 1 1,0-1-1,0 0 1,0 0-1,0 0 1,0 0-1,0 0 1,1 0-1,-1 0 1,1 0-1,-1 0 1,1-1-1,0 1 1,0-1-1,-1 1 1,1-1-1,0 0 1,1 1-1,-1-1 1,0 0-1,0-1 1,4 2 0,-1-1-4,1 0 1,-1 0-1,1-1 1,-1 0-1,1 0 1,-1 0-1,1-1 1,-1 0-1,1 0 1,-1 0-1,1-1 1,5-2-1,28-14-424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0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 16508,'-1'3'440,"1"0"6,-1 0 0,1 0 0,0 0 1,-1 0-1,1 0 0,0 0 1,1-1-1,-1 1 0,1 3 1,0-5-342,-1 0 0,1 0 0,0 0 0,0 0 1,-1 0-1,1-1 0,0 1 0,0 0 1,0 0-1,0-1 0,0 1 0,0 0 0,0-1 1,0 1-1,0-1 0,1 0 0,-1 1 1,0-1-1,0 0 0,0 0 0,0 0 1,1 1-1,-1-1 0,0 0 0,2-1 0,4 1 55,0-1-1,-1 1 0,1-2 1,0 1-1,-1-1 0,1 0 0,8-4 1,-11 5-119,0-1 1,-1 0 0,1 0 0,0 0 0,-1 0-1,1-1 1,-1 1 0,1-1 0,-1 0 0,0 0 0,0-1-1,3-3 1,-6 6-32,1 1-1,-1-1 0,0 0 1,1 1-1,-1-1 0,0 1 1,0-1-1,1 0 0,-1 1 1,0-1-1,0 0 0,0 1 1,0-1-1,0 1 0,0-1 1,0 0-1,0 1 1,0-1-1,0 0 0,0 1 1,0-1-1,0 0 0,-1 1 1,1-1-1,0 0 0,0 1 1,-1-1-1,1 0 0,-1 0 4,0 1 0,0-1-1,0 1 1,0-1 0,0 1 0,0-1-1,-1 1 1,1 0 0,0-1-1,0 1 1,0 0 0,0 0-1,0 0 1,-2 0 0,-4 0 27,1 1 1,0-1-1,0 2 1,-10 2-1,6 0-25,0 0-1,1 1 0,0 0 0,0 1 0,1-1 1,-13 13-1,18-16-14,0 0 0,1 0-1,-1 0 1,1 1 0,0-1 0,0 1 0,0-1 0,0 1 0,1 0 0,-1 0 0,1 0 0,-1 0 0,1 0 0,0 0 0,0 1-1,0-1 1,1 0 0,-1 0 0,1 1 0,0-1 0,0 0 0,0 1 0,0-1 0,1 4 0,0-5-1,0 0 1,1 0 0,-1 0 0,0 0-1,1 0 1,-1 0 0,1 0 0,-1-1 0,1 1-1,0-1 1,0 1 0,0-1 0,0 0-1,0 0 1,0 0 0,0 0 0,0 0-1,0 0 1,0-1 0,1 1 0,-1 0-1,0-1 1,0 0 0,3 0 0,8 2-48,0-2 0,25-1 0,-37 1 43,40-6-209,0-1-1,0-2 1,41-16 0,41-8-292,-114 33 716,-10 6 34,-16 16 272,1 0-96,15-20-396,0-1 1,1 1 0,-1-1-1,0 1 1,1-1 0,-1 1 0,1-1-1,0 1 1,-1 0 0,1-1-1,0 1 1,0 0 0,0-1-1,0 1 1,0 0 0,1-1-1,-1 1 1,0-1 0,1 1-1,-1 0 1,1-1 0,1 3 0,-1-3-13,1 1 1,-1-1 0,1 1 0,-1-1 0,1 0 0,0 0 0,-1 0 0,1 0 0,0 0 0,0 0-1,0 0 1,0 0 0,0-1 0,0 1 0,2 0 0,6 0-85,0 0 1,0-1-1,0 0 1,0 0-1,0-1 1,12-2-1,43-17-898,-13 4-668,-80 44 517,25-25 1074,1-1 0,-1 1-1,0-1 1,0 0 0,0 0-1,0 0 1,0 0 0,-1 0 0,1-1-1,0 1 1,-1-1 0,1 0-1,-1 0 1,-4 0 0,-9-1-69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1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315 227 17012,'-2'-4'375,"-1"1"0,0 0 0,0 0 0,0 0 0,-1 0 0,1 0 0,-1 1 0,1-1 0,-1 1 0,0 0 0,0 0 0,0 0 0,0 1 0,-8-3 0,6 3-210,0 1 0,-1-1 0,1 1 0,0 0 0,0 0 1,0 1-1,-1 0 0,1 0 0,-9 3 0,3 0-163,1 1-1,-1 0 1,1 1-1,0 0 0,1 1 1,-1 0-1,1 0 1,1 1-1,-17 17 1,17-15 12,0 2 0,-14 23 0,20-30-9,1 0 1,-1 0-1,1 1 1,0-1-1,0 1 1,1 0-1,0-1 1,0 1-1,-1 11 1,2-15-3,0-1-1,0 0 1,0 1 0,0-1-1,0 0 1,1 0 0,-1 1-1,0-1 1,1 0 0,-1 0 0,1 1-1,-1-1 1,1 0 0,0 0-1,-1 0 1,1 0 0,0 0-1,0 0 1,0 0 0,0 0 0,0 0-1,0 0 1,0-1 0,0 1-1,0 0 1,0-1 0,0 1-1,0-1 1,0 1 0,1-1-1,-1 1 1,0-1 0,0 0 0,1 0-1,-1 1 1,0-1 0,1 0-1,-1 0 1,2-1 0,3 1 11,0-1 0,1 0 1,-1-1-1,0 1 1,0-1-1,0 0 0,6-3 1,7-5 63,0 0 1,-1-1 0,0 0-1,0-2 1,-1 0 0,-1-1-1,0 0 1,-1-2 0,-1 1-1,0-2 1,-1 0 0,-1-1-1,-1 0 1,0 0 0,11-31 0,-19 43-28,-1 0 0,0-1 0,-1 1 0,0-1 0,0 1 0,0-1 0,0 0 0,-1 1 0,-1-1 0,1 0 0,-1 1 0,-2-9 0,2 11-35,0 1 0,0 0 0,0 0 0,-1 1 0,1-1 0,-1 0 0,0 0 0,0 1 0,0-1 0,0 1 0,0 0 0,-1-1 0,1 1 0,-1 0 0,1 0 0,-1 1 0,0-1 0,0 1 0,0-1 0,0 1 0,0 0 0,0 0 0,0 0-1,0 0 1,0 1 0,-5-1 0,-4 0-61,1 1 1,-1 0-1,1 1 0,0 0 0,-1 1 0,1 0 0,0 1 0,0 0 0,0 1 0,1 0 0,-1 1 0,1 0 0,0 1 0,0 0 0,1 0 0,-13 11 0,22-17 16,-1 1-1,0-1 0,0 1 0,0-1 1,1 1-1,-1 0 0,0-1 0,1 1 1,-1 0-1,0-1 0,1 1 0,-1 0 1,1 0-1,-1 0 0,1 0 0,-1-1 1,1 1-1,0 0 0,-1 0 0,1 0 1,0 0-1,0 0 0,0 0 0,0 0 1,0 0-1,0 0 0,0 0 0,0 0 1,0 0-1,0 0 0,0 0 0,1 0 1,-1-1-1,0 1 0,1 0 0,-1 0 1,1 0-1,-1 0 0,1 0 0,-1-1 1,1 1-1,-1 0 0,1 0 0,0-1 1,-1 1-1,1-1 0,0 1 0,1 0 1,14 9-457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1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17460,'4'-1'1391,"-2"8"-782,-3 15-174,1-15 18,-4 48 468,0 37-564,4-80-234,1-1 0,0 0 1,0 0-1,1 0 1,6 19-1,-7-29-92,-1 0 0,0 0 0,1-1-1,-1 1 1,1 0 0,-1 0 0,1 0 0,0 0 0,-1 0-1,1-1 1,0 1 0,-1 0 0,1-1 0,0 1 0,0 0 0,0-1-1,-1 1 1,1-1 0,0 1 0,0-1 0,0 0 0,0 1-1,1-1 1,0 1 20,0-1-1,1 0 1,-1-1 0,0 1-1,0 0 1,0 0 0,0-1-1,0 1 1,-1-1-1,1 0 1,2-1 0,6-3 178,-1 0 1,0-1 0,12-11 0,-17 15-148,34-31 678,37-43 0,-29 28-303,-26 34-228,-12 16-129,-6 11-75,-13 62-26,7-58-25,1 1-1,0-1 1,2 1 0,0 0 0,1-1 0,3 30 0,-3-46 24,0 0-1,1 0 1,-1 1 0,0-1 0,1 0-1,-1 0 1,0 0 0,1 0 0,0 0 0,-1 0-1,1 0 1,0 0 0,-1 0 0,1 0-1,0 0 1,0 0 0,0 0 0,0 0 0,0-1-1,0 1 1,0 0 0,0-1 0,0 1-1,1 0 1,1-1 2,-1 1-1,0-1 1,0 0-1,0 0 1,0 0-1,1 0 1,-1-1-1,0 1 0,0-1 1,0 1-1,0-1 1,3-1-1,6-3 18,-1-1-1,0 0 0,0 0 0,9-8 0,107-102 391,-31 26-139,-75 75-1336,-33 25-1891,2-1 2299,-2 1-179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1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15867,'-9'7'2090,"12"-1"-562,19 2 196,-1-8-1076,0 0 0,0-1 0,22-4 0,10-1-10,75-5 450,309-12 245,-335 27-1285,160-2-1145,-258-2 1039,48-5-1134,-50 5 1066,1-1-1,0 0 0,-1 1 0,1-1 1,0 0-1,-1 0 0,1 0 0,-1 0 0,1-1 1,-1 1-1,0-1 0,0 1 0,1-1 0,-1 0 1,2-2-1,-4 4 113,0-1-1,0 1 1,0 0 0,0 0 0,1 0-1,-1 0 1,0 0 0,0-1 0,0 1-1,0 0 1,0 0 0,0 0-1,0 0 1,0-1 0,0 1 0,0 0-1,0 0 1,0 0 0,0 0 0,0-1-1,0 1 1,0 0 0,0 0 0,0 0-1,0 0 1,0-1 0,0 1 0,0 0-1,0 0 1,0 0 0,0 0 0,0-1-1,0 1 1,-1 0 0,1 0 0,0 0-1,0 0 1,0 0 0,0 0 0,0-1-1,-1 1 1,-13-2-643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2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319 306 17444,'1'-1'114,"-1"-1"1,1 1-1,-1 0 0,1-1 1,-1 1-1,1 0 1,-1-1-1,0 1 1,0 0-1,0-1 0,0 1 1,0-1-1,0 1 1,0 0-1,0-1 0,0 1 1,-1-1-1,1 1 1,0 0-1,-1 0 1,1-1-1,-1 1 0,0 0 1,1-1-1,-1 1 1,0 0-1,0 0 1,0 0-1,0 0 0,0 0 1,0 0-1,0 0 1,0 0-1,0 1 1,0-1-1,0 0 0,-1 0 1,1 1-1,0-1 1,0 1-1,-1-1 0,1 1 1,-3-1-1,0 1 4,-1-1 1,1 1-1,-1 0 0,1 1 0,0-1 1,-1 1-1,1-1 0,0 1 0,-1 0 0,1 1 1,0-1-1,0 1 0,-5 2 0,-3 5-98,-1 0 0,1 1 0,1 1 0,0 0 0,0 0 0,1 1 0,1 0 0,0 1-1,0 0 1,2 0 0,-1 1 0,2 0 0,0 0 0,0 0 0,-3 17 0,9-29-17,-1 0-1,1 1 1,0-1 0,-1 0-1,1 1 1,0-1 0,1 0-1,-1 1 1,0-1 0,1 0-1,-1 0 1,1 1 0,-1-1 0,1 0-1,0 0 1,2 3 0,-3-4 2,1 0 1,0 0 0,0-1 0,-1 1 0,1 0-1,0 0 1,0-1 0,0 1 0,0 0 0,0-1-1,0 1 1,0-1 0,0 0 0,0 1 0,1-1 0,-1 0-1,0 0 1,0 1 0,0-1 0,0 0 0,0 0-1,1 0 1,-1-1 0,0 1 0,0 0 0,0 0-1,0 0 1,0-1 0,0 1 0,0-1 0,0 1-1,1-1 1,-2 1 0,1-1 0,2-1 0,8-6 82,0-1 1,-1-1 0,0 0 0,0-1 0,-1 1 0,13-22-1,-16 24-27,9-12 99,-2-1 0,0 0 0,-2 0-1,0-1 1,-1-1 0,-2 1 0,0-2-1,-1 1 1,-1-1 0,-2 0-1,0 0 1,0-34 0,-4 52-128,0 0 1,-1 1-1,1-1 1,-1 0 0,-1 1-1,1-1 1,-1 0-1,0 1 1,0 0-1,-5-9 1,5 12-42,0-1 1,1 1-1,-1 0 1,0 0-1,0 0 1,0 0-1,-1 0 1,1 1-1,0-1 1,-1 1-1,1-1 1,-1 1-1,0 0 0,1 0 1,-1 0-1,0 0 1,0 1-1,1-1 1,-1 1-1,0-1 1,0 1-1,0 0 1,-5 1-1,-2 0-83,-1 1-1,1 0 0,0 1 1,0 0-1,0 1 0,0 0 1,-14 9-1,-64 43-1424,71-43 925,6-7 425,8-4 119,0 0 0,1-1 1,-1 1-1,0 0 0,1 0 0,-1 0 1,1 1-1,0-1 0,-1 1 0,1-1 1,0 1-1,-2 3 0,4-1-344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2959 156 12771,'0'0'58,"0"-1"1,0 1-1,1-1 1,-1 0-1,0 1 1,0-1-1,0 0 0,0 1 1,0-1-1,0 1 1,0-1-1,0 0 1,0 1-1,0-1 1,0 0-1,-1 1 1,1-1-1,0 1 1,0-1-1,0 0 0,-1 1 1,1-1-1,0 1 1,-1-1-1,1 1 1,-1-1-1,1 1 1,-1-1-1,1 1 1,-1 0-1,0-1 1,-20-15 587,17 13-373,-10-6 157,-1 1 0,-1 0 1,1 1-1,-1 1 0,-26-6 1,-85-14 302,-32 5-1033,-1 7-1,-165 7 1,-320 59-379,91 55 1163,462-81-326,1 4 1,2 4-1,-159 84 0,202-90-70,-70 53 0,95-63-86,1 0 1,0 1-1,2 0 1,0 2-1,-16 25 1,13-7-353,20-37 337,0-1-1,1 0 1,-1 1 0,1-1-1,-1 0 1,1 1 0,-1-1-1,1 0 1,0 1-1,0-1 1,0 1 0,0-1-1,0 1 1,0-1 0,0 0-1,0 1 1,1-1-1,-1 1 1,0-1 0,1 0-1,-1 1 1,1-1 0,0 0-1,-1 0 1,1 1 0,1 1-1,13 3-107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2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16283,'1'0'2401,"-2"5"-756,-10 17-2,-17 30-566,-95 149-154,85-146-971,-68 77 1,100-125-71,-16 15-211,21-21 235,0 0-1,-1 0 1,1 0 0,0 0 0,0 0-1,-1 0 1,1-1 0,0 1 0,-1 0-1,1-1 1,-1 1 0,1-1 0,-1 0-1,1 1 1,-3-1 0,4 0 55,-1 0-1,1-1 1,-1 1 0,1 0-1,-1 0 1,1 0 0,0-1-1,-1 1 1,1 0 0,-1-1-1,1 1 1,0 0 0,-1-1-1,1 1 1,0-1 0,-1 1-1,1 0 1,0-1 0,0 1-1,-1-1 1,1 1 0,0-1-1,0 1 1,0-1 0,-1 1-1,1-1 1,0 1 0,0-1-1,0 0 1,0-19-321,0 15 142,0-23-510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2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16876,'14'16'1712,"2"1"-944,1 3-280,7 3 865,2 1-289,8 5-208,2 0-152,2-1-296,-7-3-240,1-4-816,-1 1 1264,-8-2-664,-1 3-8,-8-6-88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2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14939,'5'1'1929,"17"6"-889,4-4-352,11-4 1344,6-4-695,9 2-401,-1 2-192,4 1-768,-4 4-416,-11-2 408,-7 2-160,-21 12-128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2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17468,'14'6'1808,"15"0"-1056,5-2-280,9-3 713,6-1-129,3 0-552,-2 0-496,-6 0 136,-11 3-104,-14 2-168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2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245 254 15883,'0'-2'133,"0"1"0,0-1-1,-1 1 1,1-1-1,0 1 1,-1 0 0,1-1-1,-1 1 1,1 0 0,-1-1-1,0 1 1,0 0-1,1-1 1,-1 1 0,0 0-1,0 0 1,0 0-1,0 0 1,0 0 0,-1 0-1,1 0 1,0 0 0,0 1-1,-1-1 1,1 0-1,0 1 1,-1-1 0,1 1-1,0-1 1,-1 1-1,1 0 1,-1 0 0,1 0-1,-1-1 1,1 1 0,-3 1-1,0-1 0,-1 0 0,1 0-1,0 0 1,0 1 0,0 0-1,0 0 1,0 0 0,0 0-1,0 1 1,0 0 0,0 0-1,-3 2 1,0 1-91,0 0 1,1 1-1,0 0 1,1 0-1,-1 0 0,1 1 1,0-1-1,1 1 0,-1 0 1,1 1-1,1-1 0,0 1 1,0 0-1,0 0 0,1 0 1,-3 15-1,5-22-34,0 1 1,0-1 0,0 1-1,0-1 1,0 1-1,1-1 1,-1 0-1,0 1 1,1-1-1,-1 1 1,1-1-1,0 0 1,-1 0 0,1 1-1,0-1 1,0 0-1,0 0 1,-1 0-1,1 0 1,0 0-1,1 0 1,-1 0-1,0 0 1,0 0-1,0 0 1,0-1 0,1 1-1,-1 0 1,0-1-1,1 1 1,-1-1-1,1 0 1,-1 1-1,0-1 1,2 0-1,3 1 32,-1-1-1,0 0 0,1 0 0,-1-1 0,1 1 0,-1-1 0,0 0 1,7-3-1,3-2 59,-1 0 1,0-1 0,0 0 0,-1-1-1,0-1 1,14-12 0,-7 4 227,-1-1 0,32-39 0,-46 51-252,-1 0 0,1 0 0,-2 0 0,1 0 0,-1-1 0,0 0 0,0 0 0,-1 0 0,1 0 0,0-10 0,-2 12-34,-1 0 0,0 0 0,0 0 0,-1 0 0,1 1-1,-1-1 1,0 0 0,0 0 0,-1 0 0,1 1 0,-1-1 0,0 1 0,-1-1-1,1 1 1,-1 0 0,-4-6 0,1 3-25,0 1-1,0 0 1,0 0 0,-1 0 0,0 1-1,0 0 1,-1 1 0,1-1-1,-1 1 1,0 1 0,0 0 0,0 0-1,0 0 1,-1 1 0,1 0-1,-1 1 1,1 0 0,-15 0-1,13 1-43,-1 0-1,1 1 1,-1 0-1,1 1 0,0 0 1,-1 1-1,1 0 1,0 1-1,1 0 0,-1 0 1,1 1-1,0 0 1,0 1-1,0 0 0,-8 7 1,11-7-200,0-1 1,0 1-1,1 0 0,0 1 1,-7 9-1,11-13 157,0-1 0,-1 1 0,1 0 0,1 0-1,-1 0 1,0-1 0,1 1 0,-1 0 0,1 0 0,0 0 0,0 0-1,0 0 1,0 0 0,0 0 0,1 0 0,-1 0 0,1 0 0,2 4-1,2 9-435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2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14531,'1'2'264,"-1"0"1,1 0-1,-1 0 1,0-1-1,0 1 0,0 0 1,0 0-1,0 0 1,0-1-1,0 1 0,-1 0 1,1 0-1,-1 2 1,0 0 417,0 2-437,-9 89 1340,10-85-1548,0 1 0,0 0 0,1 0 0,0-1 0,1 1 0,5 17 0,-6-25-9,0-1-1,0 1 0,0-1 0,0 0 0,0 0 0,1 1 0,-1-1 0,1 0 0,-1 0 0,1 0 0,0 0 0,0-1 0,0 1 0,0 0 0,0-1 0,0 1 0,0-1 0,0 0 0,1 0 0,3 2 0,-2-3 26,0 1 1,0-1-1,0 1 0,-1-1 1,1 0-1,0-1 0,0 1 0,0-1 1,0 1-1,0-1 0,-1 0 1,6-3-1,2-1 136,1 0 1,-1-1-1,-1-1 0,1 0 1,-1 0-1,0-1 0,13-13 1,2-8 728,38-55 0,-62 83-872,0-1 1,0 0-1,0 0 0,0 0 0,0 0 1,0 0-1,-1 0 0,1 0 1,-1 0-1,1-4 0,-1 6-41,0 0 1,0 0-1,0 0 1,0-1-1,0 1 0,0 0 1,0 0-1,0 0 1,0 0-1,0 0 0,0-1 1,0 1-1,0 0 1,0 0-1,0 0 0,-1 0 1,1 0-1,0 0 1,0-1-1,0 1 0,0 0 1,0 0-1,0 0 1,0 0-1,-1 0 0,1 0 1,0 0-1,0 0 1,0 0-1,0-1 0,0 1 1,0 0-1,-1 0 1,1 0-1,0 0 0,0 0 1,0 0-1,0 0 1,-1 0-1,1 0 0,0 0 1,0 0-1,0 0 1,-13 10 54,0 3-51,1 0 1,1 2-1,1-1 1,-16 29-1,21-35-11,1 0 0,1 0 0,-1 1 0,1-1 0,1 1 0,-1 0 0,2 0 0,-1 0 0,1 0 0,1 0 0,0 13 0,0-20-71,0-1 1,0 1-1,1-1 1,-1 1-1,0-1 1,1 0-1,-1 1 1,1-1-1,0 1 1,-1-1-1,1 0 1,0 0-1,0 1 1,0-1-1,0 0 1,0 0-1,0 0 1,0 0-1,0 0 1,1 0-1,-1 0 1,0 0-1,0-1 1,1 1-1,-1 0 1,3 0-1,-2 0-75,1-1 0,-1 0 0,1 1 0,-1-1 0,1 0-1,-1 0 1,1-1 0,-1 1 0,1 0 0,-1-1 0,0 0 0,1 1-1,-1-1 1,0 0 0,3-1 0,11-8-693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2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16371,'6'7'1849,"-13"9"-961,-6 4-352,-6 8 1209,-2 3-497,-2 10-504,-3 1-120,1 1-248,2-3-128,6-6-352,2-5-200,3-12-400,5-3-256,7-17-360,3-5 943,4-16-327,3-7-208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2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983 0 15315,'0'3'1473,"0"12"-809,0 0-216,-1 8 936,1 6-336,1-2-360,5 3-55,6-1-153,3-2-64,5-7-144,5-1-120,1-8-568,-2-6-360,0-5 640,-4-10-104,-12-6-113</inkml:trace>
  <inkml:trace contextRef="#ctx0" brushRef="#br0" timeOffset="1">0 392 16051,'9'2'1577,"11"-2"-769,10-1-256,14-3 864,11 2-199,21-3-305,3-1-128,18-6-160,3 7-112,2-3-232,-3 4-184,-4 1-408,-6 2-328,-16 1-536,-7-3 968,-18 3-224,-10 0-136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2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360 165 17916,'-10'0'307,"0"1"1,-1 1 0,1-1-1,0 2 1,0-1 0,0 2-1,1-1 1,-1 1 0,1 0-1,0 1 1,0 0 0,0 1-1,1 0 1,0 0 0,-9 9-1,7-5-251,0 0-1,1 1 0,0 0 1,0 1-1,2 0 1,-1 0-1,1 0 0,1 1 1,0 0-1,-5 20 1,10-29-42,0 0 1,0 0-1,0 0 1,0 1-1,1-1 0,0 0 1,0 0-1,0 1 1,1 7-1,0-11-2,-1 0 0,1 1 0,0-1-1,-1 0 1,1 1 0,0-1 0,0 0-1,-1 0 1,1 1 0,0-1 0,0 0-1,0 0 1,1 0 0,-1 0 0,0-1 0,0 1-1,0 0 1,1 0 0,-1-1 0,0 1-1,1-1 1,-1 1 0,1-1 0,-1 1-1,0-1 1,1 0 0,-1 0 0,1 0 0,-1 0-1,3 0 1,0 0 26,1-1-1,-1 1 1,1-1 0,-1 0-1,0-1 1,0 1-1,1-1 1,-1 0 0,0 0-1,0 0 1,0 0 0,-1-1-1,1 0 1,5-5-1,7-6 258,24-32 0,-30 33-138,4-4 112,0-1 0,-2-1 1,0 0-1,18-39 0,-26 47-159,0 1 0,-1-1-1,0 0 1,0 0 0,-1 0 0,-1 0-1,0 0 1,0-1 0,-1 1 0,0 0 0,-4-19-1,3 26-87,1 1 0,-1-1-1,0 1 1,-1-1-1,1 1 1,0 0 0,-1 0-1,0 0 1,0 0 0,0 0-1,0 0 1,0 0-1,-1 1 1,1-1 0,-1 1-1,1-1 1,-1 1-1,-4-2 1,3 2-21,-1 0-1,1 0 0,-1 1 1,0-1-1,1 1 1,-1 0-1,0 1 1,0-1-1,0 1 0,0 0 1,-9 1-1,1 1-80,-1 1 1,0 0-1,1 1 0,0 1 0,0 0 0,0 0 0,0 2 0,-15 9 1,14-5-324,0 0 0,1 1 0,0 0 1,1 1-1,1 0 0,0 1 0,0 1 1,2-1-1,-10 20 0,10-18-329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3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18588,'-5'20'2112,"-7"4"-1399,-8 13-305,-4 3 1120,1 6-632,0 0-240,0-3-328,2 0-120,5-10-240,3-3-192,3-15-480,3-7-360,-1-8 832,3-8-152,-1-10-184</inkml:trace>
  <inkml:trace contextRef="#ctx0" brushRef="#br0" timeOffset="1">1 78 13323,'13'20'2272,"2"4"-1175,7 1-345,4 3 2168,2 3-1647,2 0-177,1 1-616,0-1-560,-4-9 200,-2-2-48,-11-9-216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13699,'0'0'38,"-1"0"0,0 0 1,0 0-1,0 0 0,1 0 0,-1 1 0,0-1 1,0 0-1,1 1 0,-1-1 0,0 0 0,1 1 1,-1-1-1,0 1 0,1-1 0,-1 1 0,1-1 1,-1 1-1,1 0 0,-1-1 0,1 1 0,-1 0 1,1-1-1,-1 1 0,1 0 0,0-1 0,0 1 1,-1 0-1,1 0 0,0-1 0,0 1 0,0 0 1,0 0-1,0 1 0,1 30 19,0-27 13,2 39-47,-1 1 0,-3-1-1,-1 0 1,-10 54 0,-47 172 22,34-171-61,-8 35-10,-47 226-101,-31 503-38,90-573 174,17 291 0,30 743 336,-21-548 191,8-557-233,61 332-1,-29-357-22,89 239 0,105 170 442,-222-563-646,2-1 0,2 0 0,2-2 0,36 47 0,-42-63 24,0-1 0,2-1 1,1-1-1,0 0 0,1-1 0,1-2 1,0 0-1,31 15 0,1-5 350,114 36 0,-138-53-371,1-1-1,-1-1 1,2-2 0,-1-1 0,50-2-1,-74-1-88,0-1-1,-1 0 1,1 0-1,0-1 1,0 0-1,0 0 1,-1-1-1,1 1 1,7-6-1,-9 5-344,-1 0 0,1-1 0,-1 1 0,0-1 0,0 0 0,0 0 0,4-7-1,11-8-737,-6 9 379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17572,'-1'-4'1464,"-1"8"-1112,-2 8-112,0 5 664,-1 4-271,4 10-329,-2 0-144,3 5-80,0 1-8,3-4-16,1-4-136,1-6-256,-1-3-193,0-7-367,-1-5-104,-3-6 136,-6-8 152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3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14843,'-4'0'1609,"4"1"-937,1 5-176,7 4 968,2 0-248,10-1-407,4-2-193,8 0-216,3 0 8,3-6-376,2 1-344,-3-11 320,-4-1-80,-11-10-48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4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308 289 13179,'6'-7'1025,"17"-22"2338,-22 27-3064,0 0 0,1 0 0,-1 0 0,-1 0 0,1 0 0,0 0 0,0 0 0,-1 0 0,0 0-1,1 0 1,-1-1 0,0 1 0,0 0 0,0-3 0,0 4-195,-1 0-1,1 0 1,-1-1-1,0 1 1,1 0-1,-1 0 1,0 0-1,0 0 1,1 0-1,-1 1 1,0-1 0,0 0-1,0 0 1,0 1-1,0-1 1,0 0-1,-1 1 1,1-1-1,0 1 1,0-1-1,0 1 1,0 0-1,-1-1 1,1 1-1,0 0 1,-3 0-1,-34 0 614,27 1-695,0 1 0,0 1 1,0 0-1,0 0 0,1 1 0,-1 1 1,1-1-1,0 2 0,0-1 0,1 2 1,0-1-1,0 1 0,0 0 0,1 1 1,0 0-1,0 0 0,1 1 0,0 0 0,1 0 1,0 1-1,-6 13 0,11-21-27,0-1 1,0 1-1,1 0 0,-1 0 0,0 0 0,1 0 1,0 0-1,-1 0 0,1 0 0,0 0 0,0 0 1,0 0-1,1 3 0,-1-4 1,1 0 0,-1-1 0,0 1 1,1 0-1,-1 0 0,1 0 0,-1-1 0,1 1 0,-1 0 1,1-1-1,0 1 0,-1 0 0,1-1 0,0 1 1,0-1-1,-1 1 0,1-1 0,0 1 0,0-1 0,1 1 1,2 0-2,-1-1 0,1 1 0,-1-1 0,1 0 1,-1 0-1,1 0 0,-1-1 0,1 1 0,-1-1 1,1 0-1,-1 0 0,0 0 0,4-2 1,13-6 47,-2-1 1,1-1 0,-1-1-1,-1-1 1,0 0 0,-1-1 0,-1-1-1,25-30 1,-35 39 10,0-1 0,0 0 0,-1 0 0,0 0-1,-1-1 1,0 1 0,0-1 0,0 0 0,-1 0 0,0 0 0,-1 0 0,0 0 0,1-10-1,-3 13-27,1 0 0,-1-1 0,0 1 0,0 0-1,0 0 1,0 0 0,-1 1 0,0-1-1,0 0 1,-1 0 0,1 1 0,-1 0 0,0-1-1,0 1 1,0 0 0,-1 1 0,0-1-1,1 0 1,-1 1 0,0 0 0,-8-5 0,3 4-32,1 0 1,-1 0-1,0 1 1,0 0-1,0 0 1,0 1 0,-1 1-1,1-1 1,0 2-1,-1-1 1,1 1-1,-1 0 1,1 1 0,-11 2-1,8-1-149,1 1-1,0 0 1,-1 0-1,1 1 1,1 0-1,-1 1 1,1 1-1,0-1 1,0 2-1,0-1 1,-10 10-1,19-15 48,0 0-1,0 0 0,0 0 0,0 0 0,0 0 0,0 0 0,0 0 0,1 0 0,-1 1 0,0-1 1,1 0-1,-1 1 0,0-1 0,1 0 0,0 1 0,-1-1 0,1 0 0,0 1 0,0-1 0,0 1 1,0-1-1,0 1 0,0-1 0,0 0 0,0 1 0,1-1 0,-1 1 0,0-1 0,1 0 0,-1 1 1,2 0-1,6 11-711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4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16412,'-6'7'244,"1"1"1,0-1 0,0 1 0,0 0 0,1 0 0,0 0 0,1 1 0,0-1 0,0 1-1,1 0 1,0 0 0,0 0 0,1 0 0,0 0 0,1 0 0,0 0 0,0 1 0,4 14 0,-4-22-219,0-1 0,0 1 0,1-1 0,-1 0 0,1 1 0,0-1 0,-1 0 0,1 1 0,0-1 0,0 0 0,-1 0 0,1 0 0,0 0 0,0 0 0,0 0 0,1 0 0,-1 0 0,0 0 0,0 0 0,0 0 0,1-1 0,-1 1 0,3 0 0,-2 0 21,0-1 0,1 0 0,-1 0 0,1 0 0,-1 0 0,1-1 0,-1 1-1,1-1 1,-1 1 0,0-1 0,1 0 0,3-2 0,5-3 221,1 0 0,-1-1-1,19-17 1,51-57 1287,-6 6 135,-82 95-1278,4-14-411,-6 14 50,-9 29 0,16-44-104,0 0 1,1 0-1,0 0 1,0 1-1,1-1 1,0 0 0,0 0-1,0 1 1,0-1-1,1 0 1,1 8-1,-1-11-43,-1-1 0,1 1 0,-1-1 0,1 1-1,0-1 1,0 1 0,0-1 0,0 0 0,0 0 0,0 0-1,0 1 1,0-1 0,0 0 0,0 0 0,1 0 0,-1 0-1,0-1 1,1 1 0,-1 0 0,0-1 0,1 1 0,-1-1-1,1 1 1,-1-1 0,1 1 0,0-1 0,-1 0 0,1 0-1,-1 0 1,1 0 0,-1 0 0,3-1 0,4 0-348,0-1 0,0 0 0,0 0 0,14-7 1,-18 7 450,30-12-1070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4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17148,'0'4'1960,"-1"5"-1304,-8 8-176,0 4 1329,-5 9-785,1 6-288,2 2-392,-1 2-56,2-6-160,4-1-168,4-11-528,0-4-232,4-11-416,-1-7 904,0-7-232,-1-6-209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4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 16476,'6'-3'546,"0"0"0,0 0 1,0 0-1,1 1 0,-1-1 1,1 2-1,0-1 0,0 1 1,-1 0-1,8 0 0,14 0 984,30 2 0,-39 0-1267,-18-1-246,53 5 798,-50-5-769,-1 1 1,1 0-1,0 0 1,-1 0-1,1 1 1,-1-1-1,0 1 1,1 0-1,-1 0 1,0 0-1,4 4 1,-6-6-42,0 1 0,0 0-1,-1 0 1,1 0 0,0 1 0,-1-1 0,1 0 0,-1 0 0,1 0-1,-1 0 1,0 0 0,1 1 0,-1-1 0,0 0 0,0 0 0,0 1-1,0-1 1,0 0 0,0 0 0,0 0 0,0 1 0,-1-1 0,1 0-1,0 0 1,-1 0 0,1 1 0,-1-1 0,1 0 0,-1 0 0,0 0-1,1 0 1,-1 0 0,0 0 0,0 0 0,0 0 0,1-1 0,-3 3-1,-4 3 7,0 0 0,-1-1 0,-13 9-1,18-12 0,-6 4-9,-1-1-1,1-1 0,-18 7 1,27-11-8,0 0 1,0 0 0,0 0 0,-1 0 0,1 0 0,0 0 0,0 0 0,0 0-1,0 0 1,0 0 0,0 0 0,0 0 0,0 0 0,0 0 0,0 0 0,0 0 0,0 0-1,-1 0 1,1 0 0,0 0 0,0 0 0,0 0 0,0 0 0,0 0 0,0 1 0,0-1-1,0 0 1,0 0 0,0 0 0,0 0 0,0 0 0,0 0 0,0 0 0,0 0 0,0 0-1,0 0 1,0 0 0,0 0 0,0 0 0,0 1 0,0-1 0,0 0 0,0 0-1,0 0 1,0 0 0,0 0 0,0 0 0,0 0 0,0 0 0,0 0 0,0 0 0,0 0-1,0 0 1,0 1 0,0-1 0,0 0 0,0 0 0,0 0 0,0 0 0,0 0 0,0 0-1,0 0 1,0 0 0,0 0 0,8 4-188,9 1-81,-12-4 248,-1 0 1,1 1-1,-1-1 1,0 1 0,1 0-1,-1 0 1,0 0-1,0 0 1,0 1 0,0 0-1,-1-1 1,1 1-1,-1 1 1,1-1-1,-1 0 1,5 9 0,-7-9 11,1 0 1,-1 0-1,0 1 1,0-1-1,0 0 1,0 1-1,-1-1 1,1 1-1,-1-1 1,0 1 0,0-1-1,0 1 1,-1-1-1,1 1 1,-1-1-1,0 1 1,0-1-1,0 0 1,0 1-1,-1-1 1,1 0-1,-1 0 1,-2 3 0,-1 2-37,-1 0 0,1 0 1,-2-1-1,1 0 1,-1-1-1,0 1 1,0-1-1,-1-1 1,0 1-1,0-1 1,0-1-1,-1 1 1,-9 3-1,7-5-25,1 1 1,-1-1-1,0-1 1,0 0-1,0 0 0,0-1 1,0-1-1,0 0 1,0 0-1,-21-4 1,10-4-278,2-6-116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4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14195,'14'6'4242,"8"-2"-3007,1-2 1,-1 0-1,36-1 0,70-12 9,-51 4-621,11-1-296,380-20 143,-218 17-412,-117 4-42,-57 2-2,-38 2 33,1 1 0,-1 2 0,47 6 0,-79-6-19,-5-3-164,-12-6-406,-19-10-81,10 9 327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5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223 215 16171,'7'2'2845,"-26"2"-1723,-8 2-404,15 0-624,1 0 0,0 1-1,0 0 1,0 1 0,1 0-1,0 1 1,1 0 0,-11 13-1,9-9 20,0 1 0,2 1 1,-1-1-1,2 2 0,-11 24 0,17-34-57,0-1 0,0 1 0,1 0 0,-1 0 0,2 0 0,-2 12 0,2-17-41,0 0-1,0 0 0,0 1 0,1-1 0,-1 0 0,0 1 0,0-1 0,1 0 0,-1 0 0,1 1 0,-1-1 0,1 0 0,-1 0 0,1 0 0,0 0 1,0 0-1,-1 0 0,1 0 0,0 0 0,0 0 0,0 0 0,0 0 0,0-1 0,0 1 0,0 0 0,1-1 0,-1 1 0,0-1 0,0 1 0,0-1 0,1 1 1,-1-1-1,0 0 0,0 0 0,1 0 0,-1 1 0,3-2 0,4 1 54,1-1-1,-1-1 1,0 1-1,0-2 1,0 1 0,0-1-1,0 0 1,0-1 0,-1 1-1,1-2 1,-1 1-1,8-7 1,3-4 159,0 0-1,-1-1 1,19-23 0,-24 24-46,-1 0-1,0-1 1,-1-1 0,-1 1 0,0-2 0,-1 1 0,-1-1 0,5-21-1,-10 32-111,0-1 0,-1 0-1,0 0 1,-1 0-1,0 0 1,0 0 0,0 0-1,-1 0 1,-3-13-1,2 15-45,0 1-1,0 0 0,0 0 1,-1 0-1,0 1 0,0-1 1,0 1-1,0-1 0,-1 1 1,0 0-1,1 0 1,-1 1-1,-1-1 0,1 1 1,-8-5-1,0 2-28,0 0 0,0 1-1,0 0 1,-1 1 0,1 0 0,-25-4-1,31 7-42,-1 0 0,0 1 0,1-1 0,-1 1 0,0 1 0,0-1 0,1 1 0,-1 0 0,0 1 0,1-1 0,-1 1 0,1 1 0,0-1 0,0 1 0,-7 4 0,11-5-75,0 0-1,0 0 1,0 0 0,0 0 0,0 0 0,0 0 0,1 1 0,-1-1-1,1 1 1,-1-1 0,1 1 0,0 0 0,0-1 0,0 1 0,1 0-1,-1 0 1,1 0 0,-1-1 0,1 1 0,0 0 0,1 6 0,-1-3-123,1 1 1,0-1 0,1 1 0,0-1 0,0 1 0,0-1 0,1 0-1,4 8 1,8 7-504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5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16019,'0'0'58,"1"0"0,-1 0 0,0 0 0,1 0 0,-1 0 0,0 0 0,1 0 0,-1 0 0,0 0 0,1 0 0,-1 0 0,0 0 0,1 0 0,-1 0 0,0 0 0,1 0 0,-1 0-1,0 0 1,0 1 0,1-1 0,-1 0 0,0 0 0,1 0 0,-1 1 0,0-1 0,0 0 0,0 0 0,1 0 0,-1 1 0,0-1 0,0 0 0,0 1 0,1-1 0,-1 0 0,0 0 0,0 1-1,0-1 1,0 1 0,-4 15 1278,-23 28-71,18-31-770,-40 66 739,-159 238 1001,180-282-2823,29-73-2210,1 9 2120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5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13315,'5'-4'1800,"6"12"-768,-1 4-319,7 11 1959,3 2-1160,2 7-367,7 5-153,-1 5-248,1-1-80,-3-5-248,1 0-224,-1-9-800,-3-4 984,4-3-432,-6-8-64,-1-12-40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99 13107,'-1'0'68,"1"0"-1,-1 0 1,1 0 0,-1 0 0,1 0 0,-1 0 0,1 0 0,-1 0-1,0 0 1,1 0 0,-1 0 0,1 0 0,-1 0 0,1 0-1,-1 0 1,1-1 0,-1 1 0,1 0 0,-1 0 0,1-1-1,-1 1 1,1 0 0,-1-1 0,1 1 0,-1-1 0,1 1-1,0 0 1,-1-1 0,1 1 0,0-1 0,-1 1 0,1-1-1,0 1 1,0-1 0,0 1 0,-1-1 0,1 1 0,0-1 0,0 0-1,0 1 1,0-1 0,0 1 0,0-1 0,0 1 0,0-1-1,0 1 1,0-1 0,0 0 0,0 1 0,0-1 0,1 1-1,-1-1 1,0 1 0,0-1 0,1 0 0,1-2 110,-1 0 0,1 0 0,0 0 0,0 1 1,0-1-1,0 0 0,1 1 0,3-4 0,4 0 1,1-1 0,-1 2 0,1-1 0,1 1 0,-1 1 0,1 0 0,0 1 0,0 0 0,23-2 0,-28 4-172,1 0 1,0 1-1,0 0 0,-1 0 0,1 1 1,0 0-1,-1 0 0,1 1 1,-1-1-1,1 2 0,-1-1 1,0 1-1,0 1 0,0-1 0,0 1 1,10 8-1,-14-10 1,-1 1-1,0 0 1,0 0-1,0 0 1,0 0-1,0 0 1,-1 0-1,1 1 1,-1-1-1,0 0 1,0 1-1,0-1 1,-1 1-1,1-1 1,-1 1 0,0 0-1,0-1 1,0 1-1,0-1 1,-1 1-1,1-1 1,-1 1-1,0-1 1,-1 4-1,-3 8 100,-1-1 0,0 1-1,-1-1 1,-8 13 0,2-6 71,8-14-236,0 0 0,1 0 0,0 1 0,0-1 0,1 1 0,0 0 0,-4 15 0,8-10-7,9-12-117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5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17236,'22'-6'1760,"8"-3"-1080,4 2-280,6 0 873,3-2-321,2 6-360,-2-1-160,-3 4-504,-3 0-248,-8 2-568,-5 0-185,-10 1 809,-5-1-216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5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16139,'7'11'1801,"16"-2"-873,6-1-312,12-2 864,4-2-191,5-4-281,1 0-120,1-4-528,0 0-560,-12-3 264,-7 1-88,-15 2-120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5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19 15579,'-1'-1'91,"0"0"1,1-1-1,-1 1 0,0 0 0,0 0 0,0 0 0,0 0 0,0 0 0,-1 0 1,1 0-1,0 0 0,0 0 0,-1 0 0,1 1 0,0-1 0,-1 0 1,1 1-1,-1 0 0,1-1 0,-1 1 0,1 0 0,-1-1 0,1 1 0,-1 0 1,1 0-1,-4 1 0,3 0-14,-1 0 1,1 0 0,0 0-1,0 0 1,0 1-1,-1-1 1,1 1 0,1-1-1,-1 1 1,0 0-1,0 0 1,1 0-1,-1 0 1,1 0 0,-1 0-1,0 3 1,-6 9 66,1 0 0,1 1 1,1 0-1,0 0 0,1 0 0,0 1 0,1-1 1,1 1-1,0 0 0,2 0 0,-1 0 1,4 25-1,-2-37-80,0-1 1,-1 1 0,1 0-1,0-1 1,1 1-1,-1-1 1,1 0 0,-1 1-1,1-1 1,0 0-1,0 0 1,0 0-1,1 0 1,-1-1 0,1 1-1,0 0 1,-1-1-1,1 0 1,0 0 0,0 0-1,1 0 1,-1 0-1,0 0 1,1-1 0,-1 0-1,1 0 1,-1 0-1,1 0 1,-1 0-1,1-1 1,0 1 0,-1-1-1,1 0 1,0 0-1,4-1 1,0 0 132,-1-1-1,1 1 1,0-1 0,-1-1-1,1 1 1,-1-1 0,0-1-1,0 1 1,0-1 0,0-1-1,0 1 1,-1-1 0,0 0-1,0 0 1,9-11 0,-12 11-91,0 0 1,0 0 0,0 0 0,-1-1-1,1 1 1,-1-1 0,-1 1-1,1-1 1,-1 0 0,0 0 0,0 0-1,-1 0 1,1 1 0,-1-1-1,-1 0 1,1 0 0,-1 0 0,0 0-1,-3-9 1,3 10-175,-1 0 0,0 1 0,0-1-1,0 1 1,0 0 0,-1 0 0,0-1 0,1 1 0,-2 1 0,1-1-1,0 0 1,-1 1 0,1 0 0,-1 0 0,0 0 0,0 0 0,-1 1-1,1-1 1,0 1 0,-1 0 0,1 0 0,-1 1 0,0-1 0,-5 0-1,8 2 4,1-1 0,-1 1 0,0 0 0,0 0 0,0 0 0,0 0 0,0 0-1,0 0 1,0 1 0,1-1 0,-1 0 0,0 1 0,0 0 0,0-1 0,1 1-1,-1 0 1,0 0 0,1 0 0,-1 0 0,1 0 0,-1 0 0,1 1 0,-1-1-1,1 0 1,0 1 0,0-1 0,0 1 0,-1-1 0,0 4 0,-5 17-665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17460,'0'-3'184,"0"0"0,1 0 0,-1-1 0,1 1 0,0 0 1,0 0-1,0 0 0,0 0 0,1 0 0,-1 0 0,1 0 0,0 0 1,-1 1-1,5-5 0,2-3 224,1 1 1,14-12-1,-13 12-218,1 1-1,0 1 0,0-1 1,1 2-1,-1 0 0,2 0 1,-1 1-1,1 0 1,-1 1-1,1 1 0,0 0 1,1 1-1,-1 0 0,14 1 1,-24 1-181,-1 0 0,1 0 0,-1 0 0,1 1 0,-1-1 1,1 1-1,-1 0 0,1 0 0,-1 0 0,0 0 0,1 0 0,-1 0 0,0 1 1,0-1-1,0 1 0,0-1 0,0 1 0,3 3 0,-3-1-6,0-1-1,0 0 1,-1 1-1,1 0 1,-1-1-1,1 1 1,-1 0-1,-1-1 1,1 1 0,0 0-1,-1 5 1,0 9-14,-1-1 1,-1 1-1,0-1 1,-7 24-1,8-36 15,-11 43-3,-3-2 0,-21 49 0,-49 85 43,46-102 42,-53 153 1,89-221-76,0 0 0,0 1 0,1-1 1,1 1-1,0 0 0,1-1 1,0 14-1,1-18-9,0-1 0,0 0 0,0 0 0,1 0 0,0 0 0,0 0 0,0 0-1,1 0 1,-1-1 0,1 1 0,0-1 0,1 1 0,-1-1 0,1 0 0,7 6 0,3 0-5,0-1 0,1 0 0,0-1 0,0 0-1,23 7 1,-21-9-26,0 1-1,-1 1 0,31 19 0,-42-23 21,0 0 0,0 1 1,0 0-1,-1-1 0,1 2 0,-1-1 1,0 0-1,-1 1 0,1 0 0,-1 0 1,-1 0-1,1 0 0,-1 0 0,3 12 1,-1 8-20,-1-1 0,-1 1 0,-2 42 0,-2-47 21,2 1 0,1 0 0,0-1 0,1 1 0,2-1 0,6 22 1,-9-39-30,0 0 0,1 0 0,0-1 1,0 1-1,0 0 0,1-1 0,-1 0 1,1 1-1,0-1 0,-1 0 0,1 0 1,5 3-1,1-1-199,-1 1-1,1-2 1,14 6 0,-15-7 53,0 0 0,-1 1 1,0 0-1,0 0 0,0 0 1,0 1-1,10 9 0,-10-5 78,0 0 0,-1 0-1,0 1 1,0-1 0,-1 1-1,0 0 1,-1 1-1,5 13 1,17 96 127,-12-49 94,-4-26 63,3-1-1,1-1 0,2 0 0,40 73 1,-32-75-70,-1-3 38,-2 0-1,26 65 0,-42-89-55,-1-1-1,0 1 0,-1 0 1,-1-1-1,0 1 0,-1 1 1,-1-1-1,0 0 1,0 0-1,-2 0 0,0 0 1,-5 18-1,-2 0 332,-2-1 1,-2 0-1,-1-1 0,-1 0 0,-1-1 1,-2-1-1,0 0 0,-2-1 1,-26 26-1,41-48-351,0-1 0,0 1 1,-1-1-1,0 0 0,1 0 0,-2 0 1,1-1-1,0 0 0,-7 2 1,10-4-120,1 0 1,-1-1-1,0 1 1,0-1 0,0 0-1,1 0 1,-1 0-1,0 0 1,0 0 0,0 0-1,1-1 1,-1 1-1,0-1 1,0 0-1,1 0 1,-1 0 0,1 0-1,-1-1 1,1 1-1,-1 0 1,1-1 0,0 0-1,0 0 1,-4-3-1,-1-4-65,-1-1-1,1-1 0,1 1 0,-1-1 0,-6-18 0,-5-22-356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1 922 14779,'0'3'270,"0"24"1009,0-26-1246,-1-1-1,1 1 1,0-1 0,0 0 0,0 1-1,0-1 1,0 1 0,1-1 0,-1 1 0,0-1-1,0 0 1,0 1 0,0-1 0,0 1-1,1-1 1,-1 0 0,0 1 0,0-1-1,1 0 1,-1 1 0,0-1 0,0 0-1,1 1 1,-1-1 0,0 0 0,1 1 0,-1-1-1,1 0 1,-1 0 0,0 0 0,1 1-1,-1-1 1,1 0 0,-1 0 0,0 0-1,1 0 1,-1 0 0,1 0 0,-1 0-1,1 0 1,-1 0 0,0 0 0,1 0 0,-1 0-1,1 0 1,-1 0 0,1 0 0,-1 0-1,0 0 1,1-1 0,-1 1 0,1 0-1,0-1 1,17-12 739,-1 0 0,0-2 0,-1 0-1,23-27 1,-29 32-553,32-39 577,-2-2 0,54-90-1,-49 61-140,43-106-1,-68 136-395,17-63 0,-31 89-189,-1 0 1,-1 0 0,-1-1 0,0-38 0,-3 61-69,-1 1 1,1-1-1,0 0 0,0 0 0,-1 1 1,1-1-1,-1 0 0,1 0 0,-1 1 1,-1-3-1,2 4-2,0 0 0,0 0-1,-1-1 1,1 1 0,0 0 0,0 0 0,-1 0 0,1 0 0,0-1-1,-1 1 1,1 0 0,0 0 0,-1 0 0,1 0 0,0 0 0,-1 0-1,1 0 1,0 0 0,-1 0 0,1 0 0,0 0 0,-1 0-1,1 0 1,0 0 0,-1 0 0,1 0 0,0 0 0,-1 1 0,1-1-1,0 0 1,0 0 0,-1 0 0,1 0 0,0 1 0,-1-1 0,1 0-1,0 0 1,0 1 0,0-1 0,-1 0 0,1 0 0,0 1 0,0-1-1,0 0 1,0 1 0,-1-1 0,1 0 0,0 1 0,0-1 0,0 1-1,-5 6 1,1 1-1,0 0 0,1 0 0,0 1 0,0-1 1,-2 12-1,-8 59 13,11-63-7,-12 107 90,5-1 0,10 157 0,11-111 46,39 186 0,-46-331-211,-3-31-1048,-4-45-1051,1 40 2307,-2-34-674,1-8-163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3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231 506 14291,'1'-3'136,"-1"1"0,0-1 0,0 0 0,0 0-1,0 0 1,0 0 0,-1 0 0,1 0 0,-1 0 0,0 0 0,0 0 0,0 1-1,0-1 1,-1 0 0,1 1 0,-1-1 0,1 1 0,-1-1 0,0 1 0,0 0-1,0 0 1,0 0 0,0 0 0,-1 0 0,1 0 0,-1 1 0,1-1 0,-1 1-1,1-1 1,-1 1 0,0 0 0,0 0 0,0 0 0,1 1 0,-1-1 0,0 1 0,0 0-1,0-1 1,0 1 0,0 0 0,0 1 0,0-1 0,-5 1 0,0 1 62,0 0 0,0 1 1,1 0-1,-1 0 0,0 1 1,1 0-1,0 0 0,0 0 1,0 1-1,1 0 0,-1 0 0,1 1 1,0 0-1,-8 11 0,10-12-133,0 0-1,1 0 0,0 0 0,0 0 1,0 1-1,1-1 0,0 1 0,0-1 0,0 1 1,1 0-1,-1 0 0,1 0 0,1 0 1,-1 0-1,1 0 0,0 0 0,1 0 0,-1 0 1,1 0-1,1 0 0,1 6 0,-2-9-36,1 0-1,0 1 1,0-1-1,0 0 0,0 0 1,0-1-1,0 1 1,1 0-1,-1-1 0,1 0 1,0 1-1,0-1 1,0 0-1,0 0 0,0-1 1,0 1-1,1-1 1,-1 1-1,0-1 0,1 0 1,-1 0-1,1-1 1,-1 1-1,1-1 1,0 0-1,5 0 0,1 0 28,0 0-1,0-1 1,0-1-1,1 0 1,-1 0 0,-1-1-1,1 0 1,13-6-1,-7 1 36,0-1 0,0-1 0,-1-1-1,-1 0 1,0 0 0,0-2 0,-1 0 0,-1 0-1,0-1 1,-1 0 0,-1-1 0,0-1 0,-1 1-1,0-2 1,-1 1 0,-1-1 0,-1 0 0,0-1-1,-2 1 1,6-36 0,-9 46-81,-1 0 0,0 0 0,0 0 0,-2-10 0,2 16-13,0 1 1,0-1 0,0 0 0,0 1 0,0-1 0,-1 1 0,1-1-1,0 0 1,0 1 0,0-1 0,-1 0 0,1 1 0,0-1-1,0 1 1,-1-1 0,1 1 0,0-1 0,-1 1 0,1-1 0,-1 1-1,1-1 1,-1 1 0,1-1 0,-1 1 0,1 0 0,-1-1 0,1 1-1,-1 0 1,0 0 0,1-1 0,-1 1 0,1 0 0,-1 0-1,0 0 1,1 0 0,-1 0 0,0 0 0,1 0 0,-1 0 0,0 0-1,1 0 1,-1 0 0,1 0 0,-1 0 0,0 0 0,1 1-1,-1-1 1,1 0 0,-1 0 0,0 1 0,1-1 0,-1 0 0,1 1-1,-1-1 1,1 1 0,-1-1 0,1 0 0,-1 1 0,1-1-1,0 1 1,-1 0 0,-2 3-15,-1 0-1,1 1 1,1-1 0,-1 0-1,1 1 1,-1-1-1,1 1 1,1 0 0,-1 0-1,1 0 1,-1 0-1,0 9 1,1-6 8,0 0 0,1 0 0,0 1 0,0-1 0,1 0 0,0 0 0,2 11 1,-2-18 9,-1 0 0,0 0 0,1 0 0,-1 0 0,1 0 0,-1 0 0,1 0 0,0 0 0,0 0 0,-1 0 0,1 0 0,0 0 0,0 0 1,0-1-1,0 1 0,0 0 0,0-1 0,0 1 0,0-1 0,0 1 0,2 0 0,-1 0 1,0-1 0,1 0 0,-1 0 0,0 0 0,0 0 0,1 0 0,-1 0-1,0 0 1,1-1 0,3 0 0,2-2 3,0 0-1,-1-1 1,1 0 0,-1 0-1,11-7 1,-3-2 6,0 0 1,0-1-1,-2-1 0,23-29 1,39-71 50,-75 115-61,11-18 0,0-1-1,-1 0 0,-1 0 1,-1-1-1,0 0 1,4-23-1,-11 39-8,-1 1-1,0-1 1,1 1-1,-1-1 1,-1 1-1,0-8 1,1 11 6,0 0 1,0-1-1,0 1 0,0-1 1,0 1-1,-1-1 0,1 1 1,0 0-1,0-1 1,0 1-1,-1 0 0,1-1 1,0 1-1,0 0 1,-1-1-1,1 1 0,0 0 1,-1-1-1,1 1 0,-1 0 1,1 0-1,0-1 1,-1 1-1,1 0 0,-1 0 1,0 0-2,0 0-1,0 0 1,0 0 0,0 1 0,0-1 0,0 0 0,0 1-1,1-1 1,-1 1 0,0-1 0,0 1 0,0-1 0,1 1-1,-1 0 1,0-1 0,1 1 0,-2 1 0,-9 10-20,1 1 0,0 0-1,0 1 1,-12 26 0,-27 68 79,42-93-39,-8 21 75,-15 56 0,26-77-50,1 1-1,1-1 0,0 1 1,1-1-1,0 1 0,3 24 1,-2-37-35,0 0 0,0 0 0,1 0 0,-1-1 0,1 1 1,0 0-1,0 0 0,0 0 0,0-1 0,1 1 1,-1 0-1,0-1 0,1 1 0,0-1 0,0 0 0,0 0 1,0 1-1,0-1 0,0 0 0,0-1 0,1 1 1,-1 0-1,1-1 0,-1 1 0,1-1 0,0 0 0,-1 0 1,1 0-1,0 0 0,0 0 0,0-1 0,0 1 0,-1-1 1,1 0-1,4 0 0,1 0-31,1-1 0,-1-1-1,0 0 1,0 0 0,0 0 0,0-1 0,0 0-1,0 0 1,-1-1 0,0 0 0,8-6 0,-5 2-91,0 1 1,-1-2-1,0 1 1,15-20-1,-21 23 19,1 0-1,0 0 1,-1-1-1,0 1 1,0-1-1,-1 0 1,0 0-1,0 0 1,0 0-1,-1 0 1,2-8 0,-4 9-325,-1 6 127,-5 13-14,-5 23 140,11-34 166,1 1 0,-1 0 1,1-1-1,0 1 0,0 0 0,1-1 1,-1 1-1,1 0 0,-1-1 1,1 1-1,1 0 0,-1-1 1,2 4-1,-2-5 5,0 0 0,1-1 0,-1 1 0,0-1 1,1 1-1,-1-1 0,1 1 0,0-1 0,-1 0 0,1 0 1,0 0-1,0 0 0,0 0 0,0 0 0,0 0 0,0-1 0,0 1 1,0-1-1,0 1 0,0-1 0,0 0 0,0 0 0,0 0 0,3 0 1,27-3-100,-21 1-8,-1 1 1,1 1 0,0-1-1,18 3 1,-26-1 76,-1-1 0,1 1 0,-1 0 1,1 0-1,-1-1 0,0 2 1,1-1-1,-1 0 0,0 0 0,0 1 1,0-1-1,0 1 0,0 0 0,0-1 1,0 1-1,0 0 0,-1 0 0,1 0 1,-1 0-1,1 1 0,-1-1 1,0 0-1,0 0 0,1 5 0,3 10 49,-2 1 0,0-1 0,-1 0 0,0 1 0,-2-1 0,-2 27 0,-20 107 1145,12-97-596,6-27-286,3-15-133,0-1 0,-2 0 0,1 0 0,-1 1 0,-1-2 0,-6 17 0,9-26-131,1 0-1,-1 0 1,1 0 0,-1 0 0,1 0 0,-1-1 0,1 1-1,-1 0 1,0 0 0,0 0 0,1 0 0,-1-1 0,0 1-1,0 0 1,0-1 0,0 1 0,0-1 0,0 1 0,0-1-1,0 1 1,-2 0 0,3-2-21,-1 1-1,0 0 1,0-1 0,1 1-1,-1-1 1,0 1-1,1 0 1,-1-1 0,1 0-1,-1 1 1,0-1-1,1 1 1,-1-1 0,1 0-1,0 1 1,-1-1-1,1 0 1,-1 1 0,1-1-1,0 0 1,-1-1-1,-1-6-94,0 0 0,0 0-1,1 0 1,-1-9 0,1 1-38,1 0 0,1 0 0,1 0 0,0 0 0,1 1 0,0-1 1,1 1-1,8-17 0,-3 11 20,1 0 0,1 1 0,1 1 0,1 0 0,17-20 0,25-27 16,96-124 235,-143 178-117,87-134 239,-84 128-173,-1-1-1,-1-1 1,-1 1-1,-1-2 1,9-39-1,-15 57-61,-1 1 0,1-1 0,-1 1 0,0-1 0,0 1-1,0-1 1,0 1 0,0-1 0,0 1 0,-1-1 0,1 1 0,-1-1 0,-1-2 0,2 4-17,-1 1 0,1 0-1,0 0 1,0 0 0,0-1 0,-1 1 0,1 0 0,0 0 0,-1 0 0,1 0 0,0-1 0,0 1 0,-1 0 0,1 0 0,0 0 0,-1 0-1,1 0 1,0 0 0,-1 0 0,1 0 0,0 0 0,0 0 0,-1 0 0,1 0 0,0 0 0,-1 0 0,1 0 0,0 0 0,-1 0-1,1 1 1,0-1 0,0 0 0,-1 0 0,-15 16 163,8-3-136,0 0 0,1 1 0,0 0-1,1 0 1,1 0 0,0 1 0,1 0 0,0 0-1,2 0 1,-1 0 0,2 0 0,0 1 0,2 16-1,1 3 45,1 0-1,2-1 1,2 1-1,18 54 0,-22-80-105,1 0 0,0 0-1,7 11 1,-6-10 3,-54-96-89,-53-101 336,96 175-174,2 5-1,0 0 0,0-1-1,1 1 1,0-1-1,0 0 1,1 1 0,0-1-1,-1-11 1,3 18-39,0 0-1,1 1 1,-1-1 0,0 0 0,0 0-1,1 0 1,-1 0 0,0 0 0,1 0 0,-1 0-1,1 0 1,-1 0 0,1 1 0,0-1-1,-1 0 1,1 0 0,0 1 0,0-1-1,-1 0 1,1 1 0,0-1 0,0 1-1,0-1 1,0 1 0,-1 0 0,1-1-1,0 1 1,0 0 0,0-1 0,0 1 0,2 0-1,30-1-96,-29 2 59,33 1-167,0-2-1,37-4 1,-12-3-4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1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21157,'0'0'46,"0"0"0,0-1 0,1 1 0,-1 0 0,0 0 0,0-1 0,0 1 1,0 0-1,0 0 0,1-1 0,-1 1 0,0 0 0,0 0 0,0-1 0,1 1 1,-1 0-1,0 0 0,0 0 0,1-1 0,-1 1 0,0 0 0,0 0 0,1 0 1,-1 0-1,0 0 0,1 0 0,-1 0 0,0 0 0,1 0 0,-1 0 0,0 0 1,0 0-1,1 0 0,-1 0 0,0 0 0,1 0 0,-1 0 0,0 0 0,1 0 1,3 14 563,-3 26 230,-3-15-436,-2 92 213,5-99-602,0-1 0,1 1-1,0-1 1,8 27 0,-9-41 4,0 0-1,0 0 1,0 1 0,0-1 0,0 0 0,1 0 0,0 0-1,-1-1 1,1 1 0,0 0 0,0-1 0,1 1 0,-1-1-1,0 1 1,1-1 0,0 0 0,-1 0 0,1 0 0,0-1-1,0 1 1,0-1 0,0 1 0,0-1 0,0 0 0,1 0-1,-1 0 1,0-1 0,1 1 0,-1-1 0,0 0 0,1 0-1,-1 0 1,0 0 0,1-1 0,4 0 0,3-2 68,1-1 0,-1 0 0,1-1-1,-2 0 1,1-1 0,0 0 0,-1 0 0,16-14 0,4-8 122,-2 0-1,0-2 0,-3-1 1,0-1-1,-2-1 1,29-56-1,-46 83-133,-4 11-42,-2 14-70,-1 0 0,-1-1-1,-1 1 1,-8 28 0,0 3-38,7-28 47,0-7 9,2 0 1,0-1-1,0 1 0,1 0 0,3 26 1,-2-40 18,0 1 1,0-1-1,0 0 1,0 1 0,0-1-1,1 0 1,-1 1-1,1-1 1,-1 0 0,1 0-1,-1 0 1,1 1-1,0-1 1,-1 0-1,1 0 1,0 0 0,0 0-1,0 0 1,0 0-1,0 0 1,0 0-1,0-1 1,0 1 0,0 0-1,1-1 1,-1 1-1,0 0 1,0-1 0,1 0-1,-1 1 1,0-1-1,1 0 1,-1 1-1,0-1 1,1 0 0,-1 0-1,0 0 1,1 0-1,-1-1 1,0 1 0,1 0-1,-1 0 1,2-2-1,5 0 23,0-1-1,0 0 1,-1-1-1,1 0 0,12-9 1,11-11 110,0 0 0,-2-3 0,0 0 0,29-38 0,-19 16 241,60-102 0,-80 112-245,-19 36-226,-1 4-77,-10 16-461,7-9 209,3-6 349,1 1 0,-1-1 1,0 0-1,0 0 0,-1 0 0,1 0 1,0 0-1,-1 0 0,1 0 0,-1 0 1,1-1-1,-1 1 0,-3 2 1,1-7-411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1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17260,'0'0'83,"0"1"0,0-1 1,0 1-1,0-1 0,-1 1 1,1-1-1,0 1 0,0-1 0,1 1 1,-1-1-1,0 1 0,0-1 1,0 1-1,0-1 0,0 1 1,0-1-1,1 1 0,-1-1 0,0 1 1,0-1-1,1 0 0,-1 1 1,0-1-1,1 1 0,-1-1 1,0 0-1,1 1 0,-1-1 0,1 0 1,-1 0-1,0 1 0,1-1 1,0 0-1,1 1 79,0-1 0,0 1-1,0-1 1,0 0 0,0 0 0,-1 0-1,1 0 1,0-1 0,3 0 0,3-1 345,0 0 0,0-1 0,14-6 0,3-6 151,0-1-1,-1-2 0,0 0 1,30-31-1,-45 40-526,0-1 1,0 0 0,-1 0 0,-1 0-1,0-1 1,0 0 0,-1-1-1,-1 0 1,1 0 0,-2 0-1,0 0 1,4-22 0,-7 31-115,-1 0 0,0 0 0,0 0 0,0 0 0,0 0 0,0 0-1,-1 0 1,1 0 0,-1 0 0,0 0 0,0 1 0,0-1 0,0 0 0,-1 0 0,1 1 0,-1-1 0,1 1 0,-1-1 0,0 1 0,0 0 0,0 0 0,0-1 0,0 1 0,-1 1 0,1-1 0,-1 0 0,1 1-1,-1-1 1,1 1 0,-1 0 0,0-1 0,0 2 0,0-1 0,0 0 0,1 0 0,-1 1 0,0 0 0,0-1 0,0 1 0,0 0 0,0 1 0,0-1 0,0 0 0,-5 2 0,-1 0-18,0 1 0,0 1 1,0-1-1,1 1 1,-1 1-1,1-1 0,0 1 1,0 1-1,1 0 1,-1 0-1,1 0 0,1 1 1,-1 0-1,1 0 1,-8 12-1,4-3-10,-1 1 0,2 0-1,0 0 1,1 0 0,1 1 0,-8 32 0,12-39 9,1 1 1,0-1 0,1 1 0,-1 23 0,3-32-2,-1-1 0,0 1 0,0 0 1,1 0-1,0 0 0,0 0 0,-1-1 1,1 1-1,1 0 0,-1-1 0,0 1 1,1-1-1,-1 1 0,1-1 0,0 0 1,0 0-1,0 1 0,0-1 0,0-1 1,0 1-1,1 0 0,-1 0 0,0-1 1,1 0-1,3 2 0,1-1-2,0 0 0,0 0-1,0-1 1,0 0 0,0-1-1,1 1 1,-1-1 0,0-1-1,0 0 1,0 0 0,0 0 0,0 0-1,11-5 1,10-4-17,-1-2-1,25-15 1,-30 16-3,49-33 20,-50 30-24,41-22 0,-61 36 24,0-1 0,0 1 1,0-1-1,0 1 0,0-1 0,0 1 1,0 0-1,0-1 0,0 1 0,0 0 1,0 0-1,0 0 0,1 0 0,-1 0 1,0 0-1,0 0 0,0 0 0,0 0 1,0 1-1,0-1 0,0 0 0,0 1 1,0-1-1,0 1 0,0-1 0,0 1 1,0-1-1,0 1 0,0 0 0,-1-1 1,1 1-1,0 0 0,0 0 0,-1 0 1,1-1-1,0 1 0,-1 0 0,1 0 0,-1 0 1,1 0-1,-1 0 0,0 0 0,1 0 1,-1 2-1,2 5-25,0 1 1,-1 0-1,0 0 1,-1 15-1,2 0-50,-2-21 78,0 0 0,1-1 0,-1 1 0,1-1 0,0 0 0,0 1 0,0-1-1,0 1 1,0-1 0,0 0 0,1 0 0,-1 0 0,1 0 0,-1 0 0,1 0-1,0 0 1,0-1 0,0 1 0,0 0 0,0-1 0,0 0 0,4 2-1,-3-2 6,0 0 0,1 0 0,-1-1 0,1 1 0,0-1 0,-1 0 0,1 0 0,-1 0 0,1-1-1,-1 1 1,1-1 0,-1 0 0,1 0 0,-1 0 0,5-3 0,21-9 40,50-34 0,-51 29-14,52-25 0,-79 42-31,1 0-1,-1 1 1,1-1 0,0 0 0,0 1 0,-1-1 0,1 1-1,0-1 1,0 1 0,0 0 0,-1 0 0,1 0-1,0 0 1,0 0 0,0 0 0,0 0 0,-1 1-1,1-1 1,0 1 0,2 0 0,-3 1 0,1-1 0,-1 1 0,0-1 1,0 1-1,0 0 0,0-1 0,0 1 0,0 0 0,-1 0 1,1 0-1,0-1 0,-1 1 0,0 0 0,1 0 0,-1 0 0,0 0 1,0 0-1,0 0 0,-1 3 0,1-2-2,0 1 1,1-1-1,-1 0 0,0 1 0,1-1 1,0 0-1,-1 0 0,1 0 1,2 4-1,-2-6 4,-1-1 1,1 1-1,0 0 1,-1 0-1,1 0 1,0 0-1,0-1 1,0 1-1,-1 0 1,1-1-1,0 1 1,0-1-1,0 1 1,0-1-1,0 1 1,0-1-1,0 0 1,1 0-1,-1 1 1,0-1-1,0 0 1,0 0-1,0 0 1,0 0-1,0 0 1,0 0-1,0-1 1,0 1-1,0 0 1,1 0-1,0-1 1,10-3-37,0-1 0,17-9 0,18-6-619,-45 19 665,32-8-1340,-18 10 395,-15-1 920,-1 0 0,0 1 0,0-1 0,1 0 0,-1 0 0,0 0 0,0 0-1,1 1 1,-1-1 0,0 0 0,0 0 0,1 1 0,-1-1 0,0 0 0,0 0 0,0 1 0,0-1 0,0 0 0,1 1 0,-1-1 0,0 0-1,0 0 1,0 1 0,0-1 0,0 0 0,0 1 0,0-1 0,0 0 0,0 1 0,0-1 0,0 0 0,0 1 0,0-1 0,0 0 0,0 0-1,-1 1 1,-6 7-517,-6-3-8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1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22957,'0'0'2144,"1"4"-1688,-1-1-336,3 1 1009,1-1-1649,-1-1 680,-3-1-392,0 3-80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5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225 236 14067,'-2'-3'680,"1"0"-1,-1 1 1,1-1 0,-1 0-1,0 0 1,0 1 0,0-1-1,0 1 1,-1 0 0,-3-3 0,5 4-574,-1 0 1,1 1 0,-1-1 0,1 1 0,-1-1-1,0 1 1,1 0 0,-1 0 0,0-1-1,1 1 1,-1 1 0,0-1 0,1 0 0,-1 0-1,0 0 1,1 1 0,-1-1 0,1 1 0,-1 0-1,1-1 1,-1 1 0,-2 1 0,-4 4 1,0-1 0,0 1 1,0 0-1,1 1 1,0 0-1,0 0 0,1 0 1,0 1-1,0 0 0,-6 11 1,4-5-88,1 0 1,0 1-1,1-1 1,1 2 0,-6 23-1,10-35-17,1 1-1,-1-1 1,1 1-1,0-1 0,0 1 1,0-1-1,0 1 0,2 4 1,-2-7-3,0-1 1,1 0-1,-1 0 1,1 0-1,-1 1 1,1-1 0,0 0-1,-1 0 1,1 0-1,0 0 1,0 0-1,-1 0 1,1 0-1,0 0 1,0 0-1,0-1 1,0 1 0,0 0-1,0-1 1,1 1-1,-1 0 1,0-1-1,0 0 1,0 1-1,1-1 1,-1 0-1,0 1 1,0-1 0,1 0-1,-1 0 1,0 0-1,3 0 1,2-1 9,0-1 0,-1 1 0,1-1 0,0 0 1,-1 0-1,1-1 0,-1 0 0,0 0 0,0 0 1,0 0-1,0-1 0,0 0 0,-1 0 0,6-6 0,2-4 58,-1 1-1,0-2 1,14-24-1,-16 23 39,-1-1 1,0 0-1,-2 0 0,0-1 1,-1 1-1,0-1 0,2-30 0,-6 39-46,-1 0 1,0 0-1,0-1 0,-1 1 0,0 1 0,-1-1 0,-5-15 0,5 18-32,0 1 0,-1-1 1,0 1-1,0 0 0,0 0 0,-1 0 1,0 0-1,0 0 0,0 1 0,0-1 1,-1 1-1,-6-4 0,6 4-39,0 2-1,0-1 0,0 1 1,-1-1-1,1 1 1,0 1-1,-1-1 0,1 1 1,-1 0-1,0 0 1,1 1-1,-1 0 1,0 0-1,1 0 0,-1 0 1,0 1-1,-8 2 1,7-1-263,0 0 0,0 1 0,0 0 0,0 0 0,0 0 0,0 1 0,1 0 1,0 0-1,0 1 0,0 0 0,0 0 0,-6 8 0,12-13 243,-1 0 0,1 1-1,0-1 1,-1 0 0,1 1 0,0-1 0,0 0-1,-1 0 1,1 1 0,0-1 0,0 0 0,0 1-1,0-1 1,-1 0 0,1 1 0,0-1-1,0 1 1,0-1 0,0 0 0,0 1 0,0-1-1,0 0 1,0 1 0,0-1 0,0 1 0,0-1-1,0 0 1,0 1 0,1-1 0,-1 0-1,0 1 1,9 1-607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16115,'13'6'1545,"11"-6"-929,3-6-240,8 2 488,5-1-168,1 3-16,2-3-63,-2 5-505,-4 5-200,-4 3-513,-9-1-231,-11 3 624,-7-4-120,-15 1-144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0:5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16476,'-2'-1'114,"1"1"-1,-1 0 1,0 0 0,1 0 0,-1 0 0,0 0 0,1 0 0,-1 1 0,1-1 0,-1 1 0,0-1 0,1 1 0,-1-1 0,1 1 0,-1 0 0,1 0 0,-1-1 0,1 1 0,0 0 0,-1 0 0,1 1 0,0-1 0,0 0 0,0 0 0,0 1 0,0-1 0,0 0 0,-1 3 0,-4 6 448,0 0 0,-8 19 0,13-28-510,-7 20 150,1-1-1,0 1 0,2 1 1,0-1-1,1 1 1,2 0-1,-1 41 0,3-58-156,1 0 0,-1 0 0,1 0 0,0 0 0,0 0 0,1 0 0,-1 0 0,6 9 0,-7-13-27,1 1 0,0-1 0,0 1 0,0-1 0,0 0 0,1 0 0,-1 1 0,0-1 0,1 0 0,-1 0 0,0 0 0,1 0 0,-1-1 0,1 1 0,-1 0 0,1-1 0,0 1 0,-1-1 0,1 1 0,0-1 0,-1 0 0,1 1 0,0-1 0,-1 0 0,1 0 0,0 0 0,0-1 0,-1 1-1,4-1 1,1-1 26,1-1-1,-1 0 0,1 0 0,-1 0 0,0 0 0,0-1 0,0 0 0,-1-1 0,11-9 0,2-6 101,19-24 0,45-87 829,-94 159-918,2 2 1,0-1 0,3 2-1,-8 46 1,15-75-55,0 0 0,0 0 1,-1 0-1,1 0 0,1 0 0,-1 0 0,0 0 0,0 0 0,1 0 0,-1 0 0,1 0 0,0 0 1,0 0-1,-1 0 0,1 0 0,0 0 0,2 1 0,-2-2 4,0 0 0,0-1 0,0 1-1,1-1 1,-1 1 0,0-1 0,1 1 0,-1-1 0,0 0 0,1 0-1,-1 0 1,0 0 0,1 0 0,-1 0 0,0 0 0,1 0-1,-1 0 1,0 0 0,0-1 0,1 1 0,-1-1 0,0 1 0,0-1-1,1 1 1,-1-1 0,2-1 0,20-13 115,0 0 0,-1-1 0,-1-2 0,-1 0 0,20-23 0,-13 14 43,7-5 22,-12 12-95,-2-1 0,24-29 0,-44 50-116,0 0-1,0 0 1,0 0 0,0 0 0,-1 0 0,1 0 0,0 0 0,0 0 0,0 0 0,0 0 0,0 0 0,-1 0 0,1 0 0,0 0 0,0 0 0,0 0 0,0 0 0,0 0 0,-1 0 0,1 0 0,0 0 0,0 0 0,0 0 0,0-1 0,0 1 0,0 0 0,0 0 0,-1 0 0,1 0 0,0 0 0,0 0 0,0 0 0,0-1 0,0 1 0,0 0 0,0 0 0,0 0 0,0 0 0,0 0-1,0 0 1,0-1 0,0 1 0,0 0 0,0 0 0,0 0 0,0 0 0,0 0 0,0-1 0,0 1 0,0 0 0,0 0 0,0 0 0,0 0 0,0 0 0,0-1 0,0 1 0,0 0 0,0 0 0,0 0 0,0 0 0,1 0 0,-1 0 0,0 0 0,0-1 0,-12 5-80,11-4-16,-14 4-302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14923,'28'6'1297,"1"-2"0,0 0 0,-1-2-1,1-1 1,34-4 0,-21 2-636,427-21 2054,-107 3-4861,-262 19-310,-96 0 1981,0 2 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168 335 14259,'1'-2'346,"1"0"0,-1 0 0,1 0 0,-1 0 0,0 0 0,0 0 0,0-1 0,0 1 1,-1 0-1,1-1 0,0 1 0,-1-1 0,0 1 0,1-1 0,-1 1 0,0-1 0,-1 1 0,1-1 0,-1-2 0,1 3-214,-1 1 0,0 0 0,0-1 0,0 1-1,0 0 1,0 0 0,0 0 0,0 0 0,0 0 0,0 0-1,0 0 1,0 0 0,-1 0 0,1 0 0,0 1 0,-1-1-1,1 1 1,-1-1 0,1 1 0,0-1 0,-1 1 0,1 0 0,-1-1-1,1 1 1,-1 0 0,1 0 0,-1 0 0,1 1 0,-1-1-1,1 0 1,-1 0 0,1 1 0,-2 0 0,-4 1-76,1 0 0,0 0 0,-1 1 0,1 0-1,0 0 1,1 0 0,-1 1 0,0 0 0,1 0 0,0 1 0,0-1 0,0 1 0,1 0 0,0 0 0,-7 10 0,6-7-60,-1 1 1,2 0 0,-1 0-1,1 0 1,0 0 0,1 1-1,0-1 1,1 1 0,-3 18-1,5-26 4,0-1 0,0 1 0,0 0-1,0 0 1,0-1 0,0 1 0,0 0-1,1-1 1,-1 1 0,0-1-1,1 1 1,0 0 0,-1-1 0,1 1-1,0-1 1,1 2 0,-1-2 3,-1-1 1,1 1 0,0-1-1,0 1 1,0 0-1,-1-1 1,1 0 0,0 1-1,0-1 1,0 1-1,0-1 1,0 0 0,0 0-1,0 0 1,0 0-1,0 1 1,0-1-1,0 0 1,2-1 0,2 0 17,-1 0 1,1 0 0,-1-1-1,1 0 1,-1 0 0,0 0-1,0 0 1,0-1 0,6-4-1,6-7 105,0-2-1,0 1 0,-2-2 0,0 0 1,-1-1-1,-1 0 0,0-1 1,-2 0-1,0-1 0,-1 0 0,-1 0 1,-1-1-1,-1 0 0,6-37 0,-11 51-99,-1 0-1,1-1 0,-1 1 0,-1 0 0,0 0 0,0 0 0,0-1 0,-1 1 0,0 0 0,0 1 0,-1-1 0,-5-10 0,6 13-54,0 1 1,0 0-1,-1 0 0,1 0 0,-1 0 0,0 1 1,0-1-1,0 1 0,0-1 0,0 1 0,-1 0 0,1 1 1,-1-1-1,1 0 0,-1 1 0,0 0 0,0 0 0,1 0 1,-1 0-1,0 1 0,0-1 0,0 1 0,0 0 1,-5 1-1,1 0-144,1 0 1,0 0-1,-1 1 0,1 1 1,0-1-1,0 1 1,0 0-1,1 0 1,-1 1-1,1 0 1,-11 9-1,13-10 103,-1 1-1,1 0 1,0 0-1,1 0 1,-1 1 0,1 0-1,-1-1 1,2 1 0,-1 0-1,0 0 1,1 0-1,0 1 1,0-1 0,0 1-1,1-1 1,-1 7-1,2 6-237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21861,'-1'1'91,"0"-1"1,0 0 0,0 0-1,0 1 1,1-1-1,-1 1 1,0-1 0,0 0-1,1 1 1,-1-1 0,0 1-1,1 0 1,-1-1 0,0 1-1,1 0 1,-1-1 0,1 1-1,-1 0 1,1-1-1,-1 1 1,1 0 0,0 0-1,-1 0 1,1 0 0,0-1-1,0 1 1,-1 2 0,-6 26 849,6-29-905,-1 10 218,0 0 0,1 0 0,0 1 0,0-1 0,2 20 0,-1-28-242,1 0 0,-1 0-1,1 0 1,-1 0 0,1 0 0,0 0-1,0 0 1,-1 0 0,1 0 0,1 0-1,-1 0 1,0-1 0,0 1 0,1 0-1,-1-1 1,1 1 0,-1-1 0,1 1-1,0-1 1,-1 0 0,1 0-1,0 0 1,0 0 0,0 0 0,0 0-1,0 0 1,0-1 0,0 1 0,0-1-1,0 1 1,1-1 0,-1 0 0,0 0-1,4 0 1,2-1-118,0 0 0,1 0-1,-1 0 1,0-1 0,0-1-1,0 0 1,9-4 0,57-31-1676,-32 16 321,-31 15 945,-7 5 269,-1 0 1,1 0-1,0 0 0,0 0 0,0 1 0,0 0 0,0 0 0,0 0 1,8-1-1,-12 2 231,1 0 1,-1 0 0,1 0 0,-1 0-1,1 1 1,-1-1 0,1 0 0,-1 0-1,0 0 1,1 1 0,-1-1 0,1 0-1,-1 1 1,0-1 0,1 0 0,-1 1 0,0-1-1,1 1 1,-1-1 0,0 0 0,0 1-1,1-1 1,-1 1 0,0-1 0,0 1-1,0-1 1,1 1 0,-1-1 0,0 1-1,0-1 1,0 1 0,0-1 0,0 1-1,0-1 1,0 1 0,0-1 0,0 1-1,-1-1 1,1 1 0,0-1 0,0 1-1,0-1 1,0 0 0,-1 1 0,1-1-1,0 1 1,0-1 0,-1 1 0,1-1 0,-17 30 534,14-25-363,-35 54 1616,20-33-944,2 0 0,0 1 0,-15 39 0,26-44-1298,6-13 240,-1-9 219,0 0 1,0 0-1,0 0 0,1 0 1,-1 1-1,0-1 0,0 0 1,0 0-1,0 0 0,1 0 1,-1 0-1,0 0 0,0 0 1,0 0-1,1 0 0,-1 0 1,0 0-1,0 0 0,1 0 0,-1 0 1,0 0-1,0 0 0,0 0 1,1 0-1,-1 0 0,0 0 1,0 0-1,0 0 0,1 0 1,-1 0-1,0 0 0,0-1 1,0 1-1,0 0 0,1 0 1,-1 0-1,7-7-444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18500,'-1'4'1816,"5"1"-1007,3-2-337,15-2 824,1-1-280,5 0-280,1-1-232,7-2-720,0-2-400,-3 3 488,-3-3-88,-13 5-128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16668,'4'10'2032,"10"-4"-1328,8-8-320,5-2 1769,10-6-1729,-1-2-408,6-3 136,-2-4-64,-7 2-176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188 282 18380,'-1'-2'118,"0"0"1,0 1-1,0-1 0,0 0 0,0 1 1,0-1-1,0 1 0,-1-1 1,1 1-1,-1 0 0,1 0 0,-1 0 1,1 0-1,-1 0 0,1 0 1,-1 0-1,0 0 0,0 0 0,1 1 1,-1-1-1,0 1 0,0-1 1,0 1-1,0 0 0,0 0 0,0 0 1,1 0-1,-1 0 0,0 0 1,0 0-1,0 1 0,0-1 0,0 1 1,1-1-1,-1 1 0,0 0 1,0 0-1,-2 1 0,-2 2 73,0 0-1,0 1 0,0-1 1,1 1-1,0 0 0,0 1 1,0-1-1,-7 12 1,5-5-74,1-1 0,0 1 0,1-1 1,0 2-1,-5 19 0,9-28-88,1 0 1,-1 0-1,1 0 0,-1 0 0,1 0 0,0 1 0,1-1 0,-1 0 1,3 7-1,-3-9-15,1 0 1,0 0 0,0 0 0,0 0 0,0 0-1,1 0 1,-1 0 0,0-1 0,1 1 0,-1-1-1,1 1 1,-1-1 0,1 1 0,0-1 0,0 0-1,0 0 1,0 0 0,0 0 0,3 1 0,0 0 4,1-1 1,0 0 0,-1-1 0,1 1 0,0-1 0,-1 0 0,1-1 0,0 1-1,-1-1 1,1 0 0,-1-1 0,1 1 0,-1-1 0,1 0 0,-1-1 0,0 1-1,8-6 1,2-1 38,-1-1-1,0 0 0,0-1 0,19-21 1,-22 20 10,0-2 1,-1 0-1,0 0 1,-1 0-1,-1-1 1,0-1 0,-1 0-1,6-18 1,-10 22-12,1 0 0,-2-1 0,0 1 0,0-1 0,-1 0 0,0 1 0,-1-1 0,-1 0 0,0 1 0,-1-1 0,-5-20 0,6 28-49,0 1 0,-1 0 0,1 0-1,-1 1 1,0-1 0,0 0 0,0 0-1,0 1 1,-1-1 0,1 1 0,-1 0 0,0 0-1,0 0 1,0 0 0,0 0 0,-1 1-1,1-1 1,-1 1 0,1 0 0,-1 0 0,0 0-1,0 1 1,0-1 0,0 1 0,0 0-1,0 0 1,-1 0 0,1 1 0,0 0-1,0-1 1,0 2 0,-1-1 0,1 0 0,-5 2-1,-2 1-12,-1 1-1,0 0 1,1 1-1,0 1 1,0 0-1,0 0 0,1 1 1,-16 13-1,7-4-99,1 1 0,1 1 0,-21 28 0,18-14-697,19-30 489,0 0 0,1-1 0,-1 1 1,0 0-1,1 0 0,0 0 0,-1 0 1,1-1-1,0 1 0,0 3 0,12-16-1571,6-7 662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 20124,'0'0'53,"0"0"-1,0 0 0,-1 0 1,1 0-1,0-1 1,0 1-1,0 0 0,0 0 1,-1 0-1,1 0 1,0 0-1,0 0 0,0 0 1,0 0-1,-1 0 1,1 0-1,0 0 0,0 0 1,0 0-1,-1 0 1,1 0-1,0 0 0,0 0 1,0 0-1,0 0 1,-1 0-1,1 0 0,0 0 1,0 0-1,0 0 1,-1 0-1,1 0 0,0 0 1,0 1-1,0-1 1,0 0-1,0 0 0,-1 0 1,1 0-1,0 0 0,0 0 1,0 1-1,0-1 1,0 0-1,0 0 0,0 0 1,0 0-1,-1 1 1,1-1-1,-10 10 286,3 0 34,1 0 0,0 1 1,1-1-1,0 1 0,1 0 0,-5 20 0,4-14-311,2 1-1,0 0 1,-1 32 0,4-46-54,0 0 1,1-1-1,-1 1 1,1 0 0,-1 0-1,1-1 1,0 1 0,1 0-1,-1-1 1,0 1 0,1-1-1,4 6 1,-5-7 1,1 0 0,-1-1 0,1 1 0,0 0 0,0-1-1,0 0 1,0 1 0,0-1 0,0 0 0,0 0 0,1 0 0,-1 0 0,0 0 0,1-1 0,-1 1 0,0-1 0,1 1 0,-1-1 0,1 0 0,-1 0 0,5-1 0,4 0 31,0-1 1,0-1 0,0 0 0,0-1 0,0 0 0,-1-1 0,1 0 0,-1 0-1,0-1 1,-1 0 0,1-1 0,9-10 0,7-6 185,-2-1 1,39-49 0,-61 73-104,-1 8-89,-2 10-26,-2-4-45,-5 16-136,2 1 0,1 0 1,1 1-1,1 45 1,3-75 112,0 0 1,0 0 0,0 0-1,0 0 1,0 0-1,0 0 1,1 0 0,-1 0-1,1 0 1,0 0-1,-1 0 1,1 0 0,0 0-1,0-1 1,0 1-1,1 0 1,-1-1 0,0 1-1,1-1 1,-1 1-1,0-1 1,1 0 0,0 1-1,-1-1 1,3 1-1,11 3-372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 12059,'15'-17'8250,"-20"27"-6465,-79 111 63,61-91-1887,1 1 0,-34 63 0,55-92-30,-2 4-958,3-8-262,3-10 743,-2 0-128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19708,'6'9'1697,"-4"4"-1177,0 0-184,3 4 808,2 3-344,1-1-392,1 2-80,1-4-120,-3-2-72,5-3-120,-1 0-88,-2-5-432,-1-3-256,-5-4-472,0-1 960,-7-6-208,-5-2-176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15987,'6'9'1953,"4"-3"-1153,8-6-192,8 1 784,10-1-367,6-1-73,8-4-336,3 1-344,1 0-944,1 1-872,-4-2 1256,-5 1-257,-3 1-231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17220,'6'1'1680,"5"1"-992,9-1-240,2-1 857,1 2-273,4-1-648,2 1-384,-3-1 1376,-5-1-1176,-5 1-56,-3 4-24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16219,'27'5'1042,"0"-1"0,0-1 0,0-1 0,52-4 0,-38 1-158,179-6 1417,144-1-1708,-193 13-1450,160-3-3646,-321-2 4255,1-1 0,0-1 0,0 1 1,-1-2-1,13-4 0,-1-4-428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138 241 15147,'1'0'123,"-1"0"-1,0 0 1,1 0-1,-1 0 1,1 0 0,-1 0-1,0-1 1,1 1-1,-1 0 1,0 0-1,1 0 1,-1 0 0,0 0-1,1-1 1,-1 1-1,0 0 1,1 0-1,-1 0 1,0-1 0,1 1-1,-1 0 1,0 0-1,0-1 1,0 1-1,1 0 1,-1-1-1,0 1 1,0 0 0,0-1-1,1 1 1,-1 0-1,0-1 1,0 1-1,0-1 1,0 1 0,0 0-1,0-1 1,0 1-1,0 0 1,0-1-1,0 1 1,0-1-1,-1 0 14,1 1 0,-1-1-1,1 0 1,-1 1-1,1-1 1,-1 1-1,0 0 1,1-1-1,-1 1 1,0-1-1,1 1 1,-1 0-1,0-1 1,1 1-1,-1 0 1,0 0-1,0 0 1,1-1-1,-1 1 1,0 0-1,0 0 1,0 0-1,-5 1-66,0 0 0,0 0-1,0 0 1,0 1 0,0 0-1,0 0 1,1 0-1,-1 1 1,1 0 0,-1 0-1,1 0 1,0 0 0,0 1-1,1 0 1,-1 0-1,1 0 1,-5 7 0,6-8-71,0 1 0,0 0 1,0 0-1,0 0 0,1 0 0,0 1 1,0-1-1,0 1 0,0-1 1,1 1-1,0-1 0,0 1 1,0 0-1,0 0 0,1 0 0,-1 0 1,2-1-1,-1 1 0,0 0 1,1 0-1,0 0 0,1 4 1,-1-7 1,0 0 1,-1-1 0,1 1 0,0 0 0,1-1 0,-1 1-1,0-1 1,0 1 0,1-1 0,-1 0 0,1 1-1,-1-1 1,1 0 0,-1 0 0,1 0 0,0 0-1,-1 0 1,1 0 0,0-1 0,0 1 0,0-1 0,0 1-1,0-1 1,0 0 0,-1 0 0,1 1 0,0-1-1,0-1 1,0 1 0,0 0 0,0 0 0,0-1 0,0 1-1,0-1 1,1 0 0,7-2 39,0-1-1,-1 0 1,0 0-1,1-1 1,10-7-1,-4 1 99,-1-1-1,0 0 0,-1-1 0,-1 0 1,0-1-1,19-26 0,-27 32-54,1-1 0,-1 1 0,0-1 0,-1-1 0,0 1 0,0 0 0,-1-1 0,0 0 0,-1 0 0,0 0 0,-1 0 0,0 0 0,0 0 0,-1-14 0,-1 19-83,0 0 0,0 0-1,0 0 1,-1 0 0,1 1 0,-1-1 0,0 0-1,-1 1 1,1 0 0,-1-1 0,0 1-1,0 0 1,0 0 0,0 0 0,-1 1-1,1-1 1,-1 1 0,0 0 0,0 0-1,-1 0 1,1 1 0,0-1 0,-1 1 0,0 0-1,1 1 1,-1-1 0,0 1 0,-8-2-1,6 2-126,0 0-1,0 1 1,0-1-1,0 2 1,0-1-1,0 1 1,0 0-1,0 0 1,0 1-1,0 0 1,0 0 0,1 0-1,-1 1 1,1 0-1,-1 1 1,1-1-1,0 1 1,1 0-1,-11 10 1,13-11-42,-25 28-2481,27-29 2505,0 0 1,0-1-1,0 1 0,0 0 0,0-1 1,0 1-1,0 0 0,1 0 0,-1 0 1,1 0-1,-1 0 0,1 0 0,0 0 1,0 0-1,0 0 0,0 0 1,0 2-1,6 9-946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17788,'0'0'45,"0"0"1,0 0 0,0 0 0,-1 0-1,1 0 1,0 0 0,0 0-1,0 0 1,0 0 0,0 0-1,0-1 1,0 1 0,0 0-1,-1 0 1,1 0 0,0 0-1,0 0 1,0 0 0,0 0-1,0 0 1,0 0 0,0 0-1,-1 0 1,1 0 0,0 1 0,0-1-1,0 0 1,0 0 0,0 0-1,0 0 1,0 0 0,0 0-1,0 0 1,-1 0 0,1 0-1,0 0 1,0 0 0,0 0-1,0 0 1,0 0 0,0 1-1,0-1 1,0 0 0,0 0 0,0 0-1,0 0 1,0 0 0,0 0-1,0 0 1,0 0 0,0 1-1,0-1 1,0 0 0,0 0-1,0 0 1,0 0 0,0 0-1,0 0 1,0 0 0,0 1-1,0-1 1,0 0 0,0 0-1,0 0 1,0 15 1874,4 18-214,-2-28-1718,-1-1 1,1 0 0,-1 0 0,1 1-1,0-1 1,1 0 0,-1-1 0,1 1 0,0 0-1,-1-1 1,2 1 0,-1-1 0,0 0-1,1 0 1,-1 0 0,1-1 0,0 1 0,0-1-1,0 0 1,0 0 0,0 0 0,1-1 0,-1 1-1,0-1 1,1 0 0,-1-1 0,1 1-1,-1-1 1,1 1 0,0-1 0,-1-1 0,1 1-1,7-2 1,4-2-750,0 0 0,-1-1 0,1-1-1,-1 0 1,-1-1 0,1-1 0,-1 0 0,-1-1 0,0 0 0,0-1-1,20-20 1,-19 10-1403,-11 12 2276,-10 11 1735,-5 8-834,0 1 1,0 0 0,1 0-1,1 1 1,-14 22-1,5-4 428,-20 50-1,26-54-1486,2 2 0,1-1 0,1 1 1,1 1-1,-5 46 0,13-73-259,1-6-94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17116,'14'-3'1960,"-8"9"-1128,-3 7-344,-2 8 1633,5 5-889,-6 10-632,2 4-216,-2 4-200,0 4-16,2-2-192,0-5-200,2-5-496,-2-6-192,-1-10-280,-1-7 848,-6-12-232,-4-5-273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17652,'8'-1'1680,"6"1"-1032,5 4-264,9 2 793,7 1-265,5-1-528,6-1-432,-1-2 152,4-4-48,0-6-160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0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288 399 18452,'-3'-3'242,"1"1"1,-1-1-1,0 1 1,0 0-1,0 0 0,0 0 1,-1 0-1,1 0 1,0 1-1,-1-1 0,1 1 1,-1 0-1,0 0 1,1 1-1,-1-1 0,0 1 1,1-1-1,-1 1 1,-4 1-1,2 0-113,0 0-1,1 0 1,-1 1-1,1 0 1,0 0-1,-1 0 1,1 1-1,0 0 1,0 0-1,1 0 1,-8 7-1,5-4-129,1 0 0,-1 0 0,1 1 1,1 0-1,-1 0 0,1 1 0,0-1 0,1 1 0,0 0 0,0 1 0,1-1 0,0 1 1,0-1-1,1 1 0,-2 17 0,4-25 2,-1 1 0,1-1 0,0 0 0,0 1 0,0-1 0,1 0-1,-1 1 1,0-1 0,0 0 0,1 1 0,-1-1 0,1 0 0,-1 0 0,1 1 0,-1-1 0,1 0 0,0 0 0,0 0 0,0 0 0,-1 0 0,1 0 0,0 0-1,0 0 1,2 1 0,-1-2 7,-1 1 1,1-1-1,0 0 0,-1 1 0,1-1 0,0 0 0,0 0 0,-1 0 0,1 0 0,0-1 1,-1 1-1,1 0 0,0-1 0,-1 1 0,1-1 0,1 0 0,7-4 55,-1 1 0,0-2-1,0 1 1,15-14 0,-7 3 102,0-1 1,-1 0-1,-1-2 1,-1 1-1,0-2 0,-2 0 1,16-33-1,-20 34-26,0 0-1,-1-1 0,0 0 1,-2 0-1,-1 0 0,0-1 1,-2 0-1,1-36 0,-3 49-104,-1 0 0,0 0 0,0 0-1,-1 0 1,0 0 0,0 0 0,-1 1 0,1-1-1,-2 1 1,1 0 0,-1 0 0,-5-7 0,6 11-39,1 0 0,-1 1 0,1-1 1,-1 1-1,0 0 0,0 0 1,0 0-1,0 0 0,0 0 0,0 1 1,-1 0-1,1-1 0,0 1 0,-1 0 1,1 1-1,-1-1 0,1 1 0,-1-1 1,0 1-1,1 0 0,-1 0 1,1 1-1,-1-1 0,1 1 0,-1 0 1,1-1-1,-1 2 0,1-1 0,-5 2 1,-11 6-221,1 2 0,0-1 1,0 2-1,1 0 0,1 2 0,0-1 1,1 2-1,0 0 0,1 1 1,1 0-1,-12 20 0,11-8-936,14-28 1130,-1 1 0,1-1 1,0 1-1,-1-1 0,1 1 0,0 0 0,-1-1 0,1 1 0,0-1 0,0 1 0,0 0 1,0-1-1,0 1 0,0-1 0,0 1 0,0 0 0,0-1 0,0 1 0,0-1 0,0 1 1,0 0-1,0-1 0,0 1 0,1-1 0,-1 1 0,0 0 0,0-1 0,1 1 0,-1-1 1,0 1-1,1-1 0,-1 1 0,1-1 0,-1 0 0,1 1 0,-1-1 0,1 1 0,-1-1 0,2 1 1,13 0-825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1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17884,'-7'37'4146,"-6"57"-3182,11-79-920,-6 51 35,8-61-65,0-1-1,0 0 0,0 0 1,1 0-1,-1 0 1,1 0-1,0 0 1,0 0-1,0 0 0,1 0 1,-1-1-1,4 7 1,-3-9 9,-1 1 0,1-1 1,-1 0-1,1 1 1,0-1-1,0 0 1,0 0-1,0 0 0,0 0 1,0-1-1,0 1 1,0 0-1,0-1 1,0 0-1,0 1 0,0-1 1,0 0-1,0 0 1,0 0-1,0 0 1,1 0-1,-1-1 0,0 1 1,0-1-1,0 1 1,3-2-1,3-1 63,0 0 0,0-1 1,0 0-1,-1 0 0,10-7 0,3-5 176,-1-1 0,0 0-1,-1-1 1,-2-1 0,0-1-1,0-1 1,-2 0-1,-1 0 1,17-38 0,-21 30 22,-7 20-125,-5 16-2,-8 25-248,-2 2-622,2 0 0,2 1 0,-9 53 0,18-84 509,-1-4 178,1 1 0,0-1-1,0 1 1,0 0 0,-1-1-1,1 1 1,0 0 0,0-1-1,0 1 1,0-1 0,0 1-1,0 0 1,0-1 0,0 1-1,0 0 1,1-1 0,-1 1-1,0-1 1,0 1 0,0 0-1,1-1 1,-1 1 0,0-1-1,1 1 1,-1-1 0,0 1-1,1-1 1,-1 1 0,1-1-1,-1 1 1,1-1 0,0 1-1,10 1-682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1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19220,'-12'24'1865,"-1"1"-1249,-1 2-264,1-1 936,3 0-392,3-6-864,1-2-344,6-9-728,3-3 664,-2-9 88,-1-4-200,0-3-257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1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28 17868,'6'-4'425,"-1"1"0,1-1-1,0 2 1,0-1 0,0 0 0,0 1 0,1 1 0,-1-1-1,0 1 1,1 0 0,-1 0 0,1 0 0,-1 1 0,1 0 0,-1 1-1,12 1 1,-14-1-355,0-1-1,0 1 1,-1 0-1,1 0 0,0 1 1,0-1-1,-1 1 1,1 0-1,0 0 1,-1 0-1,0 0 1,0 1-1,1-1 1,-1 1-1,-1 0 1,1 0-1,0 0 0,-1 0 1,1 0-1,-1 1 1,0-1-1,0 1 1,-1-1-1,1 1 1,-1 0-1,1 0 1,-1-1-1,0 5 0,-1-4-62,1-1 0,-2 0-1,1 0 1,0 1 0,-1-1-1,1 0 1,-1 0 0,0 0-1,0 1 1,0-1-1,-1 0 1,1-1 0,-1 1-1,1 0 1,-1 0 0,0-1-1,0 1 1,-4 3 0,3-3-9,-1 1 1,1-1 0,-1 0 0,0 0 0,0-1 0,0 1-1,-1-1 1,1 0 0,-1 0 0,1-1 0,-8 3-1,11-4-9,0 0 0,0 1 0,0-1-1,0 0 1,0 0 0,0 0-1,0 0 1,0 0 0,0 0-1,0-1 1,0 1 0,0 0-1,0 0 1,-2-1 0,3 1-1,0-1 0,0 1 1,-1 0-1,1 0 0,0 0 1,0-1-1,0 1 0,-1 0 1,1 0-1,0-1 0,0 1 1,0 0-1,0 0 0,-1-1 0,1 1 1,0 0-1,0-1 0,0 1 1,0 0-1,0-1 0,0 1 1,0 0-1,0 0 0,0-1 0,0 1 1,0 0-1,0-1 0,0 1 1,1-1-1,-1 0-15,1 0 1,-1 0-1,1 0 0,0 0 0,-1 0 1,1 0-1,0 1 0,0-1 1,0 0-1,0 0 0,0 1 0,0-1 1,0 0-1,0 1 0,0-1 1,0 1-1,0-1 0,0 1 0,1 0 1,-1-1-1,0 1 0,0 0 1,0 0-1,2 0 0,0 0 1,0 0 1,0 0-1,0 1 0,0 0 0,0-1 0,0 1 0,0 0 0,0 0 0,0 1 1,-1-1-1,1 0 0,0 1 0,-1 0 0,1 0 0,-1 0 0,1 0 1,-1 0-1,0 0 0,0 0 0,0 1 0,0-1 0,-1 1 0,1-1 1,2 5-1,-3-4 40,0-1 0,0 0 0,0 0 0,-1 1 0,1-1 0,0 0 0,-1 1 0,0-1 0,1 1 0,-1-1 0,0 1 0,0-1 0,0 1 1,-1-1-1,1 1 0,-1-1 0,1 0 0,-1 1 0,0-1 0,0 0 0,0 1 0,0-1 0,0 0 0,0 0 0,-1 0 0,1 0 0,-1 0 0,1 0 0,-1 0 0,-3 2 1,-1 0 116,0 0 0,-1 0 1,1-1-1,-1 0 1,0 0-1,0-1 1,0 0-1,0 0 1,0 0-1,0-1 1,-1 0-1,-11-1 1,-36-3-347,3-5-3700,42 7 2584,7 1 326,-1 4-332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18812,'5'6'1384,"4"-1"-1080,2 8-160,4 4 497,1 5-193,-4 7-224,3 2-80,-11 5-80,-4 1 24,-10 0-48,-3-1 8,-7 0 24,-1-3-112,-2-7 688,1-5-568,4-8 32,5-4 40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1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15099,'34'-2'1356,"-1"-1"-1,1-2 1,44-12-1,-5 1 179,282-29 2185,2 34-3902,-336 11 29,47 1-1558,1-4 0,82-12 1,-151 15 1693,15-4-948,-15 4 947,0 0-1,0 0 0,1 0 1,-1 0-1,0 0 0,0 0 1,0 0-1,0 0 0,1 0 1,-1 0-1,0 0 0,0 0 1,0 0-1,1-1 0,-1 1 1,0 0-1,0 0 1,0 0-1,0 0 0,1 0 1,-1 0-1,0 0 0,0-1 1,0 1-1,0 0 0,0 0 1,0 0-1,0 0 0,1 0 1,-1-1-1,0 1 0,0 0 1,0 0-1,0 0 0,0-1 1,0 1-1,0 0 0,0 0 1,0 0-1,0 0 1,0-1-1,0 1 0,0 0 1,0 0-1,0 0 0,0-1 1,0 1-1,0 0 0,0 0 1,0 0-1,-1 0 0,1-1 1,0 1-1,0 0 0,0 0 1,0 0-1,0 0 0,0 0 1,0-1-1,-1 1 0,1 0 1,0 0-1,0 0 1,0 0-1,-1 0 0,-12-4-565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1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211 407 16267,'0'-1'150,"1"0"0,-1 0-1,0 0 1,0 0 0,1 0-1,-1 0 1,0 0-1,0 0 1,0 0 0,0 1-1,0-1 1,0 0-1,0 0 1,-1 0 0,1 0-1,0 0 1,0 0 0,-1 0-1,1 0 1,-1 0-1,1 0 1,-1 0 0,1 1-1,-1-1 1,1 0 0,-2 0-1,1 0 45,-1 0 1,1 0-1,-1 0 0,1 1 1,-1-1-1,0 1 0,1-1 1,-1 1-1,0 0 0,1-1 1,-1 1-1,0 0 0,-3 0 1,-1 1 51,-1 0 1,0 0 0,1 0 0,-1 1-1,1 0 1,-1 0 0,-5 4-1,1 0-153,1 0-1,0 1 1,0 1 0,0-1-1,-12 14 1,18-16-89,0 0 0,0 0 0,0 0 0,1 0 0,0 0 1,0 1-1,0-1 0,1 1 0,-1 0 0,1 0 0,1 0 1,-3 10-1,4-15-3,0 1 1,0-1 0,-1 0-1,1 1 1,0-1-1,0 0 1,0 1-1,1-1 1,-1 0 0,0 1-1,0-1 1,1 0-1,-1 0 1,0 1-1,1-1 1,0 0 0,-1 0-1,1 0 1,0 0-1,-1 0 1,1 0-1,0 0 1,0 0 0,0 0-1,0 0 1,0 0-1,0 0 1,0 0-1,0-1 1,0 1 0,0 0-1,1-1 1,-1 1-1,0-1 1,0 0-1,1 1 1,-1-1 0,0 0-1,1 0 1,-1 1-1,0-1 1,0 0-1,1-1 1,-1 1 0,2 0-1,5-1 34,1-1 0,-1 1 0,-1-2-1,1 1 1,0-1 0,9-5 0,6-3 153,-2-2 0,0 0 0,0-2 0,-1 0 0,-1-1 0,33-37 0,-40 40-48,0-1 0,-2-1 0,0 0 1,0 0-1,-1-1 0,-1 0 0,-1-1 0,0 0 0,-1 0 1,5-24-1,-10 32-94,0 0 0,0 0 0,-1 0 0,0 0 0,0 0 0,-1 0 0,0 0 0,-1 0 1,0 0-1,-1 0 0,1 1 0,-2-1 0,1 1 0,-5-9 0,4 12-59,1 0 0,-1 0 0,0 0 0,0 0 0,0 1 0,-1-1 0,1 1 0,-1 0 0,0 1 0,-1-1 0,1 1 0,0 0 0,-1 0 0,0 1 0,0-1 0,0 1 0,0 1 0,0-1 1,0 1-1,-12-1 0,7 2-102,1 0 1,-1 1 0,1 1-1,-1 0 1,1 0 0,0 1-1,0 0 1,0 1 0,0 0-1,0 0 1,1 1 0,-17 12-1,17-11-100,-1 1 0,2 1 0,-1-1 0,1 1-1,0 1 1,1-1 0,0 1 0,0 1-1,1-1 1,0 1 0,-7 18 0,11-12-299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1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19180,'-1'2'206,"0"-1"1,0 1-1,1 0 0,-1 0 1,0 0-1,1-1 0,-1 1 1,1 0-1,0 0 0,0 0 0,0 0 1,0 0-1,0 0 0,0 0 1,0 0-1,0 0 0,1 0 1,-1 0-1,2 3 0,14 35 1587,-14-35-1790,0-1 1,0 1-1,1-1 1,0 1-1,0-1 1,0 0-1,0 0 1,0 0-1,1-1 1,0 1 0,0-1-1,0 0 1,0 0-1,0 0 1,1-1-1,-1 1 1,1-1-1,0 0 1,0-1-1,0 1 1,-1-1-1,1 0 1,1 0-1,-1 0 1,0-1 0,0 0-1,0 0 1,0 0-1,0 0 1,0-1-1,0 0 1,0 0-1,0 0 1,0-1-1,0 0 1,8-4-1,0-1-363,-1 0 0,0-1-1,0 0 1,-1-1-1,0-1 1,-1 1 0,17-22-1,-6 8-452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1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16436,'-14'27'2120,"-3"2"-1288,-3 5-320,0 3 1185,1 4-585,2 0-224,4-1-592,3-2-400,5-7-840,5-4 352,3-9 360,0-7-200,3-8-145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1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21117,'0'0'1784,"2"9"-1224,2-4-208,9 4 712,3-1-240,10 2-335,2-1-97,8-2-176,4-1-144,0-3-344,-1 0-304,-7-3-617,-9 1 1889,-15-1-888,-8 2-120,-21 0-88</inkml:trace>
  <inkml:trace contextRef="#ctx0" brushRef="#br0" timeOffset="1">0 197 18572,'4'15'2224,"8"-3"-1439,12-7-337,5-4 1440,14-2-1008,6-4-256,8-3-808,3-2-440,-1-3 552,-2 0-152,1 2-136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1:1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17 18420,'-21'5'467,"0"1"-1,1 0 1,0 1 0,1 1 0,-34 19-1,47-23-356,0 0 0,1-1-1,-1 2 1,1-1 0,0 1-1,0 0 1,1 0 0,0 0-1,-1 0 1,2 1 0,-1 0-1,1 0 1,-1 0 0,2 0-1,-1 0 1,1 1 0,0-1-1,0 1 1,1 0 0,0-1-1,-1 14 1,2-16-65,0 0 0,0 0 0,1 0 0,0 0 0,0-1-1,0 1 1,0 0 0,0 0 0,1-1 0,-1 1 0,1-1 0,0 0 0,0 1 0,0-1-1,1 0 1,-1 0 0,1 0 0,0 0 0,-1-1 0,1 1 0,0-1 0,1 0 0,-1 0 0,0 0-1,1 0 1,-1 0 0,8 2 0,-2-1 7,1-1-1,0 0 1,-1 0-1,1-1 1,0 0 0,0-1-1,0 0 1,0 0-1,0-1 1,10-2-1,-1-2 75,0 0-1,0-1 0,0-2 0,0 1 0,29-19 1,-38 20-43,0 0 1,-1 0-1,0-1 1,-1 0-1,1-1 1,-1 0-1,-1 0 1,1-1 0,-2 0-1,1 0 1,8-18-1,-13 25-55,-1-1-1,0 0 0,0 0 1,0 0-1,0 0 1,-1 0-1,1 0 0,-1-1 1,0 1-1,0 0 1,0 0-1,0 0 0,0 0 1,-1 0-1,1 0 1,-1 0-1,0 0 1,-2-4-1,1 3-28,0 1 1,0-1-1,-1 1 0,1 0 1,-1 0-1,0 0 0,0 0 1,0 0-1,-1 0 1,1 1-1,-1 0 0,-3-3 1,-7-1-153,0 0 0,0 1 0,0 1 0,-1 0 0,0 1 1,-21-2-1,21 3 46,-1 1 0,0 1 0,1 1 0,-27 4 0,-5 6-246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2:5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20412,'-6'6'1905,"14"-2"-1233,4-4-256,8 0 800,3 0-216,14 0-335,6-1-129,10-1-280,0 1-128,-3-2-472,-2-1-376,-10-3 1408,-5-2-776,-20 0-24,-13 1-88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19012,'2'25'1896,"18"-19"-1175,6-4-257,14-6 776,6-2-344,8-4-440,2 2-368,-4-4-952,-8 1 816,-11-2-232,-7 0-184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16283,'118'-9'4064,"-107"9"-3767,1 0-1,-1 1 1,0 1-1,1 0 1,-1 0-1,0 1 1,0 0-1,12 6 1,-20-7-266,0-1 0,-1 1 0,1 0 0,-1 0 0,1 0 1,-1 0-1,0 0 0,0 1 0,0-1 0,0 1 1,0-1-1,-1 1 0,1-1 0,-1 1 0,1 0 0,-1 0 1,0 0-1,0 0 0,0 0 0,-1 0 0,1 0 0,-1 0 1,0 0-1,0 0 0,0 1 0,0-1 0,0 0 1,-2 5-1,-1 6 115,0 0 0,-1 0 0,-1-1 0,-11 25 1,-11 9 321,-1 0 0,-66 81 0,82-111-589,7-12 86,4-4 33,0 0-1,0 0 1,0 0-1,1 0 1,-1 0-1,0 0 1,0 0-1,1 0 1,-1 1 0,0-1-1,1 0 1,0 0-1,-1 0 1,1 1-1,0-1 1,-1 0-1,1 2 1,6-2-95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59 15187,'4'-10'1333,"-2"5"-851,0 0-1,-1 1 0,1-1 0,1 1 0,-1-1 1,1 1-1,0 0 0,0 0 0,4-4 1,-7 8-437,0 0 0,0 0 1,1-1-1,-1 1 1,0 0-1,0 0 0,0 0 1,1 0-1,-1 0 1,0 0-1,0 0 0,0 0 1,0 0-1,1 0 1,-1 0-1,0 1 0,0-1 1,0 0-1,1 0 1,-1 0-1,0 0 0,0 0 1,0 0-1,0 0 0,1 0 1,-1 0-1,0 1 1,0-1-1,0 0 0,0 0 1,0 0-1,0 0 1,1 1-1,-1-1 0,0 0 1,0 0-1,0 0 1,0 0-1,0 1 0,0-1 1,0 0-1,0 0 1,0 0-1,0 1 0,0-1 1,0 0-1,0 0 1,0 0-1,0 0 0,0 1 1,0-1-1,0 0 1,0 0-1,0 0 0,0 1 1,0-1-1,-1 0 1,0 18 718,1-15-585,-26 159 873,14-99-923,2 1 0,-1 98 0,15-132 52,-4-30-171,1 1 0,-1-1 0,0 1 1,0-1-1,1 1 0,-1-1 0,0 1 0,1-1 0,-1 1 0,0-1 1,1 1-1,-1-1 0,1 1 0,-1-1 0,1 0 0,-1 1 0,1-1 1,-1 0-1,1 1 0,-1-1 0,1 0 0,0 0 0,-1 0 1,1 1-1,-1-1 0,1 0 0,0 0 0,-1 0 0,1 0 0,-1 0 1,1 0-1,0 0 0,-1 0 0,1-1 0,0 1 0,-1 0 0,1 0 1,-1 0-1,1-1 0,-1 1 0,1 0 0,-1 0 0,1-1 1,-1 1-1,1-1 0,-1 1 0,1 0 0,-1-1 0,1 0 0,15-13 141,-1-1-1,-1 0 0,-1-2 0,0 1 0,18-32 1,-8 14 17,2-3-101,8-9-1090,51-98 0,-83 142 973,0 1 3,-1-1 1,1 1-1,0-1 0,0 0 0,0 0 1,-1 1-1,1-1 0,-1 0 1,0 0-1,1 0 0,-1 0 0,0 1 1,0-1-1,0 0 0,0 0 1,-1 0-1,1 0 0,-1-1 0,-5-7-633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20108,'-2'37'971,"-2"0"-1,-12 56 0,-1 0-709,17-91-256,-3 17 30,1 0 1,1 0 0,2 38 0,-1-56-26,0 1 0,0-1 0,0 0 0,0 1 0,0-1 0,1 1 0,-1-1 0,1 0 0,-1 1 0,1-1 0,-1 0 0,1 0 0,0 1 0,0-1 0,-1 0 0,1 0 0,0 0 1,0 0-1,0 0 0,0 0 0,0 0 0,1 0 0,-1 0 0,0-1 0,2 2 0,-1-2 13,0 1 1,0-1 0,1 0-1,-1 0 1,0 0-1,1 0 1,-1 0 0,0-1-1,1 1 1,-1 0-1,0-1 1,0 0 0,0 0-1,3-1 1,9-5 141,-1 0 0,0-1-1,20-17 1,-28 22-119,224-184 1158,-218 177-1428,0-1 1,-1 0-1,11-15 0,-18 23 180,-1 0 0,0 0 0,0-1-1,0 1 1,-1-1 0,1 1 0,-1-1 0,0 1-1,0-1 1,0 0 0,-1 1 0,1-1-1,-1 0 1,0 0 0,0 0 0,0 1 0,0-1-1,-1-4 1,-11-17-376</inkml:trace>
  <inkml:trace contextRef="#ctx0" brushRef="#br0" timeOffset="1">195 277 14227,'1'38'1608,"8"-13"-895,4-6-329,10-3 1144,5-1-744,7-6-496,3 0-368,7-6 120,1-3-72,1-5-176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17236,'6'31'1912,"5"-4"-1208,4-2-256,6-2 705,6 0-409,2-5-976,2-1 504,-2-4-392,1-5-184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40 17028,'3'-1'415,"-1"-1"1,1 0 0,-1 0 0,0 0 0,0 0 0,0 0 0,0-1-1,0 1 1,1-4 0,-3 6-326,0 0 1,1-1-1,-1 1 0,0 0 0,0-1 1,0 1-1,0-1 0,0 1 1,0 0-1,0-1 0,0 1 0,0-1 1,0 1-1,0 0 0,0-1 0,0 1 1,0 0-1,0-1 0,0 1 1,-1-1-1,1 1 0,0 0 0,0-1 1,0 1-1,0 0 0,-1-1 0,1 1 1,-1-1 46,-1 0 0,1 1 0,0-1 0,0 1 0,0-1 0,-1 1 1,1-1-1,0 1 0,0 0 0,-1 0 0,1-1 0,0 1 0,-2 0 0,-9 1 14,-1 0 0,1 0 0,0 1 0,0 1 0,0-1 0,0 2 0,1 0 0,0 1 0,-1 0 0,1 0 0,1 1 0,-11 8 0,8-6-151,1 1 0,0 1 0,0 0 0,1 1 0,1 0 0,0 1 0,0-1 0,1 2 0,-9 17 1,15-25 1,0 0 1,1 1 0,-1 0 0,1 0 0,1-1-1,-1 1 1,1 0 0,0 7 0,1-10-8,0 0 0,0-1 0,0 1 1,1 0-1,-1 0 0,1-1 0,0 1 0,0 0 1,0-1-1,0 1 0,0 0 0,1-1 0,-1 0 1,1 1-1,0-1 0,-1 0 0,1 0 0,0 0 1,4 3-1,6 3-20,0 0 0,0-1 0,1-1 0,-1 0 0,1 0 0,16 3 0,-16-5 11,-1 0 0,0 1 0,0 0 1,0 1-1,0 0 0,-1 1 0,13 10 0,-23-16 18,1 1-1,-1-1 0,0 0 1,0 0-1,1 1 0,-1-1 1,0 1-1,-1-1 0,1 1 0,0-1 1,0 1-1,-1 0 0,1-1 1,-1 1-1,1 0 0,-1-1 1,1 1-1,-1 0 0,0 0 0,0-1 1,0 1-1,0 0 0,-1 0 1,1 0-1,0-1 0,-1 1 1,1 0-1,-1-1 0,1 1 0,-1 0 1,0-1-1,0 1 0,0-1 1,0 1-1,0-1 0,0 0 0,0 1 1,0-1-1,-3 2 0,-2 3 91,0-1-1,0 0 1,-1 0 0,1 0-1,-1-1 1,0 0-1,-10 4 1,-7 1 384,0 0 0,-47 9 1,63-16-430,-1-1 1,0 0 0,1 0-1,-1-1 1,0 0 0,1-1-1,-1 0 1,0 0 0,1-1-1,-1 0 1,1 0-1,-10-5 1,18 7-95,-1 0 1,0 0-1,0-1 0,1 1 1,-1 0-1,0-1 0,0 1 0,1 0 1,-1-1-1,0 1 0,1-1 1,-1 1-1,1-1 0,-1 1 0,0-1 1,1 0-1,0 1 0,-1-1 1,1 0-1,-1 1 0,1-1 0,0 0 1,-1 0-1,1 1 0,0-1 1,0 0-1,0 0 0,-1 0 0,1 1 1,0-1-1,0 0 0,0 0 1,0 0-1,0 1 0,1-1 1,-1 0-1,0 0 0,0 0 0,0 1 1,1-1-1,-1 0 0,0 0 1,1 1-1,-1-1 0,1 0 0,-1 1 1,1-1-1,0 0 0,4-4-345,0-1-1,0 1 0,1 1 0,9-7 1,-4 3 479,18-14-752,4-6-23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75 15371,'6'4'806,"0"0"0,0-1-1,0 1 1,1-1 0,0-1 0,-1 1-1,11 1 1,-15-3-673,1-1 0,0 0 0,-1 0 0,1 0 0,-1-1 0,1 1 0,0-1 0,-1 1 0,1-1 0,-1 0 0,1 0 0,-1 0 0,0 0 0,1 0 0,-1-1 0,0 1 0,0-1 0,0 1 0,0-1 0,0 0 0,0 0 0,0 0 0,2-3 0,-1 0 76,0 1-1,-1-1 1,1 0-1,-1 1 1,0-1-1,3-10 1,-5 14-139,0-1 0,1 0 1,-1 1-1,0-1 0,0 0 0,0 1 1,0-1-1,0 0 0,-1 1 0,1-1 1,-1-2-1,1 3-42,-1 1 0,1-1 0,0 0 0,-1 1 0,1-1 0,-1 1 0,1-1 0,-1 1 0,1-1 0,-1 1 0,0-1 0,1 1 0,-1-1 0,0 1 0,1-1 0,-1 1 0,0 0 0,1 0 0,-1-1 0,0 1 1,0 0-1,1 0 0,-1 0 0,0 0 0,-1 0 0,-1 0 6,0 1 0,0-1 0,0 1 0,0 0 0,0 0 1,0 0-1,0 0 0,1 0 0,-1 1 0,0-1 0,1 1 0,-1-1 1,1 1-1,0 0 0,-3 3 0,-34 38 28,34-36-50,-15 17-8,1 2 1,-24 43-1,37-57 0,0 0 0,1 0 0,1 0 0,0 1 0,0 0 0,1 0 0,1 0 0,-2 25 0,4-35-21,-1-1 0,2 0 1,-1 0-1,0 0 0,0 0 0,1 0 0,-1 0 0,1 0 1,-1 0-1,1 0 0,0 0 0,0 0 0,0-1 0,0 1 1,0 0-1,0 0 0,0-1 0,1 1 0,-1-1 0,1 1 1,-1-1-1,1 1 0,-1-1 0,1 0 0,0 0 0,0 0 1,-1 0-1,1 0 0,0 0 0,0-1 0,0 1 0,0-1 1,0 1-1,0-1 0,0 0 0,0 1 0,1-1 0,-1 0 1,3-1-1,4 1-214,-1-1 1,1-1-1,0 1 0,-1-1 1,1-1-1,-1 0 1,0 0-1,11-6 1,-1-1-597,-1-2 1,0 0-1,-1 0 0,26-28 1,50-67-1598,-48 47 927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 17348,'-1'0'141,"1"0"0,-1-1 0,1 1 0,-1 0 0,0 0 0,1 0 0,-1 0 0,1 0 0,-1 0 0,0 0 0,1 0 1,-1 0-1,1 0 0,-1 0 0,0 0 0,1 0 0,-1 0 0,1 1 0,-1-1 0,0 0 0,1 0 0,-1 1 0,1-1 0,-1 0 1,0 2-1,-9 15 1774,2 35-744,6-37-766,-27 137 1088,-11 80 532,39-226-1963,1 1 1,0-1-1,0 1 1,0-1 0,1 1-1,1 9 1,-1-15-54,-1 0 1,0 0-1,1 0 0,-1 0 1,1-1-1,-1 1 0,1 0 1,-1 0-1,1 0 0,-1-1 1,1 1-1,0 0 0,-1 0 0,1-1 1,0 1-1,0-1 0,0 1 1,-1-1-1,3 1 0,-2 0-3,1-1 0,-1 0 0,1 0 0,-1 0-1,1 0 1,-1 0 0,1 0 0,-1 0-1,1-1 1,-1 1 0,1 0 0,-1-1-1,1 1 1,-1-1 0,0 0 0,3-1-1,21-14 14,-2-1 0,0-1 0,42-41 0,13-12-108,-74 67 73,0 1 0,1 0-1,-1 1 1,1-1 0,-1 1 0,1 0-1,7-2 1,-11 3 11,0 1 0,0 0-1,0 0 1,0-1 0,1 1-1,-1 0 1,0 0 0,0 0-1,0 0 1,0 1 0,0-1-1,0 0 1,0 0 0,0 1-1,0-1 1,0 1 0,0-1-1,0 1 1,0-1 0,0 1-1,0-1 1,0 1 0,0 0 0,0-1-1,-1 1 1,1 0 0,0 0-1,0 0 1,-1 0 0,1 0-1,-1 0 1,1 0 0,-1 0-1,1 0 1,-1 0 0,0 0-1,1 0 1,-1 1 0,1 2-11,0 0 0,-1 0 1,0 1-1,1-1 0,-2 0 0,1 0 1,0 0-1,-1 0 0,0 0 0,-1 6 1,-18 42-35,13-35 49,3-9 6,0 2 16,0 0 0,0 0-1,-1-1 1,-1 1 0,0-1 0,-9 11-1,-4 6 183,19-26-197,0 0-1,0 1 0,0-1 1,-1 0-1,1 0 0,0 1 0,0-1 1,0 0-1,0 1 0,0-1 0,0 0 1,0 0-1,0 1 0,0-1 1,0 0-1,0 0 0,0 1 0,0-1 1,0 0-1,0 1 0,1-1 0,-1 0 1,0 0-1,0 1 0,0-1 1,0 0-1,0 0 0,1 0 0,-1 1 1,0-1-1,1 0 0,15 1 97,14-9-50,17-2-4,-42 9-56,96-10-1686,-87 8 1292,0 0-1,0 0 0,-1-1 0,0-1 0,15-7 1,-26 11 285,0 0 0,0 0 1,-1-1-1,1 1 1,0 0-1,-1-1 0,1 1 1,-1-1-1,1 1 0,-1-1 1,1 0-1,-1 0 0,0 0 1,0 1-1,0-1 1,0 0-1,-1 0 0,1-1 1,0 1-1,-1 0 0,1 0 1,-1 0-1,0 0 1,0 0-1,0-1 0,0 1 1,0 0-1,0 0 0,0 0 1,-2-3-1,-6-23-1018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17116,'4'6'2232,"6"-2"-1320,9-1-392,4-1 1217,10-1-921,8 0-512,5-2 88,3-2-48,-3 3-360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19 115 22029,'0'0'8,"0"0"0,-1 1 1,1-1-1,0 0 0,-1 1 1,1-1-1,0 0 0,-1 1 1,1-1-1,0 0 1,0 1-1,0-1 0,-1 1 1,1-1-1,0 1 0,0-1 1,0 1-1,0-1 0,0 1 1,0-1-1,0 0 0,0 1 1,0-1-1,0 1 0,0-1 1,0 1-1,0-1 0,0 1 1,0-1-1,0 1 0,1-1 1,-1 0-1,0 1 0,1 0 1,2 8-913,0-1 0,1 1 0,5 9 0,-8-16 972,0-1 0,-1 0-1,1 0 1,0 0 0,0 0-1,-1 0 1,1 0 0,0 0-1,0 0 1,0-1 0,0 1-1,0 0 1,1 0 0,-1-1-1,0 1 1,0-1 0,0 1-1,1-1 1,-1 1 0,0-1-1,0 0 1,1 0 0,-1 1-1,0-1 1,1 0-1,-1 0 1,0-1 0,1 1-1,1 0 1,1-2 242,0 1 0,0-1 1,0 0-1,0 0 0,-1 0 0,6-5 0,-6 5-223,14-11 835,-1 0 0,20-22 0,-30 30-780,-1-1 0,0 0 0,-1 0 0,0 0 0,1-1 0,-2 1 0,1-1 0,-1 0 0,4-15 0,-6 22-127,-1-1-1,0 0 0,0 0 1,0 0-1,0 0 1,1 0-1,-1 0 0,0 0 1,-1 0-1,1 0 1,0 0-1,0 0 1,0 0-1,-1 0 0,1 0 1,0 0-1,-1 0 1,1 0-1,-1 1 0,1-1 1,-1 0-1,1 0 1,-1 0-1,0 1 1,1-1-1,-1 0 0,-1 0 1,0 0 1,0 0 1,0 0-1,0 0 1,0 1-1,0-1 1,0 1-1,-1-1 1,1 1-1,0 0 1,0 0-1,-4 0 1,-2 0 1,0 1 1,0 1-1,0-1 1,0 1-1,-14 6 0,13-4-18,1 1-1,-1 1 1,1 0-1,0 0 1,0 0 0,1 1-1,0 0 1,0 1-1,1-1 1,-9 14-1,11-15 2,0 0 0,1 0-1,0 0 1,0 0 0,1 1-1,-1-1 1,1 1 0,1 0-1,-1-1 1,1 1 0,1 0 0,-1 0-1,1 0 1,0 0 0,0-1-1,3 11 1,-3-14-37,1-1 0,0 1 0,0 0 0,0 0 0,0 0 0,0 0-1,1-1 1,-1 1 0,1-1 0,0 1 0,0-1 0,0 0 0,0 1 0,0-1 0,0 0 0,1 0 0,-1-1 0,1 1 0,-1 0-1,1-1 1,0 1 0,-1-1 0,1 0 0,0 0 0,0 0 0,0-1 0,6 2 0,-2-2-34,0 0 0,1 0-1,-1-1 1,1 0 0,-1 0 0,0 0 0,0-1 0,1 0 0,-1-1-1,11-5 1,39-23-248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36 19364,'8'-12'2799,"-9"21"-505,-10 25-657,0 3-1335,2 0 0,1 0 0,-5 66 0,7-41-2,5-62-296,0 11 77,0 0 0,0 0 0,1-1 0,0 1 1,2 13-1,-1-22-58,-1-1 0,0 1 0,1 0 0,-1-1 0,1 1 0,0-1 0,-1 1 0,1-1 0,0 0 0,0 1 0,0-1 0,0 0 0,0 1 0,0-1 1,0 0-1,1 0 0,-1 0 0,2 1 0,-1-1 7,0-1 0,-1 1 1,1-1-1,0 0 0,1 1 1,-1-1-1,0 0 1,0 0-1,0 0 0,0-1 1,0 1-1,0 0 0,0-1 1,0 1-1,0-1 0,-1 0 1,1 0-1,4-1 1,9-7 140,0 1 0,0-2 0,24-20 0,40-44 298,-52 48-320,-19 18-138,97-96 356,-88 85-710,-1 0 0,-1-2 1,23-38-1,-27 31-738,-10 27 1047,-1 0-1,0 0 1,0 1-1,1-1 1,-1 0-1,0 0 0,0 0 1,0 0-1,0 0 1,0 0-1,0 0 1,0 0-1,0 0 0,0 0 1,-1 0-1,1 0 1,0 0-1,-1 0 1,1 0-1,-1 0 0,1 0 1,-1 1-1,1-1 1,-1 0-1,1 0 1,-1 1-1,-1-2 1,-8-1-617</inkml:trace>
  <inkml:trace contextRef="#ctx0" brushRef="#br0" timeOffset="1">258 230 16131,'0'27'2265,"10"-1"-1225,2-3-408,5-8 1481,2 0-673,1-5-848,0-3-576,0-7 96,-2-3-216,0-11-88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19788,'-4'1'202,"0"0"0,1 0 0,-1 0 0,0 1 0,1-1 0,0 1 0,-1 0-1,1 0 1,0 0 0,0 0 0,0 1 0,0-1 0,0 1 0,1 0 0,-1 0 0,1 0 0,0 0-1,0 0 1,0 0 0,-3 7 0,4-8-160,0 0 1,0 0-1,0 1 0,0-1 0,1 0 0,-1 1 1,1-1-1,-1 0 0,1 1 0,0-1 0,0 1 1,0-1-1,0 0 0,1 1 0,-1-1 0,1 1 0,-1-1 1,1 0-1,0 0 0,0 1 0,0-1 0,0 0 1,0 0-1,0 0 0,0 0 0,1 0 0,-1 0 1,1 0-1,0-1 0,0 1 0,-1 0 0,1-1 1,3 2-1,-2-1-2,0-1 0,1 0 0,-1 0 1,0 0-1,1 0 0,-1-1 0,0 1 1,1-1-1,-1 0 0,1 0 0,-1 0 0,0 0 1,1-1-1,4 0 0,49-17 297,-46 14-269,38-16 175,-30 12-156,1 0 0,37-9 0,-55 16-87,0 1-1,-1-1 1,1 1-1,0 0 1,0-1-1,-1 1 1,1 0 0,0 0-1,0 1 1,-1-1-1,1 0 1,0 0-1,-1 1 1,1-1-1,0 1 1,-1 0 0,1-1-1,-1 1 1,1 0-1,0 0 1,-1 0-1,0 0 1,1 0 0,-1 0-1,0 0 1,0 1-1,1-1 1,-1 0-1,0 1 1,0-1-1,0 1 1,-1-1 0,1 1-1,1 2 1,0 5-3,0 0 0,-1 1 0,1-1 0,-2 0 0,0 16 0,0-18 0,0 0 0,0 1 1,1-1-1,-1 0 0,5 13 1,-5-19-6,1 0 1,-1 0-1,0 0 0,1 0 1,0 0-1,-1 0 1,1-1-1,-1 1 0,1 0 1,0-1-1,0 1 1,-1 0-1,1-1 0,0 1 1,0-1-1,0 1 1,0-1-1,0 1 0,0-1 1,0 0-1,0 1 1,-1-1-1,1 0 0,0 0 1,0 0-1,0 0 0,0 0 1,0 0-1,0 0 1,0 0-1,0 0 0,0 0 1,0 0-1,0-1 1,0 1-1,0 0 0,1-1 1,3-2-140,0 1 0,0-1 0,0 0 0,-1 0 0,8-6 0,12-14-98,0-1 0,-2 0 1,32-48-1,-26 28-86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17628,'-18'32'3259,"-15"41"0,24-49-2700,1 0 0,0 1 0,2 0 0,-5 45-1,11-66-530,0-1-1,-1 1 1,1 0 0,1-1-1,-1 1 1,0 0-1,1-1 1,0 1-1,0 0 1,0-1-1,0 1 1,0-1-1,1 0 1,0 1-1,-1-1 1,6 6-1,-5-7-26,1 1 0,0-1 0,0 0 0,0 0 0,0 0 0,0 0 0,1-1 0,-1 1 0,0-1-1,1 0 1,0 0 0,-1 0 0,1 0 0,-1-1 0,1 1 0,0-1 0,3 0 0,15-1-53,-1-1 0,0-1 1,29-7-1,22-4-127,-69 14 170,0-1-1,-1 1 0,1 0 1,0 0-1,-1 0 1,1 0-1,0 1 1,-1-1-1,1 1 0,0-1 1,-1 1-1,1 0 1,-1 0-1,1 0 1,-1 0-1,1 0 0,-1 1 1,0-1-1,3 3 1,-3-2 6,-1 0 0,1 1 0,-1-1 0,0 0 1,1 1-1,-1-1 0,0 1 0,-1-1 0,1 1 0,0-1 1,-1 1-1,1 0 0,-1-1 0,0 1 0,0 0 0,0-1 1,0 1-1,0 0 0,-2 3 0,-8 36 55,8-35 57,9-26 1,-3 4-63,2 0 0,-1 1 0,2 0 0,13-22 0,-17 32-51,1-1-1,-1 0 1,1 1 0,0 0 0,0 0-1,0 0 1,1 1 0,-1-1-1,1 1 1,0 0 0,0 0 0,0 1-1,0 0 1,0-1 0,11-1-1,27 1-685,-37 3 142,1 0 0,-1 0 0,1-1 0,-1 1 0,0-2 0,9-1 0,-15 3 519,0 0-1,0 0 1,0-1 0,1 1-1,-1 0 1,0 0 0,0 0-1,0-1 1,1 1 0,-1 0-1,0 0 1,0 0-1,0-1 1,0 1 0,0 0-1,1 0 1,-1-1 0,0 1-1,0 0 1,0 0-1,0-1 1,0 1 0,0 0-1,0-1 1,0 1 0,0 0-1,0 0 1,0-1 0,0 1-1,0 0 1,0 0-1,0-1 1,-1 1 0,1 0-1,0 0 1,0-1 0,0 1-1,0 0 1,0 0-1,-1-1 1,1 1 0,0 0-1,0 0 1,0 0 0,-1-1-1,1 1 1,0 0 0,0 0-1,0 0 1,-1 0-1,1 0 1,0 0 0,-1-1-1,1 1-11,-12-11-1062</inkml:trace>
  <inkml:trace contextRef="#ctx0" brushRef="#br0" timeOffset="1">24 118 16163,'-7'0'1953,"8"1"-1145,22-1-280,9 0 968,8 1-519,3 1-441,3-4-176,2 2 72,-3 0-224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31 22101,'-4'-2'146,"0"1"0,0-1 0,0 1 1,-1 0-1,1 1 0,0-1 0,0 1 0,0 0 1,-1 0-1,1 0 0,0 0 0,0 1 0,-1 0 1,1 0-1,0 0 0,0 0 0,0 0 0,0 1 1,0 0-1,1 0 0,-1 0 0,0 0 0,1 1 1,-1-1-1,1 1 0,-5 5 0,4-4-136,0 1 0,0-1 0,1 1-1,-1 0 1,1 0 0,0 1 0,0-1-1,1 1 1,0-1 0,0 1 0,0 0-1,0 0 1,1 0 0,0 0 0,0 0-1,1 0 1,0 0 0,0 7 0,0-11-10,1-1 0,-1 1 0,0-1 1,0 0-1,1 1 0,-1-1 1,1 0-1,-1 1 0,1-1 0,-1 0 1,1 0-1,0 0 0,0 0 1,-1 1-1,1-1 0,0 0 0,0 0 1,0 0-1,0-1 0,0 1 1,0 0-1,1 0 0,-1-1 0,0 1 1,0 0-1,1-1 0,-1 1 0,0-1 1,1 0-1,-1 1 0,0-1 1,1 0-1,-1 0 0,0 0 0,1 0 1,-1 0-1,1 0 0,-1 0 1,0 0-1,1-1 0,-1 1 0,0 0 1,3-2-1,3 0 4,0 0 0,0-1-1,-1 0 1,1-1 0,0 1 0,11-10-1,1-4 13,0-1 0,-2-1 0,0-1 0,-1 0 0,-1-1 0,16-28 0,-36 59-112,1-1 0,0 1 0,1 0 0,0 0 0,-2 12 0,4-15-160,0 0 0,0-1 1,0 1-1,1 0 0,0-1 0,1 1 1,-1 0-1,1-1 0,4 13 0,-5-18 232,0 0 0,1 0-1,-1 0 1,0 0 0,1 0-1,-1 0 1,1 0 0,0 0-1,-1 0 1,1-1 0,0 1-1,-1 0 1,1-1 0,0 1-1,0 0 1,0-1-1,0 1 1,-1-1 0,1 1-1,0-1 1,0 1 0,0-1-1,0 0 1,0 0 0,0 1-1,0-1 1,0 0 0,0 0-1,0 0 1,0 0 0,1 0-1,-1 0 1,0 0 0,0-1-1,0 1 1,0 0 0,0 0-1,0-1 1,-1 1 0,1-1-1,0 1 1,1-1 0,4-3-76,-1 1 0,1-1 0,-1 0 0,0 0 0,7-8 1,17-20-429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15443,'-19'7'1680,"-31"17"0,44-21-1377,1 1 1,0-1-1,0 1 0,0 0 0,0 1 1,1-1-1,0 1 0,0 0 0,-6 9 0,9-13-281,1-1 0,-1 0 0,1 1 0,0-1-1,-1 1 1,1-1 0,-1 1 0,1-1 0,0 1-1,0-1 1,-1 1 0,1-1 0,0 1 0,0-1-1,0 1 1,0-1 0,-1 1 0,1-1 0,0 1-1,0-1 1,0 1 0,0 0 0,0-1 0,1 1 0,-1-1-1,0 1 1,0-1 0,0 1 0,0-1 0,0 1-1,1-1 1,-1 1 0,0-1 0,1 1 0,-1-1-1,0 1 1,1-1 0,-1 1 0,0-1 0,1 0-1,-1 1 1,1-1 0,-1 0 0,1 1 0,-1-1-1,1 0 1,-1 1 0,1-1 0,-1 0 0,1 0 0,-1 0-1,1 0 1,-1 0 0,2 1 0,1-1 31,0 0-1,1 0 1,-1 0 0,0 0 0,1-1-1,-1 1 1,6-3 0,66-27 468,-47 17-308,37-11 1,-57 22-190,1 0 0,-1 0 1,1 1-1,0 0 0,0 0 1,-1 1-1,1 0 1,17 2-1,-23-1-18,0 0 0,0 0-1,1 0 1,-1 0 0,0 0 0,0 0-1,0 1 1,0 0 0,0 0 0,0 0 0,0 0-1,2 3 1,0 0-7,0 1 0,-1 0-1,0 1 1,4 7 0,-3-6-1,-4-7 9,0 0 0,0 1-1,0-1 1,1 1 0,-1-1 0,1 0 0,-1 0 0,1 0 0,-1 0 0,1 0 0,0 0 0,-1-1 0,1 1 0,0 0 0,0-1 0,0 1 0,-1-1 0,3 1 0,41 1 54,-21-2-64,13 6-389,-30-4 192,1 0 1,-1-1-1,1 0 1,-1 0-1,1-1 0,0 0 1,-1-1-1,1 1 1,0-1-1,-1-1 1,8-1-1,14-12-329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17292,'-8'17'739,"-12"20"1105,-20 52 0,36-78-1630,0 1 1,1 0-1,0 0 1,1 0-1,0 0 1,1 0-1,1 1 1,0-1-1,1 14 1,0-20-347,0-1 1,1 1-1,0-1 1,0 0-1,0 0 1,0 0-1,1 0 1,-1 0-1,1 0 1,1-1-1,-1 1 1,6 4-1,-9-9 79,0 0 0,0 1 1,1-1-1,-1 0 0,0 0 0,1 0 0,-1 0 0,0 0 0,1 0 1,-1 0-1,0 0 0,1 0 0,-1 0 0,0 0 0,1 0 1,-1 0-1,0 0 0,0 0 0,1-1 0,-1 1 0,0 0 0,1 0 1,-1 0-1,0 0 0,0-1 0,1 1 0,-1 0 0,0 0 1,0 0-1,0-1 0,1 1 0,-1 0 0,0 0 0,0-1 1,0 1-1,0 0 0,1-1 0,-1 1 0,0 0 0,0-1 0,0 1 1,0 0-1,0 0 0,0-1 0,6-20-846,-4 15 543,2-6 30,-2 6 310,0 0-1,0 0 1,0 0-1,1 0 1,0 1-1,0-1 0,1 1 1,-1 0-1,1 0 1,5-5-1,-9 10 45,0 0 1,0 0-1,1 0 0,-1 0 1,0 0-1,0 0 0,0 0 0,1 1 1,-1-1-1,0 0 0,0 0 1,0 0-1,0 0 0,1 0 0,-1 1 1,0-1-1,0 0 0,0 0 0,0 0 1,0 1-1,1-1 0,-1 0 1,0 0-1,0 0 0,0 1 0,0-1 1,0 0-1,0 0 0,0 1 0,0-1 1,0 0-1,0 0 0,0 0 1,0 1-1,0-1 0,0 0 0,0 0 1,0 1-1,0-1 0,0 0 1,0 0-1,0 0 0,0 1 0,-1-1 1,1 0-1,0 1 0,-2 17 551,1-13-373,0 16 202,0-13-113,0 0-1,1 0 1,0 0-1,0 0 1,3 15-1,-3-22-236,1 0-1,-1 0 1,1 0 0,-1 0-1,0 0 1,1 0 0,0 0-1,-1 0 1,1-1-1,0 1 1,-1 0 0,1 0-1,0-1 1,0 1 0,0 0-1,-1-1 1,1 1 0,0-1-1,0 1 1,0-1-1,2 1 1,0 0 57,0 0 0,0-1 0,0 1 1,0-1-1,0 0 0,0 0 0,4 0 0,5-2 139,0 0 0,21-7 0,-22 6-336,-1-1 0,0 0 0,0-1 0,0 0-1,-1-1 1,0 0 0,0-1 0,0 1 0,14-16-1,-9 6-942,-1-1 0,0 0 0,-2 0 0,13-25-1,-19 32 517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13067,'-6'5'1880,"6"2"-656,6 1-375,4 5 1695,1 0-839,4 3-345,0 0-168,6-1-304,-1 0-208,-5-2-640,0 0-280,-2-3-816,-3-3-1088,-2-6 1744,2-2-385,-3-8-287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16924,'2'3'331,"1"-1"0,-1 1-1,0 0 1,0 0 0,0 0 0,0 0 0,0 0 0,-1 0 0,1 0 0,-1 0 0,0 1 0,0-1 0,0 1 0,-1-1 0,1 1 0,-1-1 0,0 1 0,0 5 0,0 11 635,-2-1 0,-4 24 0,3-18-508,-3 26 289,2 67-1,4-96-1019,2 0 0,1 0 0,0-1 0,2 1 0,11 33 0,-26-87-3710,-9-24 2606,-45-87 3250,63 142-1835,1 1 0,0 0 1,0-1-1,0 1 0,-1-1 1,1 1-1,0 0 1,0-1-1,0 1 0,0-1 1,0 1-1,0 0 0,0-1 1,0 1-1,0-1 1,0 1-1,0 0 0,0-1 1,0 1-1,0-1 0,0 1 1,0 0-1,1-1 0,-1 1 1,0 0-1,0-1 1,0 1-1,1 0 0,-1-1 1,0 1-1,0 0 0,1-1 1,-1 1-1,0 0 1,1-1-1,-1 1 0,0 0 1,1 0-1,-1 0 0,0-1 1,1 1-1,-1 0 1,1 0-1,-1 0 0,0 0 1,1 0-1,-1 0 0,1 0 1,-1 0-1,0 0 1,1 0-1,-1 0 0,1 0 1,-1 0-1,1 0 0,31 5 342,-20-2-479,74 2-748,-49-4 677,20 0-157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16516,'6'17'4154,"-4"21"-2198,-2-30-1384,-1 50 1137,-12 73 1,-1 30-660,14-155-990,0 0 0,0 1-1,0-1 1,1 1 0,0-1 0,3 8-1,-4-12-44,1-1-1,-1 0 1,1 0-1,-1 0 1,1 0-1,-1 0 1,1-1-1,0 1 1,0 0-1,-1 0 1,1 0-1,0-1 1,0 1-1,0 0 1,0-1-1,0 1 1,0 0-1,0-1 1,0 1-1,0-1 1,0 0-1,0 1 1,0-1-1,0 0 1,0 0-1,0 0 1,0 0-1,0 1 1,1-2-1,-1 1 1,0 0-1,0 0 1,0 0-1,0 0 1,0-1-1,0 1 1,0 0-1,0-1 1,0 1-1,0-1 1,0 1-1,1-2 1,7-3 56,0 0 0,0-1 0,-1 0 1,0 0-1,0-1 0,8-8 0,42-52 253,-34 37-182,30-34-486,73-117 0,-126 181 268,-1-1 1,0 1-1,0 0 0,1 0 1,-1-1-1,0 1 0,0 0 1,0-1-1,1 1 1,-1 0-1,0-1 0,0 1 1,0 0-1,0-1 0,0 1 1,0 0-1,0-1 1,0 1-1,0-1 0,0 1 1,0 0-1,0-1 0,0 1 1,0 0-1,0-1 0,0 1 1,0-1-1,-9 2-613,-11 10 309,0 5-233,-2 3-79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0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5 142 17220,'-1'21'1433,"-1"-8"-620,1 0 0,1-1 0,0 1 0,2 18 0,-1-28-698,-1-1-1,1 1 1,-1 0 0,1-1-1,0 1 1,0-1-1,0 1 1,1-1 0,-1 1-1,1-1 1,-1 0 0,1 0-1,0 0 1,0 0 0,-1 0-1,1 0 1,1 0 0,-1 0-1,0-1 1,0 1 0,1-1-1,-1 0 1,1 0 0,-1 0-1,1 0 1,3 1 0,2-1-32,1 1 0,0-2 0,-1 1 1,1-1-1,0-1 0,0 0 1,-1 0-1,1-1 0,-1 0 0,1 0 1,-1-1-1,0 0 0,16-8 1,-1-1-31,-1-2 1,-1 0-1,29-25 1,-49 38-53,16-13 29,-1-1 0,15-17 0,-27 28-32,0-1 0,-1 1 1,0-1-1,0 0 1,0 1-1,-1-1 0,1 0 1,-1-1-1,0 1 0,-1 0 1,1-1-1,-1 1 0,1-11 1,-2 16-2,0-1 0,0 1 0,0-1 1,0 0-1,0 1 0,0-1 0,0 1 1,0-1-1,0 0 0,0 1 0,0-1 1,0 1-1,-1-1 0,1 1 0,0-1 0,0 1 1,-1-1-1,1 0 0,0 1 0,-1 0 1,1-1-1,-1 1 0,1-1 0,0 1 0,-1-1 1,1 1-1,-1 0 0,1-1 0,-1 1 1,1 0-1,-1 0 0,-1-1 0,1 1-3,-1 0 0,1 0 1,-1 0-1,0 1 0,1-1 0,-1 0 0,1 1 0,-1-1 0,0 1 0,1-1 1,-3 3-1,-4 1-15,0 1 0,1 0 0,-11 10 0,8-4 13,1-1-1,0 1 0,-10 17 1,15-24 14,1 1 1,1 0-1,-1 1 1,1-1 0,0 0-1,0 1 1,0-1-1,1 1 1,0-1-1,-1 12 1,2-16-4,0 0 0,1 0 0,-1 0 0,0 0 0,1 0 0,-1 0 0,1 0 0,-1 0 0,1 0 0,0 0 0,-1 0 0,1 0 0,0 0 0,0 0 0,-1 0 0,1-1 0,0 1 0,0 0 0,0-1 0,0 1 0,0-1 0,0 1 0,0-1 0,0 1 0,0-1 0,0 0 0,1 1 0,-1-1 0,0 0 0,0 0 0,0 0 0,0 0 0,0 0 0,1 0 0,-1 0 0,0 0 0,1-1 0,6 1 5,-1-1 1,1-1-1,-1 1 0,11-5 1,-1 0-64,-1-2 0,1 0 0,-2-1 1,1-1-1,-1 0 0,0-1 0,-1-1 0,-1 0 1,0-1-1,19-23 0,-56 67-716,12-16 846,0 0 0,1 2 0,-14 24 0,20-29 2,-17 42 212,21-52-261,0 0 0,0 1 1,1 0-1,-1-1 0,1 1 0,-1-1 0,1 1 0,0 0 0,0-1 0,0 1 1,0 0-1,1-1 0,-1 1 0,1-1 0,0 1 0,-1-1 0,3 4 0,-2-5-14,0 0-1,0 0 0,0 0 0,0 0 1,0 0-1,0-1 0,0 1 0,0 0 1,0-1-1,0 1 0,1-1 0,-1 1 1,0-1-1,1 0 0,-1 1 0,0-1 1,1 0-1,-1 0 0,0 0 0,1 0 1,-1 0-1,0 0 0,1 0 0,-1-1 1,2 1-1,3-2 4,0 0 0,0 0 0,0 0 0,7-4 0,17-10-45,-1-3-1,36-28 1,-37 26-167,1 0-1,36-18 1,-64 38 195,23-7-294,-18 12 91,-6 9 91,-2-2 128,0 0 0,1 0 0,0-1 1,1 1-1,1 17 0,0-26-13,-1 1 0,0-1 0,1 1 0,-1-1 0,1 1 0,0-1 0,0 1 0,0-1 0,0 0 0,0 1 0,0-1 0,0 0 0,1 0 0,0 0 0,-1 0 0,1 0 0,0 0 0,0 0 0,0-1 0,0 1 0,0-1 0,0 1 0,0-1 0,1 0 0,-1 0 0,0 0 0,1 0 0,-1 0 0,1-1 0,2 1 0,-3-1 10,0 0-1,0 0 0,1 0 1,-1-1-1,0 1 0,0-1 1,0 1-1,0-1 1,0 0-1,0 0 0,0 0 1,0 0-1,0 0 0,-1 0 1,1-1-1,0 1 0,-1 0 1,1-1-1,-1 1 0,1-1 1,-1 0-1,0 0 0,1 1 1,-1-1-1,0 0 1,1-4-1,3-5 90,0 0 1,-1-1-1,3-14 1,-7 25-101,3-8 81,-1 0 0,-1 0 0,1-15 0,-1 22-78,-1 0-1,0 0 0,0 0 0,0 1 0,0-1 0,-1 0 0,1 0 0,-1 0 0,1 0 0,-1 0 0,1 0 0,-1 1 1,0-1-1,0 0 0,0 0 0,0 1 0,0-1 0,0 1 0,-1-1 0,1 1 0,0 0 0,-1-1 0,-2-1 1,-4 1-71,9 7 18,-1-4 48,1 0-1,0 0 1,0 0 0,0 0 0,-1 0-1,1 0 1,0 0 0,0 0-1,0 0 1,1-1 0,-1 1-1,1 0 1,17 5 47,30 3-1,-5-1-44,-30-5 3,1-1 0,-1 0 0,1-1 0,0-1 1,0 0-1,0-1 0,-1-1 0,1 0 0,0-1 0,-1 0 0,0-1 0,0-1 0,0 0 1,0-1-1,-1-1 0,0 0 0,0-1 0,14-10 0,1-12 125,-26 29-111,-1-1 0,1 0 1,-1 0-1,0 0 1,0 0-1,0 0 0,0 0 1,0 0-1,0 0 0,0 0 1,-1-1-1,1 1 1,-1 0-1,0-4 0,0 5-8,0 0-1,-1 0 1,1 0 0,-1 1-1,1-1 1,0 0-1,-1 0 1,0 0-1,1 1 1,-1-1 0,0 0-1,1 1 1,-1-1-1,0 1 1,1-1-1,-1 1 1,0-1-1,0 1 1,0-1 0,0 1-1,1 0 1,-1 0-1,0-1 1,0 1-1,0 0 1,0 0 0,0 0-1,0 0 1,0 0-1,0 0 1,0 0-1,0 0 1,-1 1 0,-3-1 14,1 1 0,-1-1 0,1 1 1,-1 1-1,-6 2 0,0 1 1,0 1 0,1 1 0,-1 0 1,1 0-1,-15 16 0,19-18-22,1 1 0,0 0 1,0 0-1,1 0 0,-1 0 1,1 1-1,1-1 0,-1 1 1,1 0-1,-3 12 0,5-16-35,0-1 0,1 1 0,-1-1-1,1 1 1,0 0 0,0-1 0,0 1 0,0-1-1,1 1 1,-1-1 0,1 1 0,-1 0-1,1-1 1,0 1 0,0-1 0,0 0 0,0 1-1,0-1 1,1 0 0,-1 0 0,1 0 0,-1 0-1,1 0 1,0 0 0,2 2 0,0-2-48,-1 0 1,1 0 0,0 0-1,-1 0 1,1-1-1,0 0 1,0 1-1,0-2 1,0 1 0,0 0-1,0-1 1,0 0-1,0 1 1,0-2 0,0 1-1,4-1 1,24-6-314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1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19668,'0'12'844,"1"-1"0,0 0-1,0 1 1,1-1 0,0 0 0,5 12 0,-6-20-802,1 1 0,-1 0 0,1-1 0,0 0 0,0 1 0,0-1 1,0 0-1,1 0 0,-1 0 0,1 0 0,-1-1 0,1 1 0,0-1 1,0 1-1,1-1 0,-1 0 0,0 0 0,1-1 0,-1 1 0,1-1 1,5 2-1,0-1 23,1-1 1,-1 0 0,0-1-1,1 0 1,-1 0-1,1-1 1,-1 0 0,15-4-1,5-3 114,38-17 0,-42 15-78,51-14-1,-74 23-100,-1 1-1,1 0 0,-1-1 1,1 1-1,-1 0 1,1 0-1,-1 0 1,1 0-1,-1 0 0,1 0 1,-1 0-1,0 0 1,1 1-1,-1-1 0,1 0 1,-1 1-1,1 0 1,-1-1-1,0 1 0,1 0 1,-1-1-1,2 3 1,-2-1 0,1 0 0,-1 0 1,0 1-1,0-1 0,0 0 1,-1 1-1,1-1 0,0 1 1,-1-1-1,0 1 0,1-1 1,-1 5-1,-1-3 15,1-1 0,1 0 1,-1 0-1,0 0 0,1 1 0,-1-1 0,1 0 1,0 0-1,0 0 0,1 0 0,1 4 1,-2-6-4,0 0 0,-1-1 0,1 1 1,0-1-1,-1 1 0,1 0 0,0-1 1,0 0-1,0 1 0,-1-1 0,1 1 0,0-1 1,0 0-1,0 0 0,0 0 0,0 1 1,1-1-1,1 0 10,0-1 0,0 1 0,0 0 0,0-1 1,0 1-1,-1-1 0,5-2 0,55-26 276,-50 22-287,1 0 0,0 1 0,0 0 1,1 1-1,0 1 0,15-3 0,-28 6-19,1 1 0,0 0-1,-1 0 1,1 0 0,0 0-1,-1 0 1,1 0 0,0 0-1,0 0 1,-1 1 0,1-1 0,-1 1-1,1-1 1,0 1 0,-1 0-1,1 0 1,-1 0 0,1-1-1,-1 1 1,0 1 0,1-1 0,-1 0-1,0 0 1,0 0 0,0 1-1,0-1 1,0 0 0,0 1-1,0-1 1,0 1 0,-1 0 0,1-1-1,0 1 1,-1-1 0,0 1-1,1 0 1,-1 1 0,1 2-70,-1 0 1,0-1-1,0 1 0,0 0 1,0-1-1,-1 1 0,0 0 1,0-1-1,0 1 1,0-1-1,-1 1 0,-2 5 1,4-10 51,0 0 0,0 0 1,0 0-1,0 1 0,0-1 0,0 0 1,0 0-1,0 0 0,-1 0 0,1 1 1,0-1-1,0 0 0,0 0 0,0 0 1,0 0-1,0 1 0,0-1 0,-1 0 1,1 0-1,0 0 0,0 0 0,0 0 1,0 0-1,0 0 0,-1 1 0,1-1 1,0 0-1,0 0 0,0 0 1,0 0-1,-1 0 0,1 0 0,0 0 1,0 0-1,0 0 0,-1 0 0,1 0 1,0 0-1,0 0 0,0 0 0,-1 0 1,1 0-1,0 0 0,0 0 0,0 0 1,0 0-1,-1-1 0,1 1 0,0 0 1,0 0-1,0 0 0,0 0 0,0 0 1,-1-1-1,-3-7-304,1-5-113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1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 22501,'-30'-3'-5857,"17"7"9601,0 5-2919,8 1-801,-1-6-913,7-4 1882,6-2-633,5-4-480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 11955,'-37'1'3083,"23"-1"3759,42-3-3350,35-2-2377,42-5-518,145 5 0,-238 5-1033,-1 1 1,1 0 0,0 1-1,-1 0 1,1 1 0,16 7-1,-27-10 402,-1 0-1,0 0 1,1 0-1,-1 0 1,0 0-1,1 0 1,-1 0-1,0 0 1,1 1-1,-1-1 1,0 0-1,1 0 1,-1 0-1,0 1 1,0-1-1,1 0 1,-1 0-1,0 1 1,0-1-1,1 0 1,-1 0-1,0 1 1,0-1-1,0 0 1,0 1-1,1-1 1,-1 0-1,0 1 1,0-1-1,0 0 1,0 1-1,0-1 1,0 0-1,0 1 1,0-1-1,0 0 1,0 1-1,0 0 1,-6 1-809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2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17556,'2'20'2232,"6"-11"-1280,15-4-271,8-2 1167,14-3-656,7-1-144,10-8-255,4 1-281,-1-4-632,0 5-456,-12-3-769,-7 0 1081,-13-6-208,-4-2-240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2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17996,'160'-4'4592,"79"24"-2876,-233-19-1715,33 7-8,-37-8 4,-1 0-1,1 1 1,0-1-1,-1 1 1,1 0-1,-1-1 1,1 1-1,-1 0 1,1 0-1,-1 0 1,0 0-1,0 0 1,1 0-1,-1 1 1,0-1-1,0 0 0,0 0 1,0 1-1,1 1 1,-2-1 13,0 0-1,-1 0 1,1 0 0,0 0-1,-1 0 1,0 0 0,1 0-1,-1 0 1,0 0 0,0 0-1,0 0 1,0-1 0,0 1-1,-1 0 1,1-1 0,0 1-1,-1-1 1,1 1 0,-4 1-1,1 2 41,-66 69 708,-245 275 843,307-339-1853,6-7-104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0:24:5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14979,'-12'28'831,"2"0"-1,1 0 0,-6 32 1,12-44-592,1-1 0,1 0 0,0 1 0,1-1 0,0 1-1,2-1 1,4 27 0,-5-39-217,0 1-1,0-1 0,1 0 0,-1 0 0,1 0 1,-1 0-1,1 0 0,0 0 0,0-1 0,0 1 1,0-1-1,1 1 0,-1-1 0,1 0 1,-1 0-1,1 0 0,0 0 0,0 0 0,0 0 1,3 1-1,6 1 44,-1-1-1,1 0 1,0 0 0,16 1-1,30 7 169,-50-9-198,0 1 1,0 0-1,0 0 0,0 0 1,-1 1-1,0 1 0,0-1 1,0 1-1,0 0 0,-1 1 1,11 10-1,-17-15-21,0-1 0,1 1 0,-1-1 0,0 1 0,1-1 0,-1 1 0,0-1 1,0 1-1,1-1 0,-1 1 0,0 0 0,0-1 0,0 1 0,0-1 0,0 1 0,0 0 0,0-1 0,0 1 0,0 0 0,0-1 1,0 1-1,0-1 0,0 1 0,-1 0 0,1-1 0,0 1 0,0-1 0,-1 1 0,1 0 4,0-1-1,-1 0 1,1 0 0,0 0-1,-1 0 1,1 0 0,0 0-1,0 0 1,-1 0-1,1 0 1,0 0 0,-1 0-1,1 0 1,0 0 0,0 0-1,-1 0 1,1 0-1,0 0 1,0 0 0,-1 0-1,1 0 1,0-1 0,0 1-1,-1 0 1,1 0 0,0 0-1,0 0 1,-1-1-1,1 1 1,0 0 0,0 0-1,0 0 1,-1-1 0,1 1-1,0 0 1,0 0-1,0-1 1,0 1 0,0 0-1,0-1 1,0 1 0,-1 0-1,1 0 1,0-1 0,0 1-1,0 0 1,0 0-1,0-1 1,0 1 0,0 0-1,0-1 1,1 1 0,-1-1-1,-1-5 86,0 0 0,0-1 0,1 1 0,0-1 1,1 1-1,-1 0 0,1-1 0,0 1 0,1 0 0,0-1 0,0 1 0,3-6 0,-4 9-85,1-1 0,-1 1 0,1 0-1,0-1 1,0 1 0,0 0 0,1 0 0,-1 1 0,1-1 0,0 0 0,-1 1 0,1 0-1,0-1 1,1 1 0,-1 0 0,0 1 0,0-1 0,1 1 0,-1-1 0,1 1-1,-1 0 1,6-1 0,39 2 31,-37 1-367,-1-1-1,1 0 0,-1-1 1,20-4-1,-28 5 293,-1 0 0,0 0-1,0-1 1,1 1 0,-1-1 0,0 1 0,0-1 0,1 0 0,-1 1-1,0-1 1,0 0 0,0 0 0,0 0 0,0 1 0,0-1-1,0 0 1,0-1 0,-1 1 0,1 0 0,0 0 0,0 0-1,-1 0 1,1-1 0,-1 1 0,1-2 0,3-16-414</inkml:trace>
  <inkml:trace contextRef="#ctx0" brushRef="#br0" timeOffset="1">0 148 18492,'14'19'1544,"19"-12"-1144,12-3-152,16-1 88,5-3-352,7-5 273,-1-3-89,1-3-336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5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37 16932,'7'-14'1782,"6"-8"3042,-16 35-3214,-12 37-1287,2 1 0,3 0-1,2 0 1,-2 62 0,10-108-297,0 0 1,0 0 0,0 0-1,1 0 1,-1-1 0,1 1-1,1 0 1,-1-1 0,3 7-1,-3-10-12,-1 0-1,1 0 1,0 0 0,-1 0-1,1 0 1,0-1-1,0 1 1,-1 0-1,1-1 1,0 1-1,0 0 1,0-1 0,0 1-1,0-1 1,0 1-1,0-1 1,0 1-1,1-1 1,1 0 9,-1 0-1,0 0 1,0 0 0,0 0-1,0 0 1,0-1 0,0 1-1,0-1 1,0 1 0,0-1-1,0 0 1,0 0 0,2-1-1,8-5 92,1-2-1,-1 1 0,-1-1 1,18-17-1,40-50 332,-54 59-346,127-156 503,-122 153-541,-20 20-61,0 0 0,1 0 0,-1 0 0,0 0 0,0 0 0,0 0 0,0 0 1,1 0-1,-1 0 0,0 0 0,0 0 0,0 0 0,0 0 0,1 0 0,-1 0 0,0 0 0,0 0 0,0 0 0,0 0 0,1 0 0,-1 1 1,0-1-1,0 0 0,0 0 0,0 0 0,1 0 0,-1 0 0,0 0 0,0 0 0,0 1 0,0-1 0,0 0 0,0 0 0,0 0 1,0 0-1,1 0 0,-1 1 0,0-1 0,0 0 0,0 0 0,0 0 0,0 1 0,0-1 0,0 0 0,0 0 0,0 0 0,0 0 0,0 1 1,0-1-1,0 0 0,0 0 0,0 0 0,0 0 0,0 1 0,0-1 0,-1 0 0,-10 46-57,9-42 53,0 3 1,-14 40-15,2 0-1,2 1 0,-9 75 0,21-117 22,0 0 0,0-1-1,0 1 1,0 0 0,1-1-1,0 1 1,0 0 0,1-1 0,3 10-1,-4-14 0,-1 1 0,1-1 0,0 0 0,0 0 0,0 0 1,-1 0-1,1 0 0,0 0 0,0 0 0,0-1 0,1 1 0,-1 0 0,0 0 0,0-1 0,0 1 0,1-1 0,-1 1 0,2 0 0,-1-1 2,0 0-1,1 0 0,-1 0 1,0 0-1,1 0 1,-1-1-1,0 1 0,1-1 1,-1 0-1,0 1 0,0-1 1,1 0-1,3-2 1,9-7 28,0 0 0,-1 0 1,0-1-1,19-20 1,50-60 200,-69 74-184,77-95 271,25-27 196,-112 132-498,-9 9-52,-12 10-237,-2 6-1022,-33 23 0,36-30 776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5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18220,'4'1'4846,"48"5"-509,134-5-1995,43 2-1879,-221-3-568,-3 0-71,1 0-1,-1 1 0,0-1 0,1 1 1,-1 0-1,0 1 0,0-1 1,0 1-1,0 0 0,6 3 0,-11-5 121,1 1 0,-1-1 0,0 0 0,1 0 0,-1 0 0,0 0-1,1 1 1,-1-1 0,0 0 0,0 0 0,1 1 0,-1-1 0,0 0-1,0 0 1,1 1 0,-1-1 0,0 0 0,0 1 0,0-1 0,0 0 0,0 1-1,1-1 1,-1 0 0,0 1 0,0-1 0,0 0 0,0 1 0,0-1-1,0 0 1,0 1 0,0-1 0,0 0 0,0 1 0,0-1 0,-1 0 0,1 1-1,0-1 1,0 0 0,0 1 0,0-1 0,0 0 0,-1 1 0,1-1-1,0 0 1,0 1 0,-1-1 0,1 0 0,0 0 0,0 1 0,-1-1 0,1 0-1,0 0 1,-1 0 0,1 0 0,0 1 0,0-1 0,-1 0 0,1 0-1,-1 0 1,1 0 0,0 0 0,-1 0 0,1 0 0,-1 0 0,-23 5-1178,23-4 1202,-23 1-1136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5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17836,'-4'20'1856,"10"-12"-768,11 0-295,15-8 1031,8-1-152,16-5-207,5-3-225,7-4-232,-3-1-144,-1 3-416,-7 1-320,-11 5-848,-8 2-752,-16 6 1184,-6 0-176,-8-6-224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5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15147,'4'17'7586,"7"7"-4912,18 24-3209,-19-31 1374,28 47-239,-12-17-376,2-2-1,52 64 1,-80-109-224,8 10-1052,-29-30-2947,4 7 3032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5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15499,'0'5'2241,"3"-5"-1209,12-6-200,3-5 1833,8-5-969,1-4-264,11-2-383,-3-1-169,3 2-168,-1 2-136,-6 5-704,1 1-552,-8 1 608,-1 2-112,-10-1-160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5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15595,'8'-11'6981,"-7"18"-4333,-1 1-2584,1 81 1354,-1-49-2445,5 44 0,-5-81 211,0-6 241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5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13091,'4'9'2064,"9"-2"-783,0-4-433,8-3 2184,2-1-1351,9-5-537,1-1-184,2-2-288,0 0-256,-7 1-832,-3 1-512,-7 1 792,-3 3-184,-8 0-104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3:5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14731,'0'-2'396,"1"0"0,-1 0 0,1 1-1,-1-1 1,1 0 0,0 1 0,0-1 0,0 1 0,0-1-1,0 1 1,0-1 0,0 1 0,0 0 0,1-1 0,1-1-1,26-18 2447,-24 18-2353,-1 0-286,0 0 0,0 1 0,0 0 0,0 0 0,1 0 0,-1 1 0,0-1 0,1 1 0,-1 0 0,1 0 0,7 0 0,-10 1-166,-1 0 1,0 0-1,0 0 0,1 1 0,-1-1 0,0 0 1,0 1-1,1-1 0,-1 1 0,0-1 1,0 1-1,0 0 0,0-1 0,1 1 0,-1 0 1,0 0-1,1 1 0,-1 0-23,0 0 0,0 0 0,0-1 0,0 1 0,0 0 0,-1 0 0,1 0 0,-1 0 0,0 0 0,1 0 0,-1 0 0,0 0 0,0 0 0,0 0 0,-1 2 0,0 4 12,-1 0 0,0 0 0,0-1 0,-1 0 1,0 1-1,-1-1 0,1 0 0,-1 0 0,-1-1 1,1 1-1,-1-1 0,0 0 0,-1 0 1,1-1-1,-1 1 0,0-1 0,-1-1 0,1 1 1,-1-1-1,0 0 0,0-1 0,0 1 0,0-1 1,-1-1-1,-11 4 0,8-3 53,18 3-130,5 1 0,11 14-29,-16-14 47,1 0-1,0-1 1,0 0-1,15 9 1,-20-14 49,-1 0 1,1 0-1,0 0 1,0 0-1,0 0 1,0-1-1,0 1 1,0-1-1,0 0 1,0 0-1,0 0 1,0 0-1,0 0 1,0-1-1,0 1 1,0-1-1,0 0 1,0 0-1,0 0 1,3-2-1,-1 0 94,1-1-1,-1 0 0,1 0 1,-1 0-1,0 0 1,0-1-1,4-6 0,-6 9-9,-1-1-1,0 0 0,0 0 1,0 0-1,0 0 1,-1 0-1,1-1 0,-1 1 1,0 0-1,0-1 0,0 1 1,0-1-1,-1 0 1,1-6-1,-1 9-111,0 1 0,0-1 0,-1 0 0,1 1 0,0-1 0,0 1 0,-1-1 0,1 0 0,-1 1-1,1-1 1,0 1 0,-1-1 0,1 1 0,-1-1 0,1 1 0,-1 0 0,1-1 0,-1 1 0,0-1 0,1 1 0,-1 0 0,1 0 0,-1-1 0,0 1 0,1 0 0,-1 0 0,0 0 0,1 0 0,-1-1-1,0 1 1,1 0 0,-1 0 0,0 1 0,1-1 0,-1 0 0,0 0 0,-1 0 0,1 0-158,0 0 0,0 1 0,0-1 0,0 0 0,0 0 0,0 0 0,0 1 0,0-1 0,0 1 1,0-1-1,0 1 0,1-1 0,-1 1 0,0-1 0,0 1 0,0 0 0,1-1 0,-1 1 0,0 0 0,0 0 0,0 1 0,1 4-731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0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 13899,'1'1'272,"0"0"1,0-1-1,0 1 0,-1 0 0,1-1 1,0 1-1,0 0 0,0-1 0,0 0 1,0 1-1,0-1 0,1 0 1,-1 1-1,0-1 0,0 0 0,0 0 1,0 0-1,0 0 0,0 0 1,0 0-1,1 0 0,-1 0 0,0 0 1,0-1-1,0 1 0,0 0 1,0-1-1,0 1 0,0-1 0,0 1 1,0-1-1,0 0 0,1-1 1,0 1-13,0-1 0,0 0 1,0 0-1,0 0 1,0 0-1,-1 0 1,1-1-1,-1 1 1,0 0-1,1-1 1,-1 1-1,0-1 1,1-3-1,-2 5-238,0 1-1,0 0 1,0 0-1,0 0 1,0-1-1,0 1 1,0 0-1,0 0 1,0-1-1,0 1 1,0 0-1,0 0 1,0 0-1,0-1 1,0 1-1,0 0 1,0 0-1,0 0 1,0-1-1,0 1 1,0 0-1,0 0 1,0 0-1,-1-1 1,1 1-1,0 0 1,0 0-1,0 0 1,0 0-1,0-1 1,-1 1-1,1 0 1,0 0-1,0 0 1,0 0-1,0 0 1,-1 0-1,1-1 1,-10 3 383,-9 9-129,15-7-269,0 0-1,1 1 0,-1-1 0,1 1 1,-1 0-1,1 0 0,1 0 0,-1 0 1,1 1-1,0-1 0,0 1 0,-1 7 1,3-13-5,0 0 0,0-1 0,1 1 0,-1 0 0,0 0 0,0 0 0,0 0 0,1-1 0,-1 1 0,0 0 0,0 0 0,1 0 0,-1 0 0,0 0 0,0 0 0,1 0 0,-1 0 0,0 0 0,0 0 0,1 0 0,-1 0 0,0 0 0,1 0 0,-1 0 0,0 0 0,0 0 0,1 0 0,-1 0 0,0 0 0,0 0 0,1 1 0,-1-1 0,0 0 0,0 0 0,0 0 0,1 0 0,-1 1 0,0-1 0,0 0 0,0 0 0,0 0 0,1 1 0,-1-1 0,0 0 0,0 0 0,0 1 0,0-1 0,0 0 0,0 0 1,0 1-1,0-1 0,1 0 0,-1 0 0,0 1 0,0-1 0,0 0 0,0 0 0,0 1 0,-1-1 0,1 0 0,0 1 0,17-17 234,-5 0-16,-9 10-1,-7 16-199,-33 72-36,40-98 186,0 2-1252,-3 23-1113,0-5 1672,5-3-211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11:04:0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 18140,'5'-9'2005,"-4"12"-133,-6 20 203,-30 80-703,29-83-1323,5-18-45,0 0 0,1 0-1,-1 0 1,1 0-1,0 0 1,0 0-1,-1 0 1,1 0 0,1 0-1,-1 0 1,1 3-1,-1-4-1,0 0-1,1 0 0,-1 0 0,1 0 0,-1-1 0,1 1 1,-1 0-1,1 0 0,-1-1 0,1 1 0,0 0 1,-1-1-1,1 1 0,0 0 0,0-1 0,-1 1 1,1-1-1,1 1 0,3 0 0,0 0 1,1 0-1,-1 0 0,0 0 1,0-1-1,1 0 1,5-1-1,5 1 0,-9 0-2,0 0 0,0 0 0,0 1 1,-1 0-1,1 1 0,0-1 0,0 1 1,-1 1-1,13 5 0,-16-6-2,0 0 0,0 0-1,0 0 1,0 1 0,-1-1 0,1 1-1,-1-1 1,0 1 0,0 0 0,0 0 0,0 0-1,0 0 1,-1 0 0,0 1 0,1-1-1,-1 0 1,0 1 0,0-1 0,-1 1 0,1-1-1,-1 7 1,0-1 58,0-1 0,-1 1 0,0 0 1,-1-1-1,0 0 0,0 1 0,-1-1 0,0 0 0,-1 0 0,1 0 0,-1-1 0,-1 1 1,0-1-1,-7 9 0,8-11 63,0 0-1,-1 1 1,0-1 0,0-1 0,-1 1 0,1-1-1,-1 0 1,0 0 0,0-1 0,0 0-1,0 0 1,-1 0 0,1-1 0,-1 0 0,0 0-1,0 0 1,1-1 0,-10 0 0,12-1-154,1 0-1,-1 0 1,1-1 0,-1 1 0,1-1 0,-1 0 0,1 0 0,0-1-1,-1 1 1,1-1 0,0 1 0,0-1 0,0 0 0,0 0-1,0 0 1,0-1 0,1 1 0,-1-1 0,1 1 0,-1-1-1,1 0 1,-2-3 0,1 0-128,0-1 0,0 1-1,0-1 1,1 1 0,0-1-1,0 0 1,1 0 0,-1 1-1,2-1 1,-1-11 0,5-18-505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6688DB8-530C-4269-8329-B8EA10861C27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1517-30AD-46BE-9EB4-2836EBD01425}" type="datetimeFigureOut">
              <a:rPr lang="de-DE" smtClean="0"/>
              <a:t>27.04.2023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4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10.png"/><Relationship Id="rId5" Type="http://schemas.openxmlformats.org/officeDocument/2006/relationships/image" Target="../media/image4410.png"/><Relationship Id="rId4" Type="http://schemas.openxmlformats.org/officeDocument/2006/relationships/image" Target="../media/image2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10.png"/><Relationship Id="rId4" Type="http://schemas.openxmlformats.org/officeDocument/2006/relationships/image" Target="../media/image44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46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10.png"/><Relationship Id="rId5" Type="http://schemas.openxmlformats.org/officeDocument/2006/relationships/image" Target="../media/image4710.png"/><Relationship Id="rId4" Type="http://schemas.openxmlformats.org/officeDocument/2006/relationships/image" Target="../media/image2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49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10.png"/><Relationship Id="rId5" Type="http://schemas.openxmlformats.org/officeDocument/2006/relationships/image" Target="../media/image4710.png"/><Relationship Id="rId4" Type="http://schemas.openxmlformats.org/officeDocument/2006/relationships/image" Target="../media/image2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0.xml"/><Relationship Id="rId170" Type="http://schemas.openxmlformats.org/officeDocument/2006/relationships/image" Target="../media/image86.png"/><Relationship Id="rId268" Type="http://schemas.openxmlformats.org/officeDocument/2006/relationships/image" Target="../media/image135.png"/><Relationship Id="rId475" Type="http://schemas.openxmlformats.org/officeDocument/2006/relationships/customXml" Target="../ink/ink237.xml"/><Relationship Id="rId682" Type="http://schemas.openxmlformats.org/officeDocument/2006/relationships/image" Target="../media/image342.png"/><Relationship Id="rId128" Type="http://schemas.openxmlformats.org/officeDocument/2006/relationships/image" Target="../media/image65.png"/><Relationship Id="rId335" Type="http://schemas.openxmlformats.org/officeDocument/2006/relationships/customXml" Target="../ink/ink167.xml"/><Relationship Id="rId542" Type="http://schemas.openxmlformats.org/officeDocument/2006/relationships/image" Target="../media/image272.png"/><Relationship Id="rId987" Type="http://schemas.openxmlformats.org/officeDocument/2006/relationships/image" Target="../media/image494.png"/><Relationship Id="rId1172" Type="http://schemas.openxmlformats.org/officeDocument/2006/relationships/customXml" Target="../ink/ink586.xml"/><Relationship Id="rId402" Type="http://schemas.openxmlformats.org/officeDocument/2006/relationships/image" Target="../media/image202.png"/><Relationship Id="rId847" Type="http://schemas.openxmlformats.org/officeDocument/2006/relationships/image" Target="../media/image424.png"/><Relationship Id="rId1032" Type="http://schemas.openxmlformats.org/officeDocument/2006/relationships/customXml" Target="../ink/ink516.xml"/><Relationship Id="rId707" Type="http://schemas.openxmlformats.org/officeDocument/2006/relationships/customXml" Target="../ink/ink353.xml"/><Relationship Id="rId914" Type="http://schemas.openxmlformats.org/officeDocument/2006/relationships/customXml" Target="../ink/ink457.xml"/><Relationship Id="rId43" Type="http://schemas.openxmlformats.org/officeDocument/2006/relationships/customXml" Target="../ink/ink21.xml"/><Relationship Id="rId192" Type="http://schemas.openxmlformats.org/officeDocument/2006/relationships/image" Target="../media/image97.png"/><Relationship Id="rId497" Type="http://schemas.openxmlformats.org/officeDocument/2006/relationships/customXml" Target="../ink/ink248.xml"/><Relationship Id="rId357" Type="http://schemas.openxmlformats.org/officeDocument/2006/relationships/customXml" Target="../ink/ink178.xml"/><Relationship Id="rId217" Type="http://schemas.openxmlformats.org/officeDocument/2006/relationships/customXml" Target="../ink/ink108.xml"/><Relationship Id="rId564" Type="http://schemas.openxmlformats.org/officeDocument/2006/relationships/image" Target="../media/image283.png"/><Relationship Id="rId771" Type="http://schemas.openxmlformats.org/officeDocument/2006/relationships/image" Target="../media/image386.png"/><Relationship Id="rId869" Type="http://schemas.openxmlformats.org/officeDocument/2006/relationships/image" Target="../media/image435.png"/><Relationship Id="rId424" Type="http://schemas.openxmlformats.org/officeDocument/2006/relationships/image" Target="../media/image213.png"/><Relationship Id="rId631" Type="http://schemas.openxmlformats.org/officeDocument/2006/relationships/customXml" Target="../ink/ink315.xml"/><Relationship Id="rId729" Type="http://schemas.openxmlformats.org/officeDocument/2006/relationships/customXml" Target="../ink/ink364.xml"/><Relationship Id="rId1054" Type="http://schemas.openxmlformats.org/officeDocument/2006/relationships/customXml" Target="../ink/ink527.xml"/><Relationship Id="rId936" Type="http://schemas.openxmlformats.org/officeDocument/2006/relationships/customXml" Target="../ink/ink468.xml"/><Relationship Id="rId1121" Type="http://schemas.openxmlformats.org/officeDocument/2006/relationships/image" Target="../media/image561.png"/><Relationship Id="rId65" Type="http://schemas.openxmlformats.org/officeDocument/2006/relationships/customXml" Target="../ink/ink32.xml"/><Relationship Id="rId281" Type="http://schemas.openxmlformats.org/officeDocument/2006/relationships/customXml" Target="../ink/ink140.xml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586" Type="http://schemas.openxmlformats.org/officeDocument/2006/relationships/image" Target="../media/image294.png"/><Relationship Id="rId793" Type="http://schemas.openxmlformats.org/officeDocument/2006/relationships/image" Target="../media/image397.png"/><Relationship Id="rId7" Type="http://schemas.openxmlformats.org/officeDocument/2006/relationships/customXml" Target="../ink/ink3.xml"/><Relationship Id="rId239" Type="http://schemas.openxmlformats.org/officeDocument/2006/relationships/customXml" Target="../ink/ink119.xml"/><Relationship Id="rId446" Type="http://schemas.openxmlformats.org/officeDocument/2006/relationships/image" Target="../media/image224.png"/><Relationship Id="rId653" Type="http://schemas.openxmlformats.org/officeDocument/2006/relationships/customXml" Target="../ink/ink326.xml"/><Relationship Id="rId1076" Type="http://schemas.openxmlformats.org/officeDocument/2006/relationships/customXml" Target="../ink/ink538.xml"/><Relationship Id="rId306" Type="http://schemas.openxmlformats.org/officeDocument/2006/relationships/image" Target="../media/image154.png"/><Relationship Id="rId860" Type="http://schemas.openxmlformats.org/officeDocument/2006/relationships/customXml" Target="../ink/ink430.xml"/><Relationship Id="rId958" Type="http://schemas.openxmlformats.org/officeDocument/2006/relationships/customXml" Target="../ink/ink479.xml"/><Relationship Id="rId1143" Type="http://schemas.openxmlformats.org/officeDocument/2006/relationships/image" Target="../media/image572.png"/><Relationship Id="rId87" Type="http://schemas.openxmlformats.org/officeDocument/2006/relationships/customXml" Target="../ink/ink43.xml"/><Relationship Id="rId513" Type="http://schemas.openxmlformats.org/officeDocument/2006/relationships/customXml" Target="../ink/ink256.xml"/><Relationship Id="rId720" Type="http://schemas.openxmlformats.org/officeDocument/2006/relationships/image" Target="../media/image361.png"/><Relationship Id="rId818" Type="http://schemas.openxmlformats.org/officeDocument/2006/relationships/customXml" Target="../ink/ink409.xml"/><Relationship Id="rId1003" Type="http://schemas.openxmlformats.org/officeDocument/2006/relationships/image" Target="../media/image502.png"/><Relationship Id="rId14" Type="http://schemas.openxmlformats.org/officeDocument/2006/relationships/image" Target="../media/image8.png"/><Relationship Id="rId163" Type="http://schemas.openxmlformats.org/officeDocument/2006/relationships/customXml" Target="../ink/ink81.xml"/><Relationship Id="rId370" Type="http://schemas.openxmlformats.org/officeDocument/2006/relationships/image" Target="../media/image186.png"/><Relationship Id="rId230" Type="http://schemas.openxmlformats.org/officeDocument/2006/relationships/image" Target="../media/image116.png"/><Relationship Id="rId468" Type="http://schemas.openxmlformats.org/officeDocument/2006/relationships/image" Target="../media/image235.png"/><Relationship Id="rId675" Type="http://schemas.openxmlformats.org/officeDocument/2006/relationships/customXml" Target="../ink/ink337.xml"/><Relationship Id="rId882" Type="http://schemas.openxmlformats.org/officeDocument/2006/relationships/customXml" Target="../ink/ink441.xml"/><Relationship Id="rId1098" Type="http://schemas.openxmlformats.org/officeDocument/2006/relationships/customXml" Target="../ink/ink549.xml"/><Relationship Id="rId328" Type="http://schemas.openxmlformats.org/officeDocument/2006/relationships/image" Target="../media/image165.png"/><Relationship Id="rId535" Type="http://schemas.openxmlformats.org/officeDocument/2006/relationships/customXml" Target="../ink/ink267.xml"/><Relationship Id="rId742" Type="http://schemas.openxmlformats.org/officeDocument/2006/relationships/customXml" Target="../ink/ink371.xml"/><Relationship Id="rId1165" Type="http://schemas.openxmlformats.org/officeDocument/2006/relationships/image" Target="../media/image583.png"/><Relationship Id="rId602" Type="http://schemas.openxmlformats.org/officeDocument/2006/relationships/image" Target="../media/image302.png"/><Relationship Id="rId1025" Type="http://schemas.openxmlformats.org/officeDocument/2006/relationships/image" Target="../media/image513.png"/><Relationship Id="rId907" Type="http://schemas.openxmlformats.org/officeDocument/2006/relationships/image" Target="../media/image454.png"/><Relationship Id="rId36" Type="http://schemas.openxmlformats.org/officeDocument/2006/relationships/image" Target="../media/image19.png"/><Relationship Id="rId185" Type="http://schemas.openxmlformats.org/officeDocument/2006/relationships/customXml" Target="../ink/ink92.xml"/><Relationship Id="rId392" Type="http://schemas.openxmlformats.org/officeDocument/2006/relationships/image" Target="../media/image197.png"/><Relationship Id="rId697" Type="http://schemas.openxmlformats.org/officeDocument/2006/relationships/customXml" Target="../ink/ink348.xml"/><Relationship Id="rId252" Type="http://schemas.openxmlformats.org/officeDocument/2006/relationships/image" Target="../media/image127.png"/><Relationship Id="rId112" Type="http://schemas.openxmlformats.org/officeDocument/2006/relationships/image" Target="../media/image57.png"/><Relationship Id="rId557" Type="http://schemas.openxmlformats.org/officeDocument/2006/relationships/customXml" Target="../ink/ink278.xml"/><Relationship Id="rId764" Type="http://schemas.openxmlformats.org/officeDocument/2006/relationships/customXml" Target="../ink/ink382.xml"/><Relationship Id="rId971" Type="http://schemas.openxmlformats.org/officeDocument/2006/relationships/image" Target="../media/image486.png"/><Relationship Id="rId417" Type="http://schemas.openxmlformats.org/officeDocument/2006/relationships/customXml" Target="../ink/ink208.xml"/><Relationship Id="rId624" Type="http://schemas.openxmlformats.org/officeDocument/2006/relationships/image" Target="../media/image313.png"/><Relationship Id="rId831" Type="http://schemas.openxmlformats.org/officeDocument/2006/relationships/image" Target="../media/image416.png"/><Relationship Id="rId1047" Type="http://schemas.openxmlformats.org/officeDocument/2006/relationships/image" Target="../media/image524.png"/><Relationship Id="rId929" Type="http://schemas.openxmlformats.org/officeDocument/2006/relationships/image" Target="../media/image465.png"/><Relationship Id="rId1114" Type="http://schemas.openxmlformats.org/officeDocument/2006/relationships/customXml" Target="../ink/ink557.xml"/><Relationship Id="rId58" Type="http://schemas.openxmlformats.org/officeDocument/2006/relationships/image" Target="../media/image30.png"/><Relationship Id="rId274" Type="http://schemas.openxmlformats.org/officeDocument/2006/relationships/image" Target="../media/image138.png"/><Relationship Id="rId481" Type="http://schemas.openxmlformats.org/officeDocument/2006/relationships/customXml" Target="../ink/ink240.xml"/><Relationship Id="rId69" Type="http://schemas.openxmlformats.org/officeDocument/2006/relationships/customXml" Target="../ink/ink34.xml"/><Relationship Id="rId134" Type="http://schemas.openxmlformats.org/officeDocument/2006/relationships/image" Target="../media/image68.png"/><Relationship Id="rId579" Type="http://schemas.openxmlformats.org/officeDocument/2006/relationships/customXml" Target="../ink/ink289.xml"/><Relationship Id="rId786" Type="http://schemas.openxmlformats.org/officeDocument/2006/relationships/customXml" Target="../ink/ink393.xml"/><Relationship Id="rId993" Type="http://schemas.openxmlformats.org/officeDocument/2006/relationships/image" Target="../media/image497.png"/><Relationship Id="rId341" Type="http://schemas.openxmlformats.org/officeDocument/2006/relationships/customXml" Target="../ink/ink170.xml"/><Relationship Id="rId439" Type="http://schemas.openxmlformats.org/officeDocument/2006/relationships/customXml" Target="../ink/ink219.xml"/><Relationship Id="rId646" Type="http://schemas.openxmlformats.org/officeDocument/2006/relationships/image" Target="../media/image324.png"/><Relationship Id="rId1069" Type="http://schemas.openxmlformats.org/officeDocument/2006/relationships/image" Target="../media/image535.png"/><Relationship Id="rId201" Type="http://schemas.openxmlformats.org/officeDocument/2006/relationships/customXml" Target="../ink/ink100.xml"/><Relationship Id="rId285" Type="http://schemas.openxmlformats.org/officeDocument/2006/relationships/customXml" Target="../ink/ink142.xml"/><Relationship Id="rId506" Type="http://schemas.openxmlformats.org/officeDocument/2006/relationships/image" Target="../media/image254.png"/><Relationship Id="rId853" Type="http://schemas.openxmlformats.org/officeDocument/2006/relationships/image" Target="../media/image427.png"/><Relationship Id="rId1136" Type="http://schemas.openxmlformats.org/officeDocument/2006/relationships/customXml" Target="../ink/ink568.xml"/><Relationship Id="rId492" Type="http://schemas.openxmlformats.org/officeDocument/2006/relationships/image" Target="../media/image247.png"/><Relationship Id="rId713" Type="http://schemas.openxmlformats.org/officeDocument/2006/relationships/customXml" Target="../ink/ink356.xml"/><Relationship Id="rId797" Type="http://schemas.openxmlformats.org/officeDocument/2006/relationships/image" Target="../media/image399.png"/><Relationship Id="rId920" Type="http://schemas.openxmlformats.org/officeDocument/2006/relationships/customXml" Target="../ink/ink460.xml"/><Relationship Id="rId145" Type="http://schemas.openxmlformats.org/officeDocument/2006/relationships/customXml" Target="../ink/ink72.xml"/><Relationship Id="rId352" Type="http://schemas.openxmlformats.org/officeDocument/2006/relationships/image" Target="../media/image177.png"/><Relationship Id="rId212" Type="http://schemas.openxmlformats.org/officeDocument/2006/relationships/image" Target="../media/image107.png"/><Relationship Id="rId657" Type="http://schemas.openxmlformats.org/officeDocument/2006/relationships/customXml" Target="../ink/ink328.xml"/><Relationship Id="rId864" Type="http://schemas.openxmlformats.org/officeDocument/2006/relationships/customXml" Target="../ink/ink432.xml"/><Relationship Id="rId296" Type="http://schemas.openxmlformats.org/officeDocument/2006/relationships/image" Target="../media/image149.png"/><Relationship Id="rId517" Type="http://schemas.openxmlformats.org/officeDocument/2006/relationships/customXml" Target="../ink/ink258.xml"/><Relationship Id="rId724" Type="http://schemas.openxmlformats.org/officeDocument/2006/relationships/image" Target="../media/image363.png"/><Relationship Id="rId931" Type="http://schemas.openxmlformats.org/officeDocument/2006/relationships/image" Target="../media/image466.png"/><Relationship Id="rId1147" Type="http://schemas.openxmlformats.org/officeDocument/2006/relationships/image" Target="../media/image574.png"/><Relationship Id="rId60" Type="http://schemas.openxmlformats.org/officeDocument/2006/relationships/image" Target="../media/image31.png"/><Relationship Id="rId156" Type="http://schemas.openxmlformats.org/officeDocument/2006/relationships/image" Target="../media/image79.png"/><Relationship Id="rId363" Type="http://schemas.openxmlformats.org/officeDocument/2006/relationships/customXml" Target="../ink/ink181.xml"/><Relationship Id="rId570" Type="http://schemas.openxmlformats.org/officeDocument/2006/relationships/image" Target="../media/image286.png"/><Relationship Id="rId1007" Type="http://schemas.openxmlformats.org/officeDocument/2006/relationships/image" Target="../media/image504.png"/><Relationship Id="rId223" Type="http://schemas.openxmlformats.org/officeDocument/2006/relationships/customXml" Target="../ink/ink111.xml"/><Relationship Id="rId430" Type="http://schemas.openxmlformats.org/officeDocument/2006/relationships/image" Target="../media/image216.png"/><Relationship Id="rId668" Type="http://schemas.openxmlformats.org/officeDocument/2006/relationships/image" Target="../media/image335.png"/><Relationship Id="rId875" Type="http://schemas.openxmlformats.org/officeDocument/2006/relationships/image" Target="../media/image438.png"/><Relationship Id="rId1060" Type="http://schemas.openxmlformats.org/officeDocument/2006/relationships/customXml" Target="../ink/ink530.xml"/><Relationship Id="rId18" Type="http://schemas.openxmlformats.org/officeDocument/2006/relationships/image" Target="../media/image10.png"/><Relationship Id="rId528" Type="http://schemas.openxmlformats.org/officeDocument/2006/relationships/image" Target="../media/image265.png"/><Relationship Id="rId735" Type="http://schemas.openxmlformats.org/officeDocument/2006/relationships/image" Target="../media/image368.png"/><Relationship Id="rId942" Type="http://schemas.openxmlformats.org/officeDocument/2006/relationships/customXml" Target="../ink/ink471.xml"/><Relationship Id="rId1158" Type="http://schemas.openxmlformats.org/officeDocument/2006/relationships/customXml" Target="../ink/ink579.xml"/><Relationship Id="rId167" Type="http://schemas.openxmlformats.org/officeDocument/2006/relationships/customXml" Target="../ink/ink83.xml"/><Relationship Id="rId374" Type="http://schemas.openxmlformats.org/officeDocument/2006/relationships/image" Target="../media/image188.png"/><Relationship Id="rId581" Type="http://schemas.openxmlformats.org/officeDocument/2006/relationships/customXml" Target="../ink/ink290.xml"/><Relationship Id="rId1018" Type="http://schemas.openxmlformats.org/officeDocument/2006/relationships/customXml" Target="../ink/ink509.xml"/><Relationship Id="rId71" Type="http://schemas.openxmlformats.org/officeDocument/2006/relationships/customXml" Target="../ink/ink35.xml"/><Relationship Id="rId234" Type="http://schemas.openxmlformats.org/officeDocument/2006/relationships/image" Target="../media/image118.png"/><Relationship Id="rId679" Type="http://schemas.openxmlformats.org/officeDocument/2006/relationships/customXml" Target="../ink/ink339.xml"/><Relationship Id="rId802" Type="http://schemas.openxmlformats.org/officeDocument/2006/relationships/customXml" Target="../ink/ink401.xml"/><Relationship Id="rId886" Type="http://schemas.openxmlformats.org/officeDocument/2006/relationships/customXml" Target="../ink/ink443.xml"/><Relationship Id="rId2" Type="http://schemas.openxmlformats.org/officeDocument/2006/relationships/image" Target="../media/image2.png"/><Relationship Id="rId29" Type="http://schemas.openxmlformats.org/officeDocument/2006/relationships/customXml" Target="../ink/ink14.xml"/><Relationship Id="rId441" Type="http://schemas.openxmlformats.org/officeDocument/2006/relationships/customXml" Target="../ink/ink220.xml"/><Relationship Id="rId539" Type="http://schemas.openxmlformats.org/officeDocument/2006/relationships/customXml" Target="../ink/ink269.xml"/><Relationship Id="rId746" Type="http://schemas.openxmlformats.org/officeDocument/2006/relationships/customXml" Target="../ink/ink373.xml"/><Relationship Id="rId1071" Type="http://schemas.openxmlformats.org/officeDocument/2006/relationships/image" Target="../media/image536.png"/><Relationship Id="rId1169" Type="http://schemas.openxmlformats.org/officeDocument/2006/relationships/image" Target="../media/image585.png"/><Relationship Id="rId178" Type="http://schemas.openxmlformats.org/officeDocument/2006/relationships/image" Target="../media/image90.png"/><Relationship Id="rId301" Type="http://schemas.openxmlformats.org/officeDocument/2006/relationships/customXml" Target="../ink/ink150.xml"/><Relationship Id="rId953" Type="http://schemas.openxmlformats.org/officeDocument/2006/relationships/image" Target="../media/image477.png"/><Relationship Id="rId1029" Type="http://schemas.openxmlformats.org/officeDocument/2006/relationships/image" Target="../media/image515.png"/><Relationship Id="rId82" Type="http://schemas.openxmlformats.org/officeDocument/2006/relationships/image" Target="../media/image42.png"/><Relationship Id="rId385" Type="http://schemas.openxmlformats.org/officeDocument/2006/relationships/customXml" Target="../ink/ink192.xml"/><Relationship Id="rId592" Type="http://schemas.openxmlformats.org/officeDocument/2006/relationships/image" Target="../media/image297.png"/><Relationship Id="rId606" Type="http://schemas.openxmlformats.org/officeDocument/2006/relationships/image" Target="../media/image304.png"/><Relationship Id="rId813" Type="http://schemas.openxmlformats.org/officeDocument/2006/relationships/image" Target="../media/image407.png"/><Relationship Id="rId245" Type="http://schemas.openxmlformats.org/officeDocument/2006/relationships/customXml" Target="../ink/ink122.xml"/><Relationship Id="rId452" Type="http://schemas.openxmlformats.org/officeDocument/2006/relationships/image" Target="../media/image227.png"/><Relationship Id="rId897" Type="http://schemas.openxmlformats.org/officeDocument/2006/relationships/image" Target="../media/image449.png"/><Relationship Id="rId1082" Type="http://schemas.openxmlformats.org/officeDocument/2006/relationships/customXml" Target="../ink/ink541.xml"/><Relationship Id="rId105" Type="http://schemas.openxmlformats.org/officeDocument/2006/relationships/customXml" Target="../ink/ink52.xml"/><Relationship Id="rId312" Type="http://schemas.openxmlformats.org/officeDocument/2006/relationships/image" Target="../media/image157.png"/><Relationship Id="rId757" Type="http://schemas.openxmlformats.org/officeDocument/2006/relationships/image" Target="../media/image379.png"/><Relationship Id="rId964" Type="http://schemas.openxmlformats.org/officeDocument/2006/relationships/customXml" Target="../ink/ink482.xml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96" Type="http://schemas.openxmlformats.org/officeDocument/2006/relationships/image" Target="../media/image199.png"/><Relationship Id="rId617" Type="http://schemas.openxmlformats.org/officeDocument/2006/relationships/customXml" Target="../ink/ink308.xml"/><Relationship Id="rId824" Type="http://schemas.openxmlformats.org/officeDocument/2006/relationships/customXml" Target="../ink/ink412.xml"/><Relationship Id="rId256" Type="http://schemas.openxmlformats.org/officeDocument/2006/relationships/image" Target="../media/image129.png"/><Relationship Id="rId463" Type="http://schemas.openxmlformats.org/officeDocument/2006/relationships/customXml" Target="../ink/ink231.xml"/><Relationship Id="rId670" Type="http://schemas.openxmlformats.org/officeDocument/2006/relationships/image" Target="../media/image336.png"/><Relationship Id="rId1093" Type="http://schemas.openxmlformats.org/officeDocument/2006/relationships/image" Target="../media/image547.png"/><Relationship Id="rId1107" Type="http://schemas.openxmlformats.org/officeDocument/2006/relationships/image" Target="../media/image554.png"/><Relationship Id="rId116" Type="http://schemas.openxmlformats.org/officeDocument/2006/relationships/image" Target="../media/image59.png"/><Relationship Id="rId323" Type="http://schemas.openxmlformats.org/officeDocument/2006/relationships/customXml" Target="../ink/ink161.xml"/><Relationship Id="rId530" Type="http://schemas.openxmlformats.org/officeDocument/2006/relationships/image" Target="../media/image266.png"/><Relationship Id="rId768" Type="http://schemas.openxmlformats.org/officeDocument/2006/relationships/customXml" Target="../ink/ink384.xml"/><Relationship Id="rId975" Type="http://schemas.openxmlformats.org/officeDocument/2006/relationships/image" Target="../media/image488.png"/><Relationship Id="rId1160" Type="http://schemas.openxmlformats.org/officeDocument/2006/relationships/customXml" Target="../ink/ink580.xml"/><Relationship Id="rId20" Type="http://schemas.openxmlformats.org/officeDocument/2006/relationships/image" Target="../media/image11.png"/><Relationship Id="rId628" Type="http://schemas.openxmlformats.org/officeDocument/2006/relationships/image" Target="../media/image315.png"/><Relationship Id="rId835" Type="http://schemas.openxmlformats.org/officeDocument/2006/relationships/image" Target="../media/image418.png"/><Relationship Id="rId267" Type="http://schemas.openxmlformats.org/officeDocument/2006/relationships/customXml" Target="../ink/ink133.xml"/><Relationship Id="rId474" Type="http://schemas.openxmlformats.org/officeDocument/2006/relationships/image" Target="../media/image238.png"/><Relationship Id="rId1020" Type="http://schemas.openxmlformats.org/officeDocument/2006/relationships/customXml" Target="../ink/ink510.xml"/><Relationship Id="rId1118" Type="http://schemas.openxmlformats.org/officeDocument/2006/relationships/customXml" Target="../ink/ink559.xml"/><Relationship Id="rId127" Type="http://schemas.openxmlformats.org/officeDocument/2006/relationships/customXml" Target="../ink/ink63.xml"/><Relationship Id="rId681" Type="http://schemas.openxmlformats.org/officeDocument/2006/relationships/customXml" Target="../ink/ink340.xml"/><Relationship Id="rId779" Type="http://schemas.openxmlformats.org/officeDocument/2006/relationships/image" Target="../media/image390.png"/><Relationship Id="rId902" Type="http://schemas.openxmlformats.org/officeDocument/2006/relationships/customXml" Target="../ink/ink451.xml"/><Relationship Id="rId986" Type="http://schemas.openxmlformats.org/officeDocument/2006/relationships/customXml" Target="../ink/ink493.xml"/><Relationship Id="rId31" Type="http://schemas.openxmlformats.org/officeDocument/2006/relationships/customXml" Target="../ink/ink15.xml"/><Relationship Id="rId334" Type="http://schemas.openxmlformats.org/officeDocument/2006/relationships/image" Target="../media/image168.png"/><Relationship Id="rId541" Type="http://schemas.openxmlformats.org/officeDocument/2006/relationships/customXml" Target="../ink/ink270.xml"/><Relationship Id="rId639" Type="http://schemas.openxmlformats.org/officeDocument/2006/relationships/customXml" Target="../ink/ink319.xml"/><Relationship Id="rId1171" Type="http://schemas.openxmlformats.org/officeDocument/2006/relationships/image" Target="../media/image586.png"/><Relationship Id="rId180" Type="http://schemas.openxmlformats.org/officeDocument/2006/relationships/image" Target="../media/image91.png"/><Relationship Id="rId278" Type="http://schemas.openxmlformats.org/officeDocument/2006/relationships/image" Target="../media/image140.png"/><Relationship Id="rId401" Type="http://schemas.openxmlformats.org/officeDocument/2006/relationships/customXml" Target="../ink/ink200.xml"/><Relationship Id="rId846" Type="http://schemas.openxmlformats.org/officeDocument/2006/relationships/customXml" Target="../ink/ink423.xml"/><Relationship Id="rId1031" Type="http://schemas.openxmlformats.org/officeDocument/2006/relationships/image" Target="../media/image516.png"/><Relationship Id="rId1129" Type="http://schemas.openxmlformats.org/officeDocument/2006/relationships/image" Target="../media/image565.png"/><Relationship Id="rId485" Type="http://schemas.openxmlformats.org/officeDocument/2006/relationships/customXml" Target="../ink/ink242.xml"/><Relationship Id="rId692" Type="http://schemas.openxmlformats.org/officeDocument/2006/relationships/image" Target="../media/image347.png"/><Relationship Id="rId706" Type="http://schemas.openxmlformats.org/officeDocument/2006/relationships/image" Target="../media/image354.png"/><Relationship Id="rId913" Type="http://schemas.openxmlformats.org/officeDocument/2006/relationships/image" Target="../media/image457.png"/><Relationship Id="rId42" Type="http://schemas.openxmlformats.org/officeDocument/2006/relationships/image" Target="../media/image22.png"/><Relationship Id="rId138" Type="http://schemas.openxmlformats.org/officeDocument/2006/relationships/image" Target="../media/image70.png"/><Relationship Id="rId345" Type="http://schemas.openxmlformats.org/officeDocument/2006/relationships/customXml" Target="../ink/ink172.xml"/><Relationship Id="rId552" Type="http://schemas.openxmlformats.org/officeDocument/2006/relationships/image" Target="../media/image277.png"/><Relationship Id="rId997" Type="http://schemas.openxmlformats.org/officeDocument/2006/relationships/image" Target="../media/image499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412" Type="http://schemas.openxmlformats.org/officeDocument/2006/relationships/image" Target="../media/image207.png"/><Relationship Id="rId857" Type="http://schemas.openxmlformats.org/officeDocument/2006/relationships/image" Target="../media/image429.png"/><Relationship Id="rId1042" Type="http://schemas.openxmlformats.org/officeDocument/2006/relationships/customXml" Target="../ink/ink521.xml"/><Relationship Id="rId289" Type="http://schemas.openxmlformats.org/officeDocument/2006/relationships/customXml" Target="../ink/ink144.xml"/><Relationship Id="rId496" Type="http://schemas.openxmlformats.org/officeDocument/2006/relationships/image" Target="../media/image249.png"/><Relationship Id="rId717" Type="http://schemas.openxmlformats.org/officeDocument/2006/relationships/customXml" Target="../ink/ink358.xml"/><Relationship Id="rId924" Type="http://schemas.openxmlformats.org/officeDocument/2006/relationships/customXml" Target="../ink/ink462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56" Type="http://schemas.openxmlformats.org/officeDocument/2006/relationships/image" Target="../media/image179.png"/><Relationship Id="rId563" Type="http://schemas.openxmlformats.org/officeDocument/2006/relationships/customXml" Target="../ink/ink281.xml"/><Relationship Id="rId770" Type="http://schemas.openxmlformats.org/officeDocument/2006/relationships/customXml" Target="../ink/ink385.xml"/><Relationship Id="rId216" Type="http://schemas.openxmlformats.org/officeDocument/2006/relationships/image" Target="../media/image109.png"/><Relationship Id="rId423" Type="http://schemas.openxmlformats.org/officeDocument/2006/relationships/customXml" Target="../ink/ink211.xml"/><Relationship Id="rId868" Type="http://schemas.openxmlformats.org/officeDocument/2006/relationships/customXml" Target="../ink/ink434.xml"/><Relationship Id="rId1053" Type="http://schemas.openxmlformats.org/officeDocument/2006/relationships/image" Target="../media/image527.png"/><Relationship Id="rId630" Type="http://schemas.openxmlformats.org/officeDocument/2006/relationships/image" Target="../media/image316.png"/><Relationship Id="rId728" Type="http://schemas.openxmlformats.org/officeDocument/2006/relationships/image" Target="../media/image365.png"/><Relationship Id="rId935" Type="http://schemas.openxmlformats.org/officeDocument/2006/relationships/image" Target="../media/image468.png"/><Relationship Id="rId64" Type="http://schemas.openxmlformats.org/officeDocument/2006/relationships/image" Target="../media/image33.png"/><Relationship Id="rId367" Type="http://schemas.openxmlformats.org/officeDocument/2006/relationships/customXml" Target="../ink/ink183.xml"/><Relationship Id="rId574" Type="http://schemas.openxmlformats.org/officeDocument/2006/relationships/image" Target="../media/image288.png"/><Relationship Id="rId1120" Type="http://schemas.openxmlformats.org/officeDocument/2006/relationships/customXml" Target="../ink/ink560.xml"/><Relationship Id="rId227" Type="http://schemas.openxmlformats.org/officeDocument/2006/relationships/customXml" Target="../ink/ink113.xml"/><Relationship Id="rId781" Type="http://schemas.openxmlformats.org/officeDocument/2006/relationships/image" Target="../media/image391.png"/><Relationship Id="rId879" Type="http://schemas.openxmlformats.org/officeDocument/2006/relationships/image" Target="../media/image440.png"/><Relationship Id="rId434" Type="http://schemas.openxmlformats.org/officeDocument/2006/relationships/image" Target="../media/image218.png"/><Relationship Id="rId641" Type="http://schemas.openxmlformats.org/officeDocument/2006/relationships/customXml" Target="../ink/ink320.xml"/><Relationship Id="rId739" Type="http://schemas.openxmlformats.org/officeDocument/2006/relationships/image" Target="../media/image370.png"/><Relationship Id="rId1064" Type="http://schemas.openxmlformats.org/officeDocument/2006/relationships/customXml" Target="../ink/ink532.xml"/><Relationship Id="rId280" Type="http://schemas.openxmlformats.org/officeDocument/2006/relationships/image" Target="../media/image141.png"/><Relationship Id="rId501" Type="http://schemas.openxmlformats.org/officeDocument/2006/relationships/customXml" Target="../ink/ink250.xml"/><Relationship Id="rId946" Type="http://schemas.openxmlformats.org/officeDocument/2006/relationships/customXml" Target="../ink/ink473.xml"/><Relationship Id="rId1131" Type="http://schemas.openxmlformats.org/officeDocument/2006/relationships/image" Target="../media/image566.png"/><Relationship Id="rId75" Type="http://schemas.openxmlformats.org/officeDocument/2006/relationships/customXml" Target="../ink/ink37.xml"/><Relationship Id="rId140" Type="http://schemas.openxmlformats.org/officeDocument/2006/relationships/image" Target="../media/image71.png"/><Relationship Id="rId378" Type="http://schemas.openxmlformats.org/officeDocument/2006/relationships/image" Target="../media/image190.png"/><Relationship Id="rId585" Type="http://schemas.openxmlformats.org/officeDocument/2006/relationships/customXml" Target="../ink/ink292.xml"/><Relationship Id="rId792" Type="http://schemas.openxmlformats.org/officeDocument/2006/relationships/customXml" Target="../ink/ink396.xml"/><Relationship Id="rId806" Type="http://schemas.openxmlformats.org/officeDocument/2006/relationships/customXml" Target="../ink/ink403.xml"/><Relationship Id="rId6" Type="http://schemas.openxmlformats.org/officeDocument/2006/relationships/image" Target="../media/image4.png"/><Relationship Id="rId238" Type="http://schemas.openxmlformats.org/officeDocument/2006/relationships/image" Target="../media/image120.png"/><Relationship Id="rId445" Type="http://schemas.openxmlformats.org/officeDocument/2006/relationships/customXml" Target="../ink/ink222.xml"/><Relationship Id="rId652" Type="http://schemas.openxmlformats.org/officeDocument/2006/relationships/image" Target="../media/image327.png"/><Relationship Id="rId1075" Type="http://schemas.openxmlformats.org/officeDocument/2006/relationships/image" Target="../media/image538.png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512" Type="http://schemas.openxmlformats.org/officeDocument/2006/relationships/image" Target="../media/image257.png"/><Relationship Id="rId957" Type="http://schemas.openxmlformats.org/officeDocument/2006/relationships/image" Target="../media/image479.png"/><Relationship Id="rId1142" Type="http://schemas.openxmlformats.org/officeDocument/2006/relationships/customXml" Target="../ink/ink571.xml"/><Relationship Id="rId86" Type="http://schemas.openxmlformats.org/officeDocument/2006/relationships/image" Target="../media/image44.png"/><Relationship Id="rId151" Type="http://schemas.openxmlformats.org/officeDocument/2006/relationships/customXml" Target="../ink/ink75.xml"/><Relationship Id="rId389" Type="http://schemas.openxmlformats.org/officeDocument/2006/relationships/customXml" Target="../ink/ink194.xml"/><Relationship Id="rId596" Type="http://schemas.openxmlformats.org/officeDocument/2006/relationships/image" Target="../media/image299.png"/><Relationship Id="rId817" Type="http://schemas.openxmlformats.org/officeDocument/2006/relationships/image" Target="../media/image409.png"/><Relationship Id="rId1002" Type="http://schemas.openxmlformats.org/officeDocument/2006/relationships/customXml" Target="../ink/ink501.xml"/><Relationship Id="rId249" Type="http://schemas.openxmlformats.org/officeDocument/2006/relationships/customXml" Target="../ink/ink124.xml"/><Relationship Id="rId456" Type="http://schemas.openxmlformats.org/officeDocument/2006/relationships/image" Target="../media/image229.png"/><Relationship Id="rId663" Type="http://schemas.openxmlformats.org/officeDocument/2006/relationships/customXml" Target="../ink/ink331.xml"/><Relationship Id="rId870" Type="http://schemas.openxmlformats.org/officeDocument/2006/relationships/customXml" Target="../ink/ink435.xml"/><Relationship Id="rId1086" Type="http://schemas.openxmlformats.org/officeDocument/2006/relationships/customXml" Target="../ink/ink543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16" Type="http://schemas.openxmlformats.org/officeDocument/2006/relationships/image" Target="../media/image159.png"/><Relationship Id="rId523" Type="http://schemas.openxmlformats.org/officeDocument/2006/relationships/customXml" Target="../ink/ink261.xml"/><Relationship Id="rId968" Type="http://schemas.openxmlformats.org/officeDocument/2006/relationships/customXml" Target="../ink/ink484.xml"/><Relationship Id="rId1153" Type="http://schemas.openxmlformats.org/officeDocument/2006/relationships/image" Target="../media/image577.png"/><Relationship Id="rId97" Type="http://schemas.openxmlformats.org/officeDocument/2006/relationships/customXml" Target="../ink/ink48.xml"/><Relationship Id="rId730" Type="http://schemas.openxmlformats.org/officeDocument/2006/relationships/image" Target="../media/image366.png"/><Relationship Id="rId828" Type="http://schemas.openxmlformats.org/officeDocument/2006/relationships/customXml" Target="../ink/ink414.xml"/><Relationship Id="rId1013" Type="http://schemas.openxmlformats.org/officeDocument/2006/relationships/image" Target="../media/image507.png"/><Relationship Id="rId162" Type="http://schemas.openxmlformats.org/officeDocument/2006/relationships/image" Target="../media/image82.png"/><Relationship Id="rId467" Type="http://schemas.openxmlformats.org/officeDocument/2006/relationships/customXml" Target="../ink/ink233.xml"/><Relationship Id="rId1097" Type="http://schemas.openxmlformats.org/officeDocument/2006/relationships/image" Target="../media/image549.png"/><Relationship Id="rId674" Type="http://schemas.openxmlformats.org/officeDocument/2006/relationships/image" Target="../media/image338.png"/><Relationship Id="rId881" Type="http://schemas.openxmlformats.org/officeDocument/2006/relationships/image" Target="../media/image441.png"/><Relationship Id="rId979" Type="http://schemas.openxmlformats.org/officeDocument/2006/relationships/image" Target="../media/image490.png"/><Relationship Id="rId24" Type="http://schemas.openxmlformats.org/officeDocument/2006/relationships/image" Target="../media/image13.png"/><Relationship Id="rId327" Type="http://schemas.openxmlformats.org/officeDocument/2006/relationships/customXml" Target="../ink/ink163.xml"/><Relationship Id="rId534" Type="http://schemas.openxmlformats.org/officeDocument/2006/relationships/image" Target="../media/image268.png"/><Relationship Id="rId741" Type="http://schemas.openxmlformats.org/officeDocument/2006/relationships/image" Target="../media/image371.png"/><Relationship Id="rId839" Type="http://schemas.openxmlformats.org/officeDocument/2006/relationships/image" Target="../media/image420.png"/><Relationship Id="rId1164" Type="http://schemas.openxmlformats.org/officeDocument/2006/relationships/customXml" Target="../ink/ink582.xml"/><Relationship Id="rId173" Type="http://schemas.openxmlformats.org/officeDocument/2006/relationships/customXml" Target="../ink/ink86.xml"/><Relationship Id="rId380" Type="http://schemas.openxmlformats.org/officeDocument/2006/relationships/image" Target="../media/image191.png"/><Relationship Id="rId601" Type="http://schemas.openxmlformats.org/officeDocument/2006/relationships/customXml" Target="../ink/ink300.xml"/><Relationship Id="rId1024" Type="http://schemas.openxmlformats.org/officeDocument/2006/relationships/customXml" Target="../ink/ink512.xml"/><Relationship Id="rId240" Type="http://schemas.openxmlformats.org/officeDocument/2006/relationships/image" Target="../media/image121.png"/><Relationship Id="rId478" Type="http://schemas.openxmlformats.org/officeDocument/2006/relationships/image" Target="../media/image240.png"/><Relationship Id="rId685" Type="http://schemas.openxmlformats.org/officeDocument/2006/relationships/customXml" Target="../ink/ink342.xml"/><Relationship Id="rId892" Type="http://schemas.openxmlformats.org/officeDocument/2006/relationships/customXml" Target="../ink/ink446.xml"/><Relationship Id="rId906" Type="http://schemas.openxmlformats.org/officeDocument/2006/relationships/customXml" Target="../ink/ink453.xml"/><Relationship Id="rId35" Type="http://schemas.openxmlformats.org/officeDocument/2006/relationships/customXml" Target="../ink/ink17.xml"/><Relationship Id="rId100" Type="http://schemas.openxmlformats.org/officeDocument/2006/relationships/image" Target="../media/image51.png"/><Relationship Id="rId338" Type="http://schemas.openxmlformats.org/officeDocument/2006/relationships/image" Target="../media/image170.png"/><Relationship Id="rId545" Type="http://schemas.openxmlformats.org/officeDocument/2006/relationships/customXml" Target="../ink/ink272.xml"/><Relationship Id="rId752" Type="http://schemas.openxmlformats.org/officeDocument/2006/relationships/customXml" Target="../ink/ink376.xml"/><Relationship Id="rId1175" Type="http://schemas.openxmlformats.org/officeDocument/2006/relationships/image" Target="../media/image588.png"/><Relationship Id="rId184" Type="http://schemas.openxmlformats.org/officeDocument/2006/relationships/image" Target="../media/image93.png"/><Relationship Id="rId391" Type="http://schemas.openxmlformats.org/officeDocument/2006/relationships/customXml" Target="../ink/ink195.xml"/><Relationship Id="rId405" Type="http://schemas.openxmlformats.org/officeDocument/2006/relationships/customXml" Target="../ink/ink202.xml"/><Relationship Id="rId612" Type="http://schemas.openxmlformats.org/officeDocument/2006/relationships/image" Target="../media/image307.png"/><Relationship Id="rId1035" Type="http://schemas.openxmlformats.org/officeDocument/2006/relationships/image" Target="../media/image518.png"/><Relationship Id="rId251" Type="http://schemas.openxmlformats.org/officeDocument/2006/relationships/customXml" Target="../ink/ink125.xml"/><Relationship Id="rId489" Type="http://schemas.openxmlformats.org/officeDocument/2006/relationships/customXml" Target="../ink/ink244.xml"/><Relationship Id="rId696" Type="http://schemas.openxmlformats.org/officeDocument/2006/relationships/image" Target="../media/image349.png"/><Relationship Id="rId917" Type="http://schemas.openxmlformats.org/officeDocument/2006/relationships/image" Target="../media/image459.png"/><Relationship Id="rId1102" Type="http://schemas.openxmlformats.org/officeDocument/2006/relationships/customXml" Target="../ink/ink551.xml"/><Relationship Id="rId46" Type="http://schemas.openxmlformats.org/officeDocument/2006/relationships/image" Target="../media/image24.png"/><Relationship Id="rId349" Type="http://schemas.openxmlformats.org/officeDocument/2006/relationships/customXml" Target="../ink/ink174.xml"/><Relationship Id="rId556" Type="http://schemas.openxmlformats.org/officeDocument/2006/relationships/image" Target="../media/image279.png"/><Relationship Id="rId763" Type="http://schemas.openxmlformats.org/officeDocument/2006/relationships/image" Target="../media/image382.png"/><Relationship Id="rId111" Type="http://schemas.openxmlformats.org/officeDocument/2006/relationships/customXml" Target="../ink/ink55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416" Type="http://schemas.openxmlformats.org/officeDocument/2006/relationships/image" Target="../media/image209.png"/><Relationship Id="rId970" Type="http://schemas.openxmlformats.org/officeDocument/2006/relationships/customXml" Target="../ink/ink485.xml"/><Relationship Id="rId1046" Type="http://schemas.openxmlformats.org/officeDocument/2006/relationships/customXml" Target="../ink/ink523.xml"/><Relationship Id="rId623" Type="http://schemas.openxmlformats.org/officeDocument/2006/relationships/customXml" Target="../ink/ink311.xml"/><Relationship Id="rId830" Type="http://schemas.openxmlformats.org/officeDocument/2006/relationships/customXml" Target="../ink/ink415.xml"/><Relationship Id="rId928" Type="http://schemas.openxmlformats.org/officeDocument/2006/relationships/customXml" Target="../ink/ink464.xml"/><Relationship Id="rId57" Type="http://schemas.openxmlformats.org/officeDocument/2006/relationships/customXml" Target="../ink/ink28.xml"/><Relationship Id="rId262" Type="http://schemas.openxmlformats.org/officeDocument/2006/relationships/image" Target="../media/image132.png"/><Relationship Id="rId567" Type="http://schemas.openxmlformats.org/officeDocument/2006/relationships/customXml" Target="../ink/ink283.xml"/><Relationship Id="rId1113" Type="http://schemas.openxmlformats.org/officeDocument/2006/relationships/image" Target="../media/image557.png"/><Relationship Id="rId122" Type="http://schemas.openxmlformats.org/officeDocument/2006/relationships/image" Target="../media/image62.png"/><Relationship Id="rId774" Type="http://schemas.openxmlformats.org/officeDocument/2006/relationships/customXml" Target="../ink/ink387.xml"/><Relationship Id="rId981" Type="http://schemas.openxmlformats.org/officeDocument/2006/relationships/image" Target="../media/image491.png"/><Relationship Id="rId1057" Type="http://schemas.openxmlformats.org/officeDocument/2006/relationships/image" Target="../media/image529.png"/><Relationship Id="rId427" Type="http://schemas.openxmlformats.org/officeDocument/2006/relationships/customXml" Target="../ink/ink213.xml"/><Relationship Id="rId634" Type="http://schemas.openxmlformats.org/officeDocument/2006/relationships/image" Target="../media/image318.png"/><Relationship Id="rId841" Type="http://schemas.openxmlformats.org/officeDocument/2006/relationships/image" Target="../media/image421.png"/><Relationship Id="rId273" Type="http://schemas.openxmlformats.org/officeDocument/2006/relationships/customXml" Target="../ink/ink136.xml"/><Relationship Id="rId480" Type="http://schemas.openxmlformats.org/officeDocument/2006/relationships/image" Target="../media/image241.png"/><Relationship Id="rId701" Type="http://schemas.openxmlformats.org/officeDocument/2006/relationships/customXml" Target="../ink/ink350.xml"/><Relationship Id="rId939" Type="http://schemas.openxmlformats.org/officeDocument/2006/relationships/image" Target="../media/image470.png"/><Relationship Id="rId1124" Type="http://schemas.openxmlformats.org/officeDocument/2006/relationships/customXml" Target="../ink/ink562.xml"/><Relationship Id="rId68" Type="http://schemas.openxmlformats.org/officeDocument/2006/relationships/image" Target="../media/image35.png"/><Relationship Id="rId133" Type="http://schemas.openxmlformats.org/officeDocument/2006/relationships/customXml" Target="../ink/ink66.xml"/><Relationship Id="rId340" Type="http://schemas.openxmlformats.org/officeDocument/2006/relationships/image" Target="../media/image171.png"/><Relationship Id="rId578" Type="http://schemas.openxmlformats.org/officeDocument/2006/relationships/image" Target="../media/image290.png"/><Relationship Id="rId785" Type="http://schemas.openxmlformats.org/officeDocument/2006/relationships/image" Target="../media/image393.png"/><Relationship Id="rId992" Type="http://schemas.openxmlformats.org/officeDocument/2006/relationships/customXml" Target="../ink/ink496.xml"/><Relationship Id="rId200" Type="http://schemas.openxmlformats.org/officeDocument/2006/relationships/image" Target="../media/image101.png"/><Relationship Id="rId438" Type="http://schemas.openxmlformats.org/officeDocument/2006/relationships/image" Target="../media/image220.png"/><Relationship Id="rId645" Type="http://schemas.openxmlformats.org/officeDocument/2006/relationships/customXml" Target="../ink/ink322.xml"/><Relationship Id="rId852" Type="http://schemas.openxmlformats.org/officeDocument/2006/relationships/customXml" Target="../ink/ink426.xml"/><Relationship Id="rId1068" Type="http://schemas.openxmlformats.org/officeDocument/2006/relationships/customXml" Target="../ink/ink534.xml"/><Relationship Id="rId284" Type="http://schemas.openxmlformats.org/officeDocument/2006/relationships/image" Target="../media/image143.png"/><Relationship Id="rId491" Type="http://schemas.openxmlformats.org/officeDocument/2006/relationships/customXml" Target="../ink/ink245.xml"/><Relationship Id="rId505" Type="http://schemas.openxmlformats.org/officeDocument/2006/relationships/customXml" Target="../ink/ink252.xml"/><Relationship Id="rId712" Type="http://schemas.openxmlformats.org/officeDocument/2006/relationships/image" Target="../media/image357.png"/><Relationship Id="rId1135" Type="http://schemas.openxmlformats.org/officeDocument/2006/relationships/image" Target="../media/image568.png"/><Relationship Id="rId79" Type="http://schemas.openxmlformats.org/officeDocument/2006/relationships/customXml" Target="../ink/ink39.xml"/><Relationship Id="rId144" Type="http://schemas.openxmlformats.org/officeDocument/2006/relationships/image" Target="../media/image73.png"/><Relationship Id="rId589" Type="http://schemas.openxmlformats.org/officeDocument/2006/relationships/customXml" Target="../ink/ink294.xml"/><Relationship Id="rId796" Type="http://schemas.openxmlformats.org/officeDocument/2006/relationships/customXml" Target="../ink/ink398.xml"/><Relationship Id="rId351" Type="http://schemas.openxmlformats.org/officeDocument/2006/relationships/customXml" Target="../ink/ink175.xml"/><Relationship Id="rId449" Type="http://schemas.openxmlformats.org/officeDocument/2006/relationships/customXml" Target="../ink/ink224.xml"/><Relationship Id="rId656" Type="http://schemas.openxmlformats.org/officeDocument/2006/relationships/image" Target="../media/image329.png"/><Relationship Id="rId863" Type="http://schemas.openxmlformats.org/officeDocument/2006/relationships/image" Target="../media/image432.png"/><Relationship Id="rId1079" Type="http://schemas.openxmlformats.org/officeDocument/2006/relationships/image" Target="../media/image540.png"/><Relationship Id="rId211" Type="http://schemas.openxmlformats.org/officeDocument/2006/relationships/customXml" Target="../ink/ink105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516" Type="http://schemas.openxmlformats.org/officeDocument/2006/relationships/image" Target="../media/image259.png"/><Relationship Id="rId1146" Type="http://schemas.openxmlformats.org/officeDocument/2006/relationships/customXml" Target="../ink/ink573.xml"/><Relationship Id="rId723" Type="http://schemas.openxmlformats.org/officeDocument/2006/relationships/customXml" Target="../ink/ink361.xml"/><Relationship Id="rId930" Type="http://schemas.openxmlformats.org/officeDocument/2006/relationships/customXml" Target="../ink/ink465.xml"/><Relationship Id="rId1006" Type="http://schemas.openxmlformats.org/officeDocument/2006/relationships/customXml" Target="../ink/ink503.xml"/><Relationship Id="rId155" Type="http://schemas.openxmlformats.org/officeDocument/2006/relationships/customXml" Target="../ink/ink77.xml"/><Relationship Id="rId362" Type="http://schemas.openxmlformats.org/officeDocument/2006/relationships/image" Target="../media/image182.png"/><Relationship Id="rId222" Type="http://schemas.openxmlformats.org/officeDocument/2006/relationships/image" Target="../media/image112.png"/><Relationship Id="rId667" Type="http://schemas.openxmlformats.org/officeDocument/2006/relationships/customXml" Target="../ink/ink333.xml"/><Relationship Id="rId874" Type="http://schemas.openxmlformats.org/officeDocument/2006/relationships/customXml" Target="../ink/ink437.xml"/><Relationship Id="rId17" Type="http://schemas.openxmlformats.org/officeDocument/2006/relationships/customXml" Target="../ink/ink8.xml"/><Relationship Id="rId527" Type="http://schemas.openxmlformats.org/officeDocument/2006/relationships/customXml" Target="../ink/ink263.xml"/><Relationship Id="rId734" Type="http://schemas.openxmlformats.org/officeDocument/2006/relationships/customXml" Target="../ink/ink367.xml"/><Relationship Id="rId941" Type="http://schemas.openxmlformats.org/officeDocument/2006/relationships/image" Target="../media/image471.png"/><Relationship Id="rId1157" Type="http://schemas.openxmlformats.org/officeDocument/2006/relationships/image" Target="../media/image579.png"/><Relationship Id="rId70" Type="http://schemas.openxmlformats.org/officeDocument/2006/relationships/image" Target="../media/image36.png"/><Relationship Id="rId166" Type="http://schemas.openxmlformats.org/officeDocument/2006/relationships/image" Target="../media/image84.png"/><Relationship Id="rId373" Type="http://schemas.openxmlformats.org/officeDocument/2006/relationships/customXml" Target="../ink/ink186.xml"/><Relationship Id="rId580" Type="http://schemas.openxmlformats.org/officeDocument/2006/relationships/image" Target="../media/image291.png"/><Relationship Id="rId801" Type="http://schemas.openxmlformats.org/officeDocument/2006/relationships/image" Target="../media/image401.png"/><Relationship Id="rId1017" Type="http://schemas.openxmlformats.org/officeDocument/2006/relationships/image" Target="../media/image509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6.xml"/><Relationship Id="rId440" Type="http://schemas.openxmlformats.org/officeDocument/2006/relationships/image" Target="../media/image221.png"/><Relationship Id="rId678" Type="http://schemas.openxmlformats.org/officeDocument/2006/relationships/image" Target="../media/image340.png"/><Relationship Id="rId885" Type="http://schemas.openxmlformats.org/officeDocument/2006/relationships/image" Target="../media/image443.png"/><Relationship Id="rId1070" Type="http://schemas.openxmlformats.org/officeDocument/2006/relationships/customXml" Target="../ink/ink535.xml"/><Relationship Id="rId28" Type="http://schemas.openxmlformats.org/officeDocument/2006/relationships/image" Target="../media/image15.png"/><Relationship Id="rId300" Type="http://schemas.openxmlformats.org/officeDocument/2006/relationships/image" Target="../media/image151.png"/><Relationship Id="rId538" Type="http://schemas.openxmlformats.org/officeDocument/2006/relationships/image" Target="../media/image270.png"/><Relationship Id="rId745" Type="http://schemas.openxmlformats.org/officeDocument/2006/relationships/image" Target="../media/image373.png"/><Relationship Id="rId952" Type="http://schemas.openxmlformats.org/officeDocument/2006/relationships/customXml" Target="../ink/ink476.xml"/><Relationship Id="rId1168" Type="http://schemas.openxmlformats.org/officeDocument/2006/relationships/customXml" Target="../ink/ink584.xml"/><Relationship Id="rId81" Type="http://schemas.openxmlformats.org/officeDocument/2006/relationships/customXml" Target="../ink/ink40.xml"/><Relationship Id="rId177" Type="http://schemas.openxmlformats.org/officeDocument/2006/relationships/customXml" Target="../ink/ink88.xml"/><Relationship Id="rId384" Type="http://schemas.openxmlformats.org/officeDocument/2006/relationships/image" Target="../media/image193.png"/><Relationship Id="rId591" Type="http://schemas.openxmlformats.org/officeDocument/2006/relationships/customXml" Target="../ink/ink295.xml"/><Relationship Id="rId605" Type="http://schemas.openxmlformats.org/officeDocument/2006/relationships/customXml" Target="../ink/ink302.xml"/><Relationship Id="rId812" Type="http://schemas.openxmlformats.org/officeDocument/2006/relationships/customXml" Target="../ink/ink406.xml"/><Relationship Id="rId1028" Type="http://schemas.openxmlformats.org/officeDocument/2006/relationships/customXml" Target="../ink/ink514.xml"/><Relationship Id="rId244" Type="http://schemas.openxmlformats.org/officeDocument/2006/relationships/image" Target="../media/image123.png"/><Relationship Id="rId689" Type="http://schemas.openxmlformats.org/officeDocument/2006/relationships/customXml" Target="../ink/ink344.xml"/><Relationship Id="rId896" Type="http://schemas.openxmlformats.org/officeDocument/2006/relationships/customXml" Target="../ink/ink448.xml"/><Relationship Id="rId1081" Type="http://schemas.openxmlformats.org/officeDocument/2006/relationships/image" Target="../media/image541.png"/><Relationship Id="rId39" Type="http://schemas.openxmlformats.org/officeDocument/2006/relationships/customXml" Target="../ink/ink19.xml"/><Relationship Id="rId451" Type="http://schemas.openxmlformats.org/officeDocument/2006/relationships/customXml" Target="../ink/ink225.xml"/><Relationship Id="rId549" Type="http://schemas.openxmlformats.org/officeDocument/2006/relationships/customXml" Target="../ink/ink274.xml"/><Relationship Id="rId756" Type="http://schemas.openxmlformats.org/officeDocument/2006/relationships/customXml" Target="../ink/ink378.xml"/><Relationship Id="rId104" Type="http://schemas.openxmlformats.org/officeDocument/2006/relationships/image" Target="../media/image53.png"/><Relationship Id="rId188" Type="http://schemas.openxmlformats.org/officeDocument/2006/relationships/image" Target="../media/image95.png"/><Relationship Id="rId311" Type="http://schemas.openxmlformats.org/officeDocument/2006/relationships/customXml" Target="../ink/ink155.xml"/><Relationship Id="rId395" Type="http://schemas.openxmlformats.org/officeDocument/2006/relationships/customXml" Target="../ink/ink197.xml"/><Relationship Id="rId409" Type="http://schemas.openxmlformats.org/officeDocument/2006/relationships/customXml" Target="../ink/ink204.xml"/><Relationship Id="rId963" Type="http://schemas.openxmlformats.org/officeDocument/2006/relationships/image" Target="../media/image482.png"/><Relationship Id="rId1039" Type="http://schemas.openxmlformats.org/officeDocument/2006/relationships/image" Target="../media/image520.png"/><Relationship Id="rId92" Type="http://schemas.openxmlformats.org/officeDocument/2006/relationships/image" Target="../media/image47.png"/><Relationship Id="rId616" Type="http://schemas.openxmlformats.org/officeDocument/2006/relationships/image" Target="../media/image309.png"/><Relationship Id="rId823" Type="http://schemas.openxmlformats.org/officeDocument/2006/relationships/image" Target="../media/image412.png"/><Relationship Id="rId255" Type="http://schemas.openxmlformats.org/officeDocument/2006/relationships/customXml" Target="../ink/ink127.xml"/><Relationship Id="rId462" Type="http://schemas.openxmlformats.org/officeDocument/2006/relationships/image" Target="../media/image232.png"/><Relationship Id="rId1092" Type="http://schemas.openxmlformats.org/officeDocument/2006/relationships/customXml" Target="../ink/ink546.xml"/><Relationship Id="rId1106" Type="http://schemas.openxmlformats.org/officeDocument/2006/relationships/customXml" Target="../ink/ink553.xml"/><Relationship Id="rId115" Type="http://schemas.openxmlformats.org/officeDocument/2006/relationships/customXml" Target="../ink/ink57.xml"/><Relationship Id="rId322" Type="http://schemas.openxmlformats.org/officeDocument/2006/relationships/image" Target="../media/image162.png"/><Relationship Id="rId767" Type="http://schemas.openxmlformats.org/officeDocument/2006/relationships/image" Target="../media/image384.png"/><Relationship Id="rId974" Type="http://schemas.openxmlformats.org/officeDocument/2006/relationships/customXml" Target="../ink/ink487.xml"/><Relationship Id="rId199" Type="http://schemas.openxmlformats.org/officeDocument/2006/relationships/customXml" Target="../ink/ink99.xml"/><Relationship Id="rId627" Type="http://schemas.openxmlformats.org/officeDocument/2006/relationships/customXml" Target="../ink/ink313.xml"/><Relationship Id="rId834" Type="http://schemas.openxmlformats.org/officeDocument/2006/relationships/customXml" Target="../ink/ink417.xml"/><Relationship Id="rId266" Type="http://schemas.openxmlformats.org/officeDocument/2006/relationships/image" Target="../media/image134.png"/><Relationship Id="rId473" Type="http://schemas.openxmlformats.org/officeDocument/2006/relationships/customXml" Target="../ink/ink236.xml"/><Relationship Id="rId680" Type="http://schemas.openxmlformats.org/officeDocument/2006/relationships/image" Target="../media/image341.png"/><Relationship Id="rId901" Type="http://schemas.openxmlformats.org/officeDocument/2006/relationships/image" Target="../media/image451.png"/><Relationship Id="rId1117" Type="http://schemas.openxmlformats.org/officeDocument/2006/relationships/image" Target="../media/image559.png"/><Relationship Id="rId30" Type="http://schemas.openxmlformats.org/officeDocument/2006/relationships/image" Target="../media/image16.png"/><Relationship Id="rId126" Type="http://schemas.openxmlformats.org/officeDocument/2006/relationships/image" Target="../media/image64.png"/><Relationship Id="rId333" Type="http://schemas.openxmlformats.org/officeDocument/2006/relationships/customXml" Target="../ink/ink166.xml"/><Relationship Id="rId540" Type="http://schemas.openxmlformats.org/officeDocument/2006/relationships/image" Target="../media/image271.png"/><Relationship Id="rId778" Type="http://schemas.openxmlformats.org/officeDocument/2006/relationships/customXml" Target="../ink/ink389.xml"/><Relationship Id="rId985" Type="http://schemas.openxmlformats.org/officeDocument/2006/relationships/image" Target="../media/image493.png"/><Relationship Id="rId1170" Type="http://schemas.openxmlformats.org/officeDocument/2006/relationships/customXml" Target="../ink/ink585.xml"/><Relationship Id="rId638" Type="http://schemas.openxmlformats.org/officeDocument/2006/relationships/image" Target="../media/image320.png"/><Relationship Id="rId845" Type="http://schemas.openxmlformats.org/officeDocument/2006/relationships/image" Target="../media/image423.png"/><Relationship Id="rId1030" Type="http://schemas.openxmlformats.org/officeDocument/2006/relationships/customXml" Target="../ink/ink515.xml"/><Relationship Id="rId277" Type="http://schemas.openxmlformats.org/officeDocument/2006/relationships/customXml" Target="../ink/ink138.xml"/><Relationship Id="rId400" Type="http://schemas.openxmlformats.org/officeDocument/2006/relationships/image" Target="../media/image201.png"/><Relationship Id="rId484" Type="http://schemas.openxmlformats.org/officeDocument/2006/relationships/image" Target="../media/image243.png"/><Relationship Id="rId705" Type="http://schemas.openxmlformats.org/officeDocument/2006/relationships/customXml" Target="../ink/ink352.xml"/><Relationship Id="rId1128" Type="http://schemas.openxmlformats.org/officeDocument/2006/relationships/customXml" Target="../ink/ink564.xml"/><Relationship Id="rId137" Type="http://schemas.openxmlformats.org/officeDocument/2006/relationships/customXml" Target="../ink/ink68.xml"/><Relationship Id="rId344" Type="http://schemas.openxmlformats.org/officeDocument/2006/relationships/image" Target="../media/image173.png"/><Relationship Id="rId691" Type="http://schemas.openxmlformats.org/officeDocument/2006/relationships/customXml" Target="../ink/ink345.xml"/><Relationship Id="rId789" Type="http://schemas.openxmlformats.org/officeDocument/2006/relationships/image" Target="../media/image395.png"/><Relationship Id="rId912" Type="http://schemas.openxmlformats.org/officeDocument/2006/relationships/customXml" Target="../ink/ink456.xml"/><Relationship Id="rId996" Type="http://schemas.openxmlformats.org/officeDocument/2006/relationships/customXml" Target="../ink/ink498.xml"/><Relationship Id="rId41" Type="http://schemas.openxmlformats.org/officeDocument/2006/relationships/customXml" Target="../ink/ink20.xml"/><Relationship Id="rId551" Type="http://schemas.openxmlformats.org/officeDocument/2006/relationships/customXml" Target="../ink/ink275.xml"/><Relationship Id="rId649" Type="http://schemas.openxmlformats.org/officeDocument/2006/relationships/customXml" Target="../ink/ink324.xml"/><Relationship Id="rId856" Type="http://schemas.openxmlformats.org/officeDocument/2006/relationships/customXml" Target="../ink/ink428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88" Type="http://schemas.openxmlformats.org/officeDocument/2006/relationships/image" Target="../media/image145.png"/><Relationship Id="rId411" Type="http://schemas.openxmlformats.org/officeDocument/2006/relationships/customXml" Target="../ink/ink205.xml"/><Relationship Id="rId509" Type="http://schemas.openxmlformats.org/officeDocument/2006/relationships/customXml" Target="../ink/ink254.xml"/><Relationship Id="rId1041" Type="http://schemas.openxmlformats.org/officeDocument/2006/relationships/image" Target="../media/image521.png"/><Relationship Id="rId1139" Type="http://schemas.openxmlformats.org/officeDocument/2006/relationships/image" Target="../media/image570.png"/><Relationship Id="rId495" Type="http://schemas.openxmlformats.org/officeDocument/2006/relationships/customXml" Target="../ink/ink247.xml"/><Relationship Id="rId716" Type="http://schemas.openxmlformats.org/officeDocument/2006/relationships/image" Target="../media/image359.png"/><Relationship Id="rId923" Type="http://schemas.openxmlformats.org/officeDocument/2006/relationships/image" Target="../media/image462.png"/><Relationship Id="rId52" Type="http://schemas.openxmlformats.org/officeDocument/2006/relationships/image" Target="../media/image27.png"/><Relationship Id="rId148" Type="http://schemas.openxmlformats.org/officeDocument/2006/relationships/image" Target="../media/image75.png"/><Relationship Id="rId355" Type="http://schemas.openxmlformats.org/officeDocument/2006/relationships/customXml" Target="../ink/ink177.xml"/><Relationship Id="rId562" Type="http://schemas.openxmlformats.org/officeDocument/2006/relationships/image" Target="../media/image282.png"/><Relationship Id="rId215" Type="http://schemas.openxmlformats.org/officeDocument/2006/relationships/customXml" Target="../ink/ink107.xml"/><Relationship Id="rId422" Type="http://schemas.openxmlformats.org/officeDocument/2006/relationships/image" Target="../media/image212.png"/><Relationship Id="rId867" Type="http://schemas.openxmlformats.org/officeDocument/2006/relationships/image" Target="../media/image434.png"/><Relationship Id="rId1052" Type="http://schemas.openxmlformats.org/officeDocument/2006/relationships/customXml" Target="../ink/ink526.xml"/><Relationship Id="rId299" Type="http://schemas.openxmlformats.org/officeDocument/2006/relationships/customXml" Target="../ink/ink149.xml"/><Relationship Id="rId727" Type="http://schemas.openxmlformats.org/officeDocument/2006/relationships/customXml" Target="../ink/ink363.xml"/><Relationship Id="rId934" Type="http://schemas.openxmlformats.org/officeDocument/2006/relationships/customXml" Target="../ink/ink467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66" Type="http://schemas.openxmlformats.org/officeDocument/2006/relationships/image" Target="../media/image184.png"/><Relationship Id="rId573" Type="http://schemas.openxmlformats.org/officeDocument/2006/relationships/customXml" Target="../ink/ink286.xml"/><Relationship Id="rId780" Type="http://schemas.openxmlformats.org/officeDocument/2006/relationships/customXml" Target="../ink/ink390.xml"/><Relationship Id="rId226" Type="http://schemas.openxmlformats.org/officeDocument/2006/relationships/image" Target="../media/image114.png"/><Relationship Id="rId433" Type="http://schemas.openxmlformats.org/officeDocument/2006/relationships/customXml" Target="../ink/ink216.xml"/><Relationship Id="rId878" Type="http://schemas.openxmlformats.org/officeDocument/2006/relationships/customXml" Target="../ink/ink439.xml"/><Relationship Id="rId1063" Type="http://schemas.openxmlformats.org/officeDocument/2006/relationships/image" Target="../media/image532.png"/><Relationship Id="rId640" Type="http://schemas.openxmlformats.org/officeDocument/2006/relationships/image" Target="../media/image321.png"/><Relationship Id="rId738" Type="http://schemas.openxmlformats.org/officeDocument/2006/relationships/customXml" Target="../ink/ink369.xml"/><Relationship Id="rId945" Type="http://schemas.openxmlformats.org/officeDocument/2006/relationships/image" Target="../media/image473.png"/><Relationship Id="rId74" Type="http://schemas.openxmlformats.org/officeDocument/2006/relationships/image" Target="../media/image38.png"/><Relationship Id="rId377" Type="http://schemas.openxmlformats.org/officeDocument/2006/relationships/customXml" Target="../ink/ink188.xml"/><Relationship Id="rId500" Type="http://schemas.openxmlformats.org/officeDocument/2006/relationships/image" Target="../media/image251.png"/><Relationship Id="rId584" Type="http://schemas.openxmlformats.org/officeDocument/2006/relationships/image" Target="../media/image293.png"/><Relationship Id="rId805" Type="http://schemas.openxmlformats.org/officeDocument/2006/relationships/image" Target="../media/image403.png"/><Relationship Id="rId1130" Type="http://schemas.openxmlformats.org/officeDocument/2006/relationships/customXml" Target="../ink/ink565.xml"/><Relationship Id="rId5" Type="http://schemas.openxmlformats.org/officeDocument/2006/relationships/customXml" Target="../ink/ink2.xml"/><Relationship Id="rId237" Type="http://schemas.openxmlformats.org/officeDocument/2006/relationships/customXml" Target="../ink/ink118.xml"/><Relationship Id="rId791" Type="http://schemas.openxmlformats.org/officeDocument/2006/relationships/image" Target="../media/image396.png"/><Relationship Id="rId889" Type="http://schemas.openxmlformats.org/officeDocument/2006/relationships/image" Target="../media/image445.png"/><Relationship Id="rId1074" Type="http://schemas.openxmlformats.org/officeDocument/2006/relationships/customXml" Target="../ink/ink537.xml"/><Relationship Id="rId444" Type="http://schemas.openxmlformats.org/officeDocument/2006/relationships/image" Target="../media/image223.png"/><Relationship Id="rId651" Type="http://schemas.openxmlformats.org/officeDocument/2006/relationships/customXml" Target="../ink/ink325.xml"/><Relationship Id="rId749" Type="http://schemas.openxmlformats.org/officeDocument/2006/relationships/image" Target="../media/image375.png"/><Relationship Id="rId290" Type="http://schemas.openxmlformats.org/officeDocument/2006/relationships/image" Target="../media/image146.png"/><Relationship Id="rId304" Type="http://schemas.openxmlformats.org/officeDocument/2006/relationships/image" Target="../media/image153.png"/><Relationship Id="rId388" Type="http://schemas.openxmlformats.org/officeDocument/2006/relationships/image" Target="../media/image195.png"/><Relationship Id="rId511" Type="http://schemas.openxmlformats.org/officeDocument/2006/relationships/customXml" Target="../ink/ink255.xml"/><Relationship Id="rId609" Type="http://schemas.openxmlformats.org/officeDocument/2006/relationships/customXml" Target="../ink/ink304.xml"/><Relationship Id="rId956" Type="http://schemas.openxmlformats.org/officeDocument/2006/relationships/customXml" Target="../ink/ink478.xml"/><Relationship Id="rId1141" Type="http://schemas.openxmlformats.org/officeDocument/2006/relationships/image" Target="../media/image571.png"/><Relationship Id="rId85" Type="http://schemas.openxmlformats.org/officeDocument/2006/relationships/customXml" Target="../ink/ink42.xml"/><Relationship Id="rId150" Type="http://schemas.openxmlformats.org/officeDocument/2006/relationships/image" Target="../media/image76.png"/><Relationship Id="rId595" Type="http://schemas.openxmlformats.org/officeDocument/2006/relationships/customXml" Target="../ink/ink297.xml"/><Relationship Id="rId816" Type="http://schemas.openxmlformats.org/officeDocument/2006/relationships/customXml" Target="../ink/ink408.xml"/><Relationship Id="rId1001" Type="http://schemas.openxmlformats.org/officeDocument/2006/relationships/image" Target="../media/image501.png"/><Relationship Id="rId248" Type="http://schemas.openxmlformats.org/officeDocument/2006/relationships/image" Target="../media/image125.png"/><Relationship Id="rId455" Type="http://schemas.openxmlformats.org/officeDocument/2006/relationships/customXml" Target="../ink/ink227.xml"/><Relationship Id="rId662" Type="http://schemas.openxmlformats.org/officeDocument/2006/relationships/image" Target="../media/image332.png"/><Relationship Id="rId1085" Type="http://schemas.openxmlformats.org/officeDocument/2006/relationships/image" Target="../media/image543.png"/><Relationship Id="rId12" Type="http://schemas.openxmlformats.org/officeDocument/2006/relationships/image" Target="../media/image7.png"/><Relationship Id="rId108" Type="http://schemas.openxmlformats.org/officeDocument/2006/relationships/image" Target="../media/image55.png"/><Relationship Id="rId315" Type="http://schemas.openxmlformats.org/officeDocument/2006/relationships/customXml" Target="../ink/ink157.xml"/><Relationship Id="rId522" Type="http://schemas.openxmlformats.org/officeDocument/2006/relationships/image" Target="../media/image262.png"/><Relationship Id="rId967" Type="http://schemas.openxmlformats.org/officeDocument/2006/relationships/image" Target="../media/image484.png"/><Relationship Id="rId1152" Type="http://schemas.openxmlformats.org/officeDocument/2006/relationships/customXml" Target="../ink/ink576.xml"/><Relationship Id="rId96" Type="http://schemas.openxmlformats.org/officeDocument/2006/relationships/image" Target="../media/image49.png"/><Relationship Id="rId161" Type="http://schemas.openxmlformats.org/officeDocument/2006/relationships/customXml" Target="../ink/ink80.xml"/><Relationship Id="rId399" Type="http://schemas.openxmlformats.org/officeDocument/2006/relationships/customXml" Target="../ink/ink199.xml"/><Relationship Id="rId827" Type="http://schemas.openxmlformats.org/officeDocument/2006/relationships/image" Target="../media/image414.png"/><Relationship Id="rId1012" Type="http://schemas.openxmlformats.org/officeDocument/2006/relationships/customXml" Target="../ink/ink506.xml"/><Relationship Id="rId259" Type="http://schemas.openxmlformats.org/officeDocument/2006/relationships/customXml" Target="../ink/ink129.xml"/><Relationship Id="rId466" Type="http://schemas.openxmlformats.org/officeDocument/2006/relationships/image" Target="../media/image234.png"/><Relationship Id="rId673" Type="http://schemas.openxmlformats.org/officeDocument/2006/relationships/customXml" Target="../ink/ink336.xml"/><Relationship Id="rId880" Type="http://schemas.openxmlformats.org/officeDocument/2006/relationships/customXml" Target="../ink/ink440.xml"/><Relationship Id="rId1096" Type="http://schemas.openxmlformats.org/officeDocument/2006/relationships/customXml" Target="../ink/ink548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326" Type="http://schemas.openxmlformats.org/officeDocument/2006/relationships/image" Target="../media/image164.png"/><Relationship Id="rId533" Type="http://schemas.openxmlformats.org/officeDocument/2006/relationships/customXml" Target="../ink/ink266.xml"/><Relationship Id="rId978" Type="http://schemas.openxmlformats.org/officeDocument/2006/relationships/customXml" Target="../ink/ink489.xml"/><Relationship Id="rId1163" Type="http://schemas.openxmlformats.org/officeDocument/2006/relationships/image" Target="../media/image582.png"/><Relationship Id="rId740" Type="http://schemas.openxmlformats.org/officeDocument/2006/relationships/customXml" Target="../ink/ink370.xml"/><Relationship Id="rId838" Type="http://schemas.openxmlformats.org/officeDocument/2006/relationships/customXml" Target="../ink/ink419.xml"/><Relationship Id="rId1023" Type="http://schemas.openxmlformats.org/officeDocument/2006/relationships/image" Target="../media/image512.png"/><Relationship Id="rId172" Type="http://schemas.openxmlformats.org/officeDocument/2006/relationships/image" Target="../media/image87.png"/><Relationship Id="rId477" Type="http://schemas.openxmlformats.org/officeDocument/2006/relationships/customXml" Target="../ink/ink238.xml"/><Relationship Id="rId600" Type="http://schemas.openxmlformats.org/officeDocument/2006/relationships/image" Target="../media/image301.png"/><Relationship Id="rId684" Type="http://schemas.openxmlformats.org/officeDocument/2006/relationships/image" Target="../media/image343.png"/><Relationship Id="rId337" Type="http://schemas.openxmlformats.org/officeDocument/2006/relationships/customXml" Target="../ink/ink168.xml"/><Relationship Id="rId891" Type="http://schemas.openxmlformats.org/officeDocument/2006/relationships/image" Target="../media/image446.png"/><Relationship Id="rId905" Type="http://schemas.openxmlformats.org/officeDocument/2006/relationships/image" Target="../media/image453.png"/><Relationship Id="rId989" Type="http://schemas.openxmlformats.org/officeDocument/2006/relationships/image" Target="../media/image495.png"/><Relationship Id="rId34" Type="http://schemas.openxmlformats.org/officeDocument/2006/relationships/image" Target="../media/image18.png"/><Relationship Id="rId544" Type="http://schemas.openxmlformats.org/officeDocument/2006/relationships/image" Target="../media/image273.png"/><Relationship Id="rId751" Type="http://schemas.openxmlformats.org/officeDocument/2006/relationships/image" Target="../media/image376.png"/><Relationship Id="rId849" Type="http://schemas.openxmlformats.org/officeDocument/2006/relationships/image" Target="../media/image425.png"/><Relationship Id="rId1174" Type="http://schemas.openxmlformats.org/officeDocument/2006/relationships/customXml" Target="../ink/ink587.xml"/><Relationship Id="rId183" Type="http://schemas.openxmlformats.org/officeDocument/2006/relationships/customXml" Target="../ink/ink91.xml"/><Relationship Id="rId390" Type="http://schemas.openxmlformats.org/officeDocument/2006/relationships/image" Target="../media/image196.png"/><Relationship Id="rId404" Type="http://schemas.openxmlformats.org/officeDocument/2006/relationships/image" Target="../media/image203.png"/><Relationship Id="rId611" Type="http://schemas.openxmlformats.org/officeDocument/2006/relationships/customXml" Target="../ink/ink305.xml"/><Relationship Id="rId1034" Type="http://schemas.openxmlformats.org/officeDocument/2006/relationships/customXml" Target="../ink/ink517.xml"/><Relationship Id="rId250" Type="http://schemas.openxmlformats.org/officeDocument/2006/relationships/image" Target="../media/image126.png"/><Relationship Id="rId488" Type="http://schemas.openxmlformats.org/officeDocument/2006/relationships/image" Target="../media/image245.png"/><Relationship Id="rId695" Type="http://schemas.openxmlformats.org/officeDocument/2006/relationships/customXml" Target="../ink/ink347.xml"/><Relationship Id="rId709" Type="http://schemas.openxmlformats.org/officeDocument/2006/relationships/customXml" Target="../ink/ink354.xml"/><Relationship Id="rId916" Type="http://schemas.openxmlformats.org/officeDocument/2006/relationships/customXml" Target="../ink/ink458.xml"/><Relationship Id="rId1101" Type="http://schemas.openxmlformats.org/officeDocument/2006/relationships/image" Target="../media/image551.png"/><Relationship Id="rId45" Type="http://schemas.openxmlformats.org/officeDocument/2006/relationships/customXml" Target="../ink/ink22.xml"/><Relationship Id="rId110" Type="http://schemas.openxmlformats.org/officeDocument/2006/relationships/image" Target="../media/image56.png"/><Relationship Id="rId348" Type="http://schemas.openxmlformats.org/officeDocument/2006/relationships/image" Target="../media/image175.png"/><Relationship Id="rId555" Type="http://schemas.openxmlformats.org/officeDocument/2006/relationships/customXml" Target="../ink/ink277.xml"/><Relationship Id="rId762" Type="http://schemas.openxmlformats.org/officeDocument/2006/relationships/customXml" Target="../ink/ink381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415" Type="http://schemas.openxmlformats.org/officeDocument/2006/relationships/customXml" Target="../ink/ink207.xml"/><Relationship Id="rId622" Type="http://schemas.openxmlformats.org/officeDocument/2006/relationships/image" Target="../media/image312.png"/><Relationship Id="rId1045" Type="http://schemas.openxmlformats.org/officeDocument/2006/relationships/image" Target="../media/image523.png"/><Relationship Id="rId261" Type="http://schemas.openxmlformats.org/officeDocument/2006/relationships/customXml" Target="../ink/ink130.xml"/><Relationship Id="rId499" Type="http://schemas.openxmlformats.org/officeDocument/2006/relationships/customXml" Target="../ink/ink249.xml"/><Relationship Id="rId927" Type="http://schemas.openxmlformats.org/officeDocument/2006/relationships/image" Target="../media/image464.png"/><Relationship Id="rId1112" Type="http://schemas.openxmlformats.org/officeDocument/2006/relationships/customXml" Target="../ink/ink556.xml"/><Relationship Id="rId56" Type="http://schemas.openxmlformats.org/officeDocument/2006/relationships/image" Target="../media/image29.png"/><Relationship Id="rId359" Type="http://schemas.openxmlformats.org/officeDocument/2006/relationships/customXml" Target="../ink/ink179.xml"/><Relationship Id="rId566" Type="http://schemas.openxmlformats.org/officeDocument/2006/relationships/image" Target="../media/image284.png"/><Relationship Id="rId773" Type="http://schemas.openxmlformats.org/officeDocument/2006/relationships/image" Target="../media/image387.png"/><Relationship Id="rId121" Type="http://schemas.openxmlformats.org/officeDocument/2006/relationships/customXml" Target="../ink/ink60.xml"/><Relationship Id="rId219" Type="http://schemas.openxmlformats.org/officeDocument/2006/relationships/customXml" Target="../ink/ink109.xml"/><Relationship Id="rId426" Type="http://schemas.openxmlformats.org/officeDocument/2006/relationships/image" Target="../media/image214.png"/><Relationship Id="rId633" Type="http://schemas.openxmlformats.org/officeDocument/2006/relationships/customXml" Target="../ink/ink316.xml"/><Relationship Id="rId980" Type="http://schemas.openxmlformats.org/officeDocument/2006/relationships/customXml" Target="../ink/ink490.xml"/><Relationship Id="rId1056" Type="http://schemas.openxmlformats.org/officeDocument/2006/relationships/customXml" Target="../ink/ink528.xml"/><Relationship Id="rId840" Type="http://schemas.openxmlformats.org/officeDocument/2006/relationships/customXml" Target="../ink/ink420.xml"/><Relationship Id="rId938" Type="http://schemas.openxmlformats.org/officeDocument/2006/relationships/customXml" Target="../ink/ink469.xml"/><Relationship Id="rId67" Type="http://schemas.openxmlformats.org/officeDocument/2006/relationships/customXml" Target="../ink/ink33.xml"/><Relationship Id="rId272" Type="http://schemas.openxmlformats.org/officeDocument/2006/relationships/image" Target="../media/image137.png"/><Relationship Id="rId577" Type="http://schemas.openxmlformats.org/officeDocument/2006/relationships/customXml" Target="../ink/ink288.xml"/><Relationship Id="rId700" Type="http://schemas.openxmlformats.org/officeDocument/2006/relationships/image" Target="../media/image351.png"/><Relationship Id="rId1123" Type="http://schemas.openxmlformats.org/officeDocument/2006/relationships/image" Target="../media/image562.png"/><Relationship Id="rId132" Type="http://schemas.openxmlformats.org/officeDocument/2006/relationships/image" Target="../media/image67.png"/><Relationship Id="rId784" Type="http://schemas.openxmlformats.org/officeDocument/2006/relationships/customXml" Target="../ink/ink392.xml"/><Relationship Id="rId991" Type="http://schemas.openxmlformats.org/officeDocument/2006/relationships/image" Target="../media/image496.png"/><Relationship Id="rId1067" Type="http://schemas.openxmlformats.org/officeDocument/2006/relationships/image" Target="../media/image534.png"/><Relationship Id="rId437" Type="http://schemas.openxmlformats.org/officeDocument/2006/relationships/customXml" Target="../ink/ink218.xml"/><Relationship Id="rId644" Type="http://schemas.openxmlformats.org/officeDocument/2006/relationships/image" Target="../media/image323.png"/><Relationship Id="rId851" Type="http://schemas.openxmlformats.org/officeDocument/2006/relationships/image" Target="../media/image426.png"/><Relationship Id="rId283" Type="http://schemas.openxmlformats.org/officeDocument/2006/relationships/customXml" Target="../ink/ink141.xml"/><Relationship Id="rId490" Type="http://schemas.openxmlformats.org/officeDocument/2006/relationships/image" Target="../media/image246.png"/><Relationship Id="rId504" Type="http://schemas.openxmlformats.org/officeDocument/2006/relationships/image" Target="../media/image253.png"/><Relationship Id="rId711" Type="http://schemas.openxmlformats.org/officeDocument/2006/relationships/customXml" Target="../ink/ink355.xml"/><Relationship Id="rId949" Type="http://schemas.openxmlformats.org/officeDocument/2006/relationships/image" Target="../media/image475.png"/><Relationship Id="rId1134" Type="http://schemas.openxmlformats.org/officeDocument/2006/relationships/customXml" Target="../ink/ink567.xml"/><Relationship Id="rId78" Type="http://schemas.openxmlformats.org/officeDocument/2006/relationships/image" Target="../media/image40.png"/><Relationship Id="rId143" Type="http://schemas.openxmlformats.org/officeDocument/2006/relationships/customXml" Target="../ink/ink71.xml"/><Relationship Id="rId350" Type="http://schemas.openxmlformats.org/officeDocument/2006/relationships/image" Target="../media/image176.png"/><Relationship Id="rId588" Type="http://schemas.openxmlformats.org/officeDocument/2006/relationships/image" Target="../media/image295.png"/><Relationship Id="rId795" Type="http://schemas.openxmlformats.org/officeDocument/2006/relationships/image" Target="../media/image398.png"/><Relationship Id="rId809" Type="http://schemas.openxmlformats.org/officeDocument/2006/relationships/image" Target="../media/image405.png"/><Relationship Id="rId9" Type="http://schemas.openxmlformats.org/officeDocument/2006/relationships/customXml" Target="../ink/ink4.xml"/><Relationship Id="rId210" Type="http://schemas.openxmlformats.org/officeDocument/2006/relationships/image" Target="../media/image106.png"/><Relationship Id="rId448" Type="http://schemas.openxmlformats.org/officeDocument/2006/relationships/image" Target="../media/image225.png"/><Relationship Id="rId655" Type="http://schemas.openxmlformats.org/officeDocument/2006/relationships/customXml" Target="../ink/ink327.xml"/><Relationship Id="rId862" Type="http://schemas.openxmlformats.org/officeDocument/2006/relationships/customXml" Target="../ink/ink431.xml"/><Relationship Id="rId1078" Type="http://schemas.openxmlformats.org/officeDocument/2006/relationships/customXml" Target="../ink/ink539.xml"/><Relationship Id="rId294" Type="http://schemas.openxmlformats.org/officeDocument/2006/relationships/image" Target="../media/image148.png"/><Relationship Id="rId308" Type="http://schemas.openxmlformats.org/officeDocument/2006/relationships/image" Target="../media/image155.png"/><Relationship Id="rId515" Type="http://schemas.openxmlformats.org/officeDocument/2006/relationships/customXml" Target="../ink/ink257.xml"/><Relationship Id="rId722" Type="http://schemas.openxmlformats.org/officeDocument/2006/relationships/image" Target="../media/image362.png"/><Relationship Id="rId1145" Type="http://schemas.openxmlformats.org/officeDocument/2006/relationships/image" Target="../media/image573.png"/><Relationship Id="rId89" Type="http://schemas.openxmlformats.org/officeDocument/2006/relationships/customXml" Target="../ink/ink44.xml"/><Relationship Id="rId154" Type="http://schemas.openxmlformats.org/officeDocument/2006/relationships/image" Target="../media/image78.png"/><Relationship Id="rId361" Type="http://schemas.openxmlformats.org/officeDocument/2006/relationships/customXml" Target="../ink/ink180.xml"/><Relationship Id="rId599" Type="http://schemas.openxmlformats.org/officeDocument/2006/relationships/customXml" Target="../ink/ink299.xml"/><Relationship Id="rId1005" Type="http://schemas.openxmlformats.org/officeDocument/2006/relationships/image" Target="../media/image503.png"/><Relationship Id="rId459" Type="http://schemas.openxmlformats.org/officeDocument/2006/relationships/customXml" Target="../ink/ink229.xml"/><Relationship Id="rId666" Type="http://schemas.openxmlformats.org/officeDocument/2006/relationships/image" Target="../media/image334.png"/><Relationship Id="rId873" Type="http://schemas.openxmlformats.org/officeDocument/2006/relationships/image" Target="../media/image437.png"/><Relationship Id="rId1089" Type="http://schemas.openxmlformats.org/officeDocument/2006/relationships/image" Target="../media/image545.png"/><Relationship Id="rId16" Type="http://schemas.openxmlformats.org/officeDocument/2006/relationships/image" Target="../media/image9.png"/><Relationship Id="rId221" Type="http://schemas.openxmlformats.org/officeDocument/2006/relationships/customXml" Target="../ink/ink110.xml"/><Relationship Id="rId319" Type="http://schemas.openxmlformats.org/officeDocument/2006/relationships/customXml" Target="../ink/ink159.xml"/><Relationship Id="rId526" Type="http://schemas.openxmlformats.org/officeDocument/2006/relationships/image" Target="../media/image264.png"/><Relationship Id="rId1156" Type="http://schemas.openxmlformats.org/officeDocument/2006/relationships/customXml" Target="../ink/ink578.xml"/><Relationship Id="rId733" Type="http://schemas.openxmlformats.org/officeDocument/2006/relationships/image" Target="../media/image367.png"/><Relationship Id="rId940" Type="http://schemas.openxmlformats.org/officeDocument/2006/relationships/customXml" Target="../ink/ink470.xml"/><Relationship Id="rId1016" Type="http://schemas.openxmlformats.org/officeDocument/2006/relationships/customXml" Target="../ink/ink508.xml"/><Relationship Id="rId165" Type="http://schemas.openxmlformats.org/officeDocument/2006/relationships/customXml" Target="../ink/ink82.xml"/><Relationship Id="rId372" Type="http://schemas.openxmlformats.org/officeDocument/2006/relationships/image" Target="../media/image187.png"/><Relationship Id="rId677" Type="http://schemas.openxmlformats.org/officeDocument/2006/relationships/customXml" Target="../ink/ink338.xml"/><Relationship Id="rId800" Type="http://schemas.openxmlformats.org/officeDocument/2006/relationships/customXml" Target="../ink/ink400.xml"/><Relationship Id="rId232" Type="http://schemas.openxmlformats.org/officeDocument/2006/relationships/image" Target="../media/image117.png"/><Relationship Id="rId884" Type="http://schemas.openxmlformats.org/officeDocument/2006/relationships/customXml" Target="../ink/ink442.xml"/><Relationship Id="rId27" Type="http://schemas.openxmlformats.org/officeDocument/2006/relationships/customXml" Target="../ink/ink13.xml"/><Relationship Id="rId537" Type="http://schemas.openxmlformats.org/officeDocument/2006/relationships/customXml" Target="../ink/ink268.xml"/><Relationship Id="rId744" Type="http://schemas.openxmlformats.org/officeDocument/2006/relationships/customXml" Target="../ink/ink372.xml"/><Relationship Id="rId951" Type="http://schemas.openxmlformats.org/officeDocument/2006/relationships/image" Target="../media/image476.png"/><Relationship Id="rId1167" Type="http://schemas.openxmlformats.org/officeDocument/2006/relationships/image" Target="../media/image584.png"/><Relationship Id="rId80" Type="http://schemas.openxmlformats.org/officeDocument/2006/relationships/image" Target="../media/image41.png"/><Relationship Id="rId176" Type="http://schemas.openxmlformats.org/officeDocument/2006/relationships/image" Target="../media/image89.png"/><Relationship Id="rId383" Type="http://schemas.openxmlformats.org/officeDocument/2006/relationships/customXml" Target="../ink/ink191.xml"/><Relationship Id="rId590" Type="http://schemas.openxmlformats.org/officeDocument/2006/relationships/image" Target="../media/image296.png"/><Relationship Id="rId604" Type="http://schemas.openxmlformats.org/officeDocument/2006/relationships/image" Target="../media/image303.png"/><Relationship Id="rId811" Type="http://schemas.openxmlformats.org/officeDocument/2006/relationships/image" Target="../media/image406.png"/><Relationship Id="rId1027" Type="http://schemas.openxmlformats.org/officeDocument/2006/relationships/image" Target="../media/image514.png"/><Relationship Id="rId243" Type="http://schemas.openxmlformats.org/officeDocument/2006/relationships/customXml" Target="../ink/ink121.xml"/><Relationship Id="rId450" Type="http://schemas.openxmlformats.org/officeDocument/2006/relationships/image" Target="../media/image226.png"/><Relationship Id="rId688" Type="http://schemas.openxmlformats.org/officeDocument/2006/relationships/image" Target="../media/image345.png"/><Relationship Id="rId895" Type="http://schemas.openxmlformats.org/officeDocument/2006/relationships/image" Target="../media/image448.png"/><Relationship Id="rId909" Type="http://schemas.openxmlformats.org/officeDocument/2006/relationships/image" Target="../media/image455.png"/><Relationship Id="rId1080" Type="http://schemas.openxmlformats.org/officeDocument/2006/relationships/customXml" Target="../ink/ink540.xml"/><Relationship Id="rId38" Type="http://schemas.openxmlformats.org/officeDocument/2006/relationships/image" Target="../media/image20.png"/><Relationship Id="rId103" Type="http://schemas.openxmlformats.org/officeDocument/2006/relationships/customXml" Target="../ink/ink51.xml"/><Relationship Id="rId310" Type="http://schemas.openxmlformats.org/officeDocument/2006/relationships/image" Target="../media/image156.png"/><Relationship Id="rId548" Type="http://schemas.openxmlformats.org/officeDocument/2006/relationships/image" Target="../media/image275.png"/><Relationship Id="rId755" Type="http://schemas.openxmlformats.org/officeDocument/2006/relationships/image" Target="../media/image378.png"/><Relationship Id="rId962" Type="http://schemas.openxmlformats.org/officeDocument/2006/relationships/customXml" Target="../ink/ink481.xml"/><Relationship Id="rId91" Type="http://schemas.openxmlformats.org/officeDocument/2006/relationships/customXml" Target="../ink/ink45.xml"/><Relationship Id="rId187" Type="http://schemas.openxmlformats.org/officeDocument/2006/relationships/customXml" Target="../ink/ink93.xml"/><Relationship Id="rId394" Type="http://schemas.openxmlformats.org/officeDocument/2006/relationships/image" Target="../media/image198.png"/><Relationship Id="rId408" Type="http://schemas.openxmlformats.org/officeDocument/2006/relationships/image" Target="../media/image205.png"/><Relationship Id="rId615" Type="http://schemas.openxmlformats.org/officeDocument/2006/relationships/customXml" Target="../ink/ink307.xml"/><Relationship Id="rId822" Type="http://schemas.openxmlformats.org/officeDocument/2006/relationships/customXml" Target="../ink/ink411.xml"/><Relationship Id="rId1038" Type="http://schemas.openxmlformats.org/officeDocument/2006/relationships/customXml" Target="../ink/ink519.xml"/><Relationship Id="rId254" Type="http://schemas.openxmlformats.org/officeDocument/2006/relationships/image" Target="../media/image128.png"/><Relationship Id="rId699" Type="http://schemas.openxmlformats.org/officeDocument/2006/relationships/customXml" Target="../ink/ink349.xml"/><Relationship Id="rId1091" Type="http://schemas.openxmlformats.org/officeDocument/2006/relationships/image" Target="../media/image546.png"/><Relationship Id="rId1105" Type="http://schemas.openxmlformats.org/officeDocument/2006/relationships/image" Target="../media/image553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461" Type="http://schemas.openxmlformats.org/officeDocument/2006/relationships/customXml" Target="../ink/ink230.xml"/><Relationship Id="rId559" Type="http://schemas.openxmlformats.org/officeDocument/2006/relationships/customXml" Target="../ink/ink279.xml"/><Relationship Id="rId766" Type="http://schemas.openxmlformats.org/officeDocument/2006/relationships/customXml" Target="../ink/ink383.xml"/><Relationship Id="rId198" Type="http://schemas.openxmlformats.org/officeDocument/2006/relationships/image" Target="../media/image100.png"/><Relationship Id="rId321" Type="http://schemas.openxmlformats.org/officeDocument/2006/relationships/customXml" Target="../ink/ink160.xml"/><Relationship Id="rId419" Type="http://schemas.openxmlformats.org/officeDocument/2006/relationships/customXml" Target="../ink/ink209.xml"/><Relationship Id="rId626" Type="http://schemas.openxmlformats.org/officeDocument/2006/relationships/image" Target="../media/image314.png"/><Relationship Id="rId973" Type="http://schemas.openxmlformats.org/officeDocument/2006/relationships/image" Target="../media/image487.png"/><Relationship Id="rId1049" Type="http://schemas.openxmlformats.org/officeDocument/2006/relationships/image" Target="../media/image525.png"/><Relationship Id="rId833" Type="http://schemas.openxmlformats.org/officeDocument/2006/relationships/image" Target="../media/image417.png"/><Relationship Id="rId1116" Type="http://schemas.openxmlformats.org/officeDocument/2006/relationships/customXml" Target="../ink/ink558.xml"/><Relationship Id="rId265" Type="http://schemas.openxmlformats.org/officeDocument/2006/relationships/customXml" Target="../ink/ink132.xml"/><Relationship Id="rId472" Type="http://schemas.openxmlformats.org/officeDocument/2006/relationships/image" Target="../media/image237.png"/><Relationship Id="rId900" Type="http://schemas.openxmlformats.org/officeDocument/2006/relationships/customXml" Target="../ink/ink450.xml"/><Relationship Id="rId125" Type="http://schemas.openxmlformats.org/officeDocument/2006/relationships/customXml" Target="../ink/ink62.xml"/><Relationship Id="rId332" Type="http://schemas.openxmlformats.org/officeDocument/2006/relationships/image" Target="../media/image167.png"/><Relationship Id="rId777" Type="http://schemas.openxmlformats.org/officeDocument/2006/relationships/image" Target="../media/image389.png"/><Relationship Id="rId984" Type="http://schemas.openxmlformats.org/officeDocument/2006/relationships/customXml" Target="../ink/ink492.xml"/><Relationship Id="rId637" Type="http://schemas.openxmlformats.org/officeDocument/2006/relationships/customXml" Target="../ink/ink318.xml"/><Relationship Id="rId844" Type="http://schemas.openxmlformats.org/officeDocument/2006/relationships/customXml" Target="../ink/ink422.xml"/><Relationship Id="rId276" Type="http://schemas.openxmlformats.org/officeDocument/2006/relationships/image" Target="../media/image139.png"/><Relationship Id="rId483" Type="http://schemas.openxmlformats.org/officeDocument/2006/relationships/customXml" Target="../ink/ink241.xml"/><Relationship Id="rId690" Type="http://schemas.openxmlformats.org/officeDocument/2006/relationships/image" Target="../media/image346.png"/><Relationship Id="rId704" Type="http://schemas.openxmlformats.org/officeDocument/2006/relationships/image" Target="../media/image353.png"/><Relationship Id="rId911" Type="http://schemas.openxmlformats.org/officeDocument/2006/relationships/image" Target="../media/image456.png"/><Relationship Id="rId1127" Type="http://schemas.openxmlformats.org/officeDocument/2006/relationships/image" Target="../media/image564.png"/><Relationship Id="rId40" Type="http://schemas.openxmlformats.org/officeDocument/2006/relationships/image" Target="../media/image21.png"/><Relationship Id="rId136" Type="http://schemas.openxmlformats.org/officeDocument/2006/relationships/image" Target="../media/image69.png"/><Relationship Id="rId343" Type="http://schemas.openxmlformats.org/officeDocument/2006/relationships/customXml" Target="../ink/ink171.xml"/><Relationship Id="rId550" Type="http://schemas.openxmlformats.org/officeDocument/2006/relationships/image" Target="../media/image276.png"/><Relationship Id="rId788" Type="http://schemas.openxmlformats.org/officeDocument/2006/relationships/customXml" Target="../ink/ink394.xml"/><Relationship Id="rId995" Type="http://schemas.openxmlformats.org/officeDocument/2006/relationships/image" Target="../media/image498.png"/><Relationship Id="rId203" Type="http://schemas.openxmlformats.org/officeDocument/2006/relationships/customXml" Target="../ink/ink101.xml"/><Relationship Id="rId648" Type="http://schemas.openxmlformats.org/officeDocument/2006/relationships/image" Target="../media/image325.png"/><Relationship Id="rId855" Type="http://schemas.openxmlformats.org/officeDocument/2006/relationships/image" Target="../media/image428.png"/><Relationship Id="rId1040" Type="http://schemas.openxmlformats.org/officeDocument/2006/relationships/customXml" Target="../ink/ink520.xml"/><Relationship Id="rId287" Type="http://schemas.openxmlformats.org/officeDocument/2006/relationships/customXml" Target="../ink/ink143.xml"/><Relationship Id="rId410" Type="http://schemas.openxmlformats.org/officeDocument/2006/relationships/image" Target="../media/image206.png"/><Relationship Id="rId494" Type="http://schemas.openxmlformats.org/officeDocument/2006/relationships/image" Target="../media/image248.png"/><Relationship Id="rId508" Type="http://schemas.openxmlformats.org/officeDocument/2006/relationships/image" Target="../media/image255.png"/><Relationship Id="rId715" Type="http://schemas.openxmlformats.org/officeDocument/2006/relationships/customXml" Target="../ink/ink357.xml"/><Relationship Id="rId922" Type="http://schemas.openxmlformats.org/officeDocument/2006/relationships/customXml" Target="../ink/ink461.xml"/><Relationship Id="rId1138" Type="http://schemas.openxmlformats.org/officeDocument/2006/relationships/customXml" Target="../ink/ink569.xml"/><Relationship Id="rId147" Type="http://schemas.openxmlformats.org/officeDocument/2006/relationships/customXml" Target="../ink/ink73.xml"/><Relationship Id="rId354" Type="http://schemas.openxmlformats.org/officeDocument/2006/relationships/image" Target="../media/image178.png"/><Relationship Id="rId799" Type="http://schemas.openxmlformats.org/officeDocument/2006/relationships/image" Target="../media/image400.png"/><Relationship Id="rId51" Type="http://schemas.openxmlformats.org/officeDocument/2006/relationships/customXml" Target="../ink/ink25.xml"/><Relationship Id="rId561" Type="http://schemas.openxmlformats.org/officeDocument/2006/relationships/customXml" Target="../ink/ink280.xml"/><Relationship Id="rId659" Type="http://schemas.openxmlformats.org/officeDocument/2006/relationships/customXml" Target="../ink/ink329.xml"/><Relationship Id="rId866" Type="http://schemas.openxmlformats.org/officeDocument/2006/relationships/customXml" Target="../ink/ink433.xml"/><Relationship Id="rId214" Type="http://schemas.openxmlformats.org/officeDocument/2006/relationships/image" Target="../media/image108.png"/><Relationship Id="rId298" Type="http://schemas.openxmlformats.org/officeDocument/2006/relationships/image" Target="../media/image150.png"/><Relationship Id="rId421" Type="http://schemas.openxmlformats.org/officeDocument/2006/relationships/customXml" Target="../ink/ink210.xml"/><Relationship Id="rId519" Type="http://schemas.openxmlformats.org/officeDocument/2006/relationships/customXml" Target="../ink/ink259.xml"/><Relationship Id="rId1051" Type="http://schemas.openxmlformats.org/officeDocument/2006/relationships/image" Target="../media/image526.png"/><Relationship Id="rId1149" Type="http://schemas.openxmlformats.org/officeDocument/2006/relationships/image" Target="../media/image575.png"/><Relationship Id="rId158" Type="http://schemas.openxmlformats.org/officeDocument/2006/relationships/image" Target="../media/image80.png"/><Relationship Id="rId726" Type="http://schemas.openxmlformats.org/officeDocument/2006/relationships/image" Target="../media/image364.png"/><Relationship Id="rId933" Type="http://schemas.openxmlformats.org/officeDocument/2006/relationships/image" Target="../media/image467.png"/><Relationship Id="rId1009" Type="http://schemas.openxmlformats.org/officeDocument/2006/relationships/image" Target="../media/image505.png"/><Relationship Id="rId62" Type="http://schemas.openxmlformats.org/officeDocument/2006/relationships/image" Target="../media/image32.png"/><Relationship Id="rId365" Type="http://schemas.openxmlformats.org/officeDocument/2006/relationships/customXml" Target="../ink/ink182.xml"/><Relationship Id="rId572" Type="http://schemas.openxmlformats.org/officeDocument/2006/relationships/image" Target="../media/image287.png"/><Relationship Id="rId225" Type="http://schemas.openxmlformats.org/officeDocument/2006/relationships/customXml" Target="../ink/ink112.xml"/><Relationship Id="rId432" Type="http://schemas.openxmlformats.org/officeDocument/2006/relationships/image" Target="../media/image217.png"/><Relationship Id="rId877" Type="http://schemas.openxmlformats.org/officeDocument/2006/relationships/image" Target="../media/image439.png"/><Relationship Id="rId1062" Type="http://schemas.openxmlformats.org/officeDocument/2006/relationships/customXml" Target="../ink/ink531.xml"/><Relationship Id="rId737" Type="http://schemas.openxmlformats.org/officeDocument/2006/relationships/image" Target="../media/image369.png"/><Relationship Id="rId944" Type="http://schemas.openxmlformats.org/officeDocument/2006/relationships/customXml" Target="../ink/ink472.xml"/><Relationship Id="rId73" Type="http://schemas.openxmlformats.org/officeDocument/2006/relationships/customXml" Target="../ink/ink36.xml"/><Relationship Id="rId169" Type="http://schemas.openxmlformats.org/officeDocument/2006/relationships/customXml" Target="../ink/ink84.xml"/><Relationship Id="rId376" Type="http://schemas.openxmlformats.org/officeDocument/2006/relationships/image" Target="../media/image189.png"/><Relationship Id="rId583" Type="http://schemas.openxmlformats.org/officeDocument/2006/relationships/customXml" Target="../ink/ink291.xml"/><Relationship Id="rId790" Type="http://schemas.openxmlformats.org/officeDocument/2006/relationships/customXml" Target="../ink/ink395.xml"/><Relationship Id="rId804" Type="http://schemas.openxmlformats.org/officeDocument/2006/relationships/customXml" Target="../ink/ink402.xml"/><Relationship Id="rId4" Type="http://schemas.openxmlformats.org/officeDocument/2006/relationships/image" Target="../media/image3.png"/><Relationship Id="rId236" Type="http://schemas.openxmlformats.org/officeDocument/2006/relationships/image" Target="../media/image119.png"/><Relationship Id="rId443" Type="http://schemas.openxmlformats.org/officeDocument/2006/relationships/customXml" Target="../ink/ink221.xml"/><Relationship Id="rId650" Type="http://schemas.openxmlformats.org/officeDocument/2006/relationships/image" Target="../media/image326.png"/><Relationship Id="rId888" Type="http://schemas.openxmlformats.org/officeDocument/2006/relationships/customXml" Target="../ink/ink444.xml"/><Relationship Id="rId1073" Type="http://schemas.openxmlformats.org/officeDocument/2006/relationships/image" Target="../media/image537.png"/><Relationship Id="rId303" Type="http://schemas.openxmlformats.org/officeDocument/2006/relationships/customXml" Target="../ink/ink151.xml"/><Relationship Id="rId748" Type="http://schemas.openxmlformats.org/officeDocument/2006/relationships/customXml" Target="../ink/ink374.xml"/><Relationship Id="rId955" Type="http://schemas.openxmlformats.org/officeDocument/2006/relationships/image" Target="../media/image478.png"/><Relationship Id="rId1140" Type="http://schemas.openxmlformats.org/officeDocument/2006/relationships/customXml" Target="../ink/ink570.xml"/><Relationship Id="rId84" Type="http://schemas.openxmlformats.org/officeDocument/2006/relationships/image" Target="../media/image43.png"/><Relationship Id="rId387" Type="http://schemas.openxmlformats.org/officeDocument/2006/relationships/customXml" Target="../ink/ink193.xml"/><Relationship Id="rId510" Type="http://schemas.openxmlformats.org/officeDocument/2006/relationships/image" Target="../media/image256.png"/><Relationship Id="rId594" Type="http://schemas.openxmlformats.org/officeDocument/2006/relationships/image" Target="../media/image298.png"/><Relationship Id="rId608" Type="http://schemas.openxmlformats.org/officeDocument/2006/relationships/image" Target="../media/image305.png"/><Relationship Id="rId815" Type="http://schemas.openxmlformats.org/officeDocument/2006/relationships/image" Target="../media/image408.png"/><Relationship Id="rId247" Type="http://schemas.openxmlformats.org/officeDocument/2006/relationships/customXml" Target="../ink/ink123.xml"/><Relationship Id="rId899" Type="http://schemas.openxmlformats.org/officeDocument/2006/relationships/image" Target="../media/image450.png"/><Relationship Id="rId1000" Type="http://schemas.openxmlformats.org/officeDocument/2006/relationships/customXml" Target="../ink/ink500.xml"/><Relationship Id="rId1084" Type="http://schemas.openxmlformats.org/officeDocument/2006/relationships/customXml" Target="../ink/ink542.xml"/><Relationship Id="rId107" Type="http://schemas.openxmlformats.org/officeDocument/2006/relationships/customXml" Target="../ink/ink53.xml"/><Relationship Id="rId454" Type="http://schemas.openxmlformats.org/officeDocument/2006/relationships/image" Target="../media/image228.png"/><Relationship Id="rId661" Type="http://schemas.openxmlformats.org/officeDocument/2006/relationships/customXml" Target="../ink/ink330.xml"/><Relationship Id="rId759" Type="http://schemas.openxmlformats.org/officeDocument/2006/relationships/image" Target="../media/image380.png"/><Relationship Id="rId966" Type="http://schemas.openxmlformats.org/officeDocument/2006/relationships/customXml" Target="../ink/ink483.xml"/><Relationship Id="rId11" Type="http://schemas.openxmlformats.org/officeDocument/2006/relationships/customXml" Target="../ink/ink5.xml"/><Relationship Id="rId314" Type="http://schemas.openxmlformats.org/officeDocument/2006/relationships/image" Target="../media/image158.png"/><Relationship Id="rId398" Type="http://schemas.openxmlformats.org/officeDocument/2006/relationships/image" Target="../media/image200.png"/><Relationship Id="rId521" Type="http://schemas.openxmlformats.org/officeDocument/2006/relationships/customXml" Target="../ink/ink260.xml"/><Relationship Id="rId619" Type="http://schemas.openxmlformats.org/officeDocument/2006/relationships/customXml" Target="../ink/ink309.xml"/><Relationship Id="rId1151" Type="http://schemas.openxmlformats.org/officeDocument/2006/relationships/image" Target="../media/image576.png"/><Relationship Id="rId95" Type="http://schemas.openxmlformats.org/officeDocument/2006/relationships/customXml" Target="../ink/ink47.xml"/><Relationship Id="rId160" Type="http://schemas.openxmlformats.org/officeDocument/2006/relationships/image" Target="../media/image81.png"/><Relationship Id="rId826" Type="http://schemas.openxmlformats.org/officeDocument/2006/relationships/customXml" Target="../ink/ink413.xml"/><Relationship Id="rId1011" Type="http://schemas.openxmlformats.org/officeDocument/2006/relationships/image" Target="../media/image506.png"/><Relationship Id="rId1109" Type="http://schemas.openxmlformats.org/officeDocument/2006/relationships/image" Target="../media/image555.png"/><Relationship Id="rId258" Type="http://schemas.openxmlformats.org/officeDocument/2006/relationships/image" Target="../media/image130.png"/><Relationship Id="rId465" Type="http://schemas.openxmlformats.org/officeDocument/2006/relationships/customXml" Target="../ink/ink232.xml"/><Relationship Id="rId672" Type="http://schemas.openxmlformats.org/officeDocument/2006/relationships/image" Target="../media/image337.png"/><Relationship Id="rId1095" Type="http://schemas.openxmlformats.org/officeDocument/2006/relationships/image" Target="../media/image548.png"/><Relationship Id="rId22" Type="http://schemas.openxmlformats.org/officeDocument/2006/relationships/image" Target="../media/image12.png"/><Relationship Id="rId118" Type="http://schemas.openxmlformats.org/officeDocument/2006/relationships/image" Target="../media/image60.png"/><Relationship Id="rId325" Type="http://schemas.openxmlformats.org/officeDocument/2006/relationships/customXml" Target="../ink/ink162.xml"/><Relationship Id="rId532" Type="http://schemas.openxmlformats.org/officeDocument/2006/relationships/image" Target="../media/image267.png"/><Relationship Id="rId977" Type="http://schemas.openxmlformats.org/officeDocument/2006/relationships/image" Target="../media/image489.png"/><Relationship Id="rId1162" Type="http://schemas.openxmlformats.org/officeDocument/2006/relationships/customXml" Target="../ink/ink581.xml"/><Relationship Id="rId171" Type="http://schemas.openxmlformats.org/officeDocument/2006/relationships/customXml" Target="../ink/ink85.xml"/><Relationship Id="rId837" Type="http://schemas.openxmlformats.org/officeDocument/2006/relationships/image" Target="../media/image419.png"/><Relationship Id="rId1022" Type="http://schemas.openxmlformats.org/officeDocument/2006/relationships/customXml" Target="../ink/ink511.xml"/><Relationship Id="rId269" Type="http://schemas.openxmlformats.org/officeDocument/2006/relationships/customXml" Target="../ink/ink134.xml"/><Relationship Id="rId476" Type="http://schemas.openxmlformats.org/officeDocument/2006/relationships/image" Target="../media/image239.png"/><Relationship Id="rId683" Type="http://schemas.openxmlformats.org/officeDocument/2006/relationships/customXml" Target="../ink/ink341.xml"/><Relationship Id="rId890" Type="http://schemas.openxmlformats.org/officeDocument/2006/relationships/customXml" Target="../ink/ink445.xml"/><Relationship Id="rId904" Type="http://schemas.openxmlformats.org/officeDocument/2006/relationships/customXml" Target="../ink/ink452.xml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336" Type="http://schemas.openxmlformats.org/officeDocument/2006/relationships/image" Target="../media/image169.png"/><Relationship Id="rId543" Type="http://schemas.openxmlformats.org/officeDocument/2006/relationships/customXml" Target="../ink/ink271.xml"/><Relationship Id="rId988" Type="http://schemas.openxmlformats.org/officeDocument/2006/relationships/customXml" Target="../ink/ink494.xml"/><Relationship Id="rId1173" Type="http://schemas.openxmlformats.org/officeDocument/2006/relationships/image" Target="../media/image587.png"/><Relationship Id="rId182" Type="http://schemas.openxmlformats.org/officeDocument/2006/relationships/image" Target="../media/image92.png"/><Relationship Id="rId403" Type="http://schemas.openxmlformats.org/officeDocument/2006/relationships/customXml" Target="../ink/ink201.xml"/><Relationship Id="rId750" Type="http://schemas.openxmlformats.org/officeDocument/2006/relationships/customXml" Target="../ink/ink375.xml"/><Relationship Id="rId848" Type="http://schemas.openxmlformats.org/officeDocument/2006/relationships/customXml" Target="../ink/ink424.xml"/><Relationship Id="rId1033" Type="http://schemas.openxmlformats.org/officeDocument/2006/relationships/image" Target="../media/image517.png"/><Relationship Id="rId487" Type="http://schemas.openxmlformats.org/officeDocument/2006/relationships/customXml" Target="../ink/ink243.xml"/><Relationship Id="rId610" Type="http://schemas.openxmlformats.org/officeDocument/2006/relationships/image" Target="../media/image306.png"/><Relationship Id="rId694" Type="http://schemas.openxmlformats.org/officeDocument/2006/relationships/image" Target="../media/image348.png"/><Relationship Id="rId708" Type="http://schemas.openxmlformats.org/officeDocument/2006/relationships/image" Target="../media/image355.png"/><Relationship Id="rId915" Type="http://schemas.openxmlformats.org/officeDocument/2006/relationships/image" Target="../media/image458.png"/><Relationship Id="rId347" Type="http://schemas.openxmlformats.org/officeDocument/2006/relationships/customXml" Target="../ink/ink173.xml"/><Relationship Id="rId999" Type="http://schemas.openxmlformats.org/officeDocument/2006/relationships/image" Target="../media/image500.png"/><Relationship Id="rId1100" Type="http://schemas.openxmlformats.org/officeDocument/2006/relationships/customXml" Target="../ink/ink550.xml"/><Relationship Id="rId44" Type="http://schemas.openxmlformats.org/officeDocument/2006/relationships/image" Target="../media/image23.png"/><Relationship Id="rId554" Type="http://schemas.openxmlformats.org/officeDocument/2006/relationships/image" Target="../media/image278.png"/><Relationship Id="rId761" Type="http://schemas.openxmlformats.org/officeDocument/2006/relationships/image" Target="../media/image381.png"/><Relationship Id="rId859" Type="http://schemas.openxmlformats.org/officeDocument/2006/relationships/image" Target="../media/image430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414" Type="http://schemas.openxmlformats.org/officeDocument/2006/relationships/image" Target="../media/image208.png"/><Relationship Id="rId498" Type="http://schemas.openxmlformats.org/officeDocument/2006/relationships/image" Target="../media/image250.png"/><Relationship Id="rId621" Type="http://schemas.openxmlformats.org/officeDocument/2006/relationships/customXml" Target="../ink/ink310.xml"/><Relationship Id="rId1044" Type="http://schemas.openxmlformats.org/officeDocument/2006/relationships/customXml" Target="../ink/ink522.xml"/><Relationship Id="rId260" Type="http://schemas.openxmlformats.org/officeDocument/2006/relationships/image" Target="../media/image131.png"/><Relationship Id="rId719" Type="http://schemas.openxmlformats.org/officeDocument/2006/relationships/customXml" Target="../ink/ink359.xml"/><Relationship Id="rId926" Type="http://schemas.openxmlformats.org/officeDocument/2006/relationships/customXml" Target="../ink/ink463.xml"/><Relationship Id="rId1111" Type="http://schemas.openxmlformats.org/officeDocument/2006/relationships/image" Target="../media/image556.png"/><Relationship Id="rId55" Type="http://schemas.openxmlformats.org/officeDocument/2006/relationships/customXml" Target="../ink/ink27.xml"/><Relationship Id="rId120" Type="http://schemas.openxmlformats.org/officeDocument/2006/relationships/image" Target="../media/image61.png"/><Relationship Id="rId358" Type="http://schemas.openxmlformats.org/officeDocument/2006/relationships/image" Target="../media/image180.png"/><Relationship Id="rId565" Type="http://schemas.openxmlformats.org/officeDocument/2006/relationships/customXml" Target="../ink/ink282.xml"/><Relationship Id="rId772" Type="http://schemas.openxmlformats.org/officeDocument/2006/relationships/customXml" Target="../ink/ink386.xml"/><Relationship Id="rId218" Type="http://schemas.openxmlformats.org/officeDocument/2006/relationships/image" Target="../media/image110.png"/><Relationship Id="rId425" Type="http://schemas.openxmlformats.org/officeDocument/2006/relationships/customXml" Target="../ink/ink212.xml"/><Relationship Id="rId632" Type="http://schemas.openxmlformats.org/officeDocument/2006/relationships/image" Target="../media/image317.png"/><Relationship Id="rId1055" Type="http://schemas.openxmlformats.org/officeDocument/2006/relationships/image" Target="../media/image528.png"/><Relationship Id="rId271" Type="http://schemas.openxmlformats.org/officeDocument/2006/relationships/customXml" Target="../ink/ink135.xml"/><Relationship Id="rId937" Type="http://schemas.openxmlformats.org/officeDocument/2006/relationships/image" Target="../media/image469.png"/><Relationship Id="rId1122" Type="http://schemas.openxmlformats.org/officeDocument/2006/relationships/customXml" Target="../ink/ink561.xml"/><Relationship Id="rId66" Type="http://schemas.openxmlformats.org/officeDocument/2006/relationships/image" Target="../media/image34.png"/><Relationship Id="rId131" Type="http://schemas.openxmlformats.org/officeDocument/2006/relationships/customXml" Target="../ink/ink65.xml"/><Relationship Id="rId369" Type="http://schemas.openxmlformats.org/officeDocument/2006/relationships/customXml" Target="../ink/ink184.xml"/><Relationship Id="rId576" Type="http://schemas.openxmlformats.org/officeDocument/2006/relationships/image" Target="../media/image289.png"/><Relationship Id="rId783" Type="http://schemas.openxmlformats.org/officeDocument/2006/relationships/image" Target="../media/image392.png"/><Relationship Id="rId990" Type="http://schemas.openxmlformats.org/officeDocument/2006/relationships/customXml" Target="../ink/ink495.xml"/><Relationship Id="rId229" Type="http://schemas.openxmlformats.org/officeDocument/2006/relationships/customXml" Target="../ink/ink114.xml"/><Relationship Id="rId436" Type="http://schemas.openxmlformats.org/officeDocument/2006/relationships/image" Target="../media/image219.png"/><Relationship Id="rId643" Type="http://schemas.openxmlformats.org/officeDocument/2006/relationships/customXml" Target="../ink/ink321.xml"/><Relationship Id="rId1066" Type="http://schemas.openxmlformats.org/officeDocument/2006/relationships/customXml" Target="../ink/ink533.xml"/><Relationship Id="rId850" Type="http://schemas.openxmlformats.org/officeDocument/2006/relationships/customXml" Target="../ink/ink425.xml"/><Relationship Id="rId948" Type="http://schemas.openxmlformats.org/officeDocument/2006/relationships/customXml" Target="../ink/ink474.xml"/><Relationship Id="rId1133" Type="http://schemas.openxmlformats.org/officeDocument/2006/relationships/image" Target="../media/image567.png"/><Relationship Id="rId77" Type="http://schemas.openxmlformats.org/officeDocument/2006/relationships/customXml" Target="../ink/ink38.xml"/><Relationship Id="rId282" Type="http://schemas.openxmlformats.org/officeDocument/2006/relationships/image" Target="../media/image142.png"/><Relationship Id="rId503" Type="http://schemas.openxmlformats.org/officeDocument/2006/relationships/customXml" Target="../ink/ink251.xml"/><Relationship Id="rId587" Type="http://schemas.openxmlformats.org/officeDocument/2006/relationships/customXml" Target="../ink/ink293.xml"/><Relationship Id="rId710" Type="http://schemas.openxmlformats.org/officeDocument/2006/relationships/image" Target="../media/image356.png"/><Relationship Id="rId808" Type="http://schemas.openxmlformats.org/officeDocument/2006/relationships/customXml" Target="../ink/ink404.xml"/><Relationship Id="rId8" Type="http://schemas.openxmlformats.org/officeDocument/2006/relationships/image" Target="../media/image5.png"/><Relationship Id="rId142" Type="http://schemas.openxmlformats.org/officeDocument/2006/relationships/image" Target="../media/image72.png"/><Relationship Id="rId447" Type="http://schemas.openxmlformats.org/officeDocument/2006/relationships/customXml" Target="../ink/ink223.xml"/><Relationship Id="rId794" Type="http://schemas.openxmlformats.org/officeDocument/2006/relationships/customXml" Target="../ink/ink397.xml"/><Relationship Id="rId1077" Type="http://schemas.openxmlformats.org/officeDocument/2006/relationships/image" Target="../media/image539.png"/><Relationship Id="rId654" Type="http://schemas.openxmlformats.org/officeDocument/2006/relationships/image" Target="../media/image328.png"/><Relationship Id="rId861" Type="http://schemas.openxmlformats.org/officeDocument/2006/relationships/image" Target="../media/image431.png"/><Relationship Id="rId959" Type="http://schemas.openxmlformats.org/officeDocument/2006/relationships/image" Target="../media/image480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514" Type="http://schemas.openxmlformats.org/officeDocument/2006/relationships/image" Target="../media/image258.png"/><Relationship Id="rId721" Type="http://schemas.openxmlformats.org/officeDocument/2006/relationships/customXml" Target="../ink/ink360.xml"/><Relationship Id="rId1144" Type="http://schemas.openxmlformats.org/officeDocument/2006/relationships/customXml" Target="../ink/ink572.xml"/><Relationship Id="rId88" Type="http://schemas.openxmlformats.org/officeDocument/2006/relationships/image" Target="../media/image45.png"/><Relationship Id="rId153" Type="http://schemas.openxmlformats.org/officeDocument/2006/relationships/customXml" Target="../ink/ink76.xml"/><Relationship Id="rId360" Type="http://schemas.openxmlformats.org/officeDocument/2006/relationships/image" Target="../media/image181.png"/><Relationship Id="rId598" Type="http://schemas.openxmlformats.org/officeDocument/2006/relationships/image" Target="../media/image300.png"/><Relationship Id="rId819" Type="http://schemas.openxmlformats.org/officeDocument/2006/relationships/image" Target="../media/image410.png"/><Relationship Id="rId1004" Type="http://schemas.openxmlformats.org/officeDocument/2006/relationships/customXml" Target="../ink/ink502.xml"/><Relationship Id="rId220" Type="http://schemas.openxmlformats.org/officeDocument/2006/relationships/image" Target="../media/image111.png"/><Relationship Id="rId458" Type="http://schemas.openxmlformats.org/officeDocument/2006/relationships/image" Target="../media/image230.png"/><Relationship Id="rId665" Type="http://schemas.openxmlformats.org/officeDocument/2006/relationships/customXml" Target="../ink/ink332.xml"/><Relationship Id="rId872" Type="http://schemas.openxmlformats.org/officeDocument/2006/relationships/customXml" Target="../ink/ink436.xml"/><Relationship Id="rId1088" Type="http://schemas.openxmlformats.org/officeDocument/2006/relationships/customXml" Target="../ink/ink544.xml"/><Relationship Id="rId15" Type="http://schemas.openxmlformats.org/officeDocument/2006/relationships/customXml" Target="../ink/ink7.xml"/><Relationship Id="rId318" Type="http://schemas.openxmlformats.org/officeDocument/2006/relationships/image" Target="../media/image160.png"/><Relationship Id="rId525" Type="http://schemas.openxmlformats.org/officeDocument/2006/relationships/customXml" Target="../ink/ink262.xml"/><Relationship Id="rId732" Type="http://schemas.openxmlformats.org/officeDocument/2006/relationships/customXml" Target="../ink/ink366.xml"/><Relationship Id="rId1155" Type="http://schemas.openxmlformats.org/officeDocument/2006/relationships/image" Target="../media/image578.png"/><Relationship Id="rId99" Type="http://schemas.openxmlformats.org/officeDocument/2006/relationships/customXml" Target="../ink/ink49.xml"/><Relationship Id="rId164" Type="http://schemas.openxmlformats.org/officeDocument/2006/relationships/image" Target="../media/image83.png"/><Relationship Id="rId371" Type="http://schemas.openxmlformats.org/officeDocument/2006/relationships/customXml" Target="../ink/ink185.xml"/><Relationship Id="rId1015" Type="http://schemas.openxmlformats.org/officeDocument/2006/relationships/image" Target="../media/image508.png"/><Relationship Id="rId469" Type="http://schemas.openxmlformats.org/officeDocument/2006/relationships/customXml" Target="../ink/ink234.xml"/><Relationship Id="rId676" Type="http://schemas.openxmlformats.org/officeDocument/2006/relationships/image" Target="../media/image339.png"/><Relationship Id="rId883" Type="http://schemas.openxmlformats.org/officeDocument/2006/relationships/image" Target="../media/image442.png"/><Relationship Id="rId1099" Type="http://schemas.openxmlformats.org/officeDocument/2006/relationships/image" Target="../media/image550.png"/><Relationship Id="rId26" Type="http://schemas.openxmlformats.org/officeDocument/2006/relationships/image" Target="../media/image14.png"/><Relationship Id="rId231" Type="http://schemas.openxmlformats.org/officeDocument/2006/relationships/customXml" Target="../ink/ink115.xml"/><Relationship Id="rId329" Type="http://schemas.openxmlformats.org/officeDocument/2006/relationships/customXml" Target="../ink/ink164.xml"/><Relationship Id="rId536" Type="http://schemas.openxmlformats.org/officeDocument/2006/relationships/image" Target="../media/image269.png"/><Relationship Id="rId1166" Type="http://schemas.openxmlformats.org/officeDocument/2006/relationships/customXml" Target="../ink/ink583.xml"/><Relationship Id="rId175" Type="http://schemas.openxmlformats.org/officeDocument/2006/relationships/customXml" Target="../ink/ink87.xml"/><Relationship Id="rId743" Type="http://schemas.openxmlformats.org/officeDocument/2006/relationships/image" Target="../media/image372.png"/><Relationship Id="rId950" Type="http://schemas.openxmlformats.org/officeDocument/2006/relationships/customXml" Target="../ink/ink475.xml"/><Relationship Id="rId1026" Type="http://schemas.openxmlformats.org/officeDocument/2006/relationships/customXml" Target="../ink/ink513.xml"/><Relationship Id="rId382" Type="http://schemas.openxmlformats.org/officeDocument/2006/relationships/image" Target="../media/image192.png"/><Relationship Id="rId603" Type="http://schemas.openxmlformats.org/officeDocument/2006/relationships/customXml" Target="../ink/ink301.xml"/><Relationship Id="rId687" Type="http://schemas.openxmlformats.org/officeDocument/2006/relationships/customXml" Target="../ink/ink343.xml"/><Relationship Id="rId810" Type="http://schemas.openxmlformats.org/officeDocument/2006/relationships/customXml" Target="../ink/ink405.xml"/><Relationship Id="rId908" Type="http://schemas.openxmlformats.org/officeDocument/2006/relationships/customXml" Target="../ink/ink454.xml"/><Relationship Id="rId242" Type="http://schemas.openxmlformats.org/officeDocument/2006/relationships/image" Target="../media/image122.png"/><Relationship Id="rId894" Type="http://schemas.openxmlformats.org/officeDocument/2006/relationships/customXml" Target="../ink/ink447.xml"/><Relationship Id="rId1177" Type="http://schemas.openxmlformats.org/officeDocument/2006/relationships/image" Target="../media/image589.png"/><Relationship Id="rId37" Type="http://schemas.openxmlformats.org/officeDocument/2006/relationships/customXml" Target="../ink/ink18.xml"/><Relationship Id="rId102" Type="http://schemas.openxmlformats.org/officeDocument/2006/relationships/image" Target="../media/image52.png"/><Relationship Id="rId547" Type="http://schemas.openxmlformats.org/officeDocument/2006/relationships/customXml" Target="../ink/ink273.xml"/><Relationship Id="rId754" Type="http://schemas.openxmlformats.org/officeDocument/2006/relationships/customXml" Target="../ink/ink377.xml"/><Relationship Id="rId961" Type="http://schemas.openxmlformats.org/officeDocument/2006/relationships/image" Target="../media/image481.png"/><Relationship Id="rId90" Type="http://schemas.openxmlformats.org/officeDocument/2006/relationships/image" Target="../media/image46.png"/><Relationship Id="rId186" Type="http://schemas.openxmlformats.org/officeDocument/2006/relationships/image" Target="../media/image94.png"/><Relationship Id="rId393" Type="http://schemas.openxmlformats.org/officeDocument/2006/relationships/customXml" Target="../ink/ink196.xml"/><Relationship Id="rId407" Type="http://schemas.openxmlformats.org/officeDocument/2006/relationships/customXml" Target="../ink/ink203.xml"/><Relationship Id="rId614" Type="http://schemas.openxmlformats.org/officeDocument/2006/relationships/image" Target="../media/image308.png"/><Relationship Id="rId821" Type="http://schemas.openxmlformats.org/officeDocument/2006/relationships/image" Target="../media/image411.png"/><Relationship Id="rId1037" Type="http://schemas.openxmlformats.org/officeDocument/2006/relationships/image" Target="../media/image519.png"/><Relationship Id="rId253" Type="http://schemas.openxmlformats.org/officeDocument/2006/relationships/customXml" Target="../ink/ink126.xml"/><Relationship Id="rId460" Type="http://schemas.openxmlformats.org/officeDocument/2006/relationships/image" Target="../media/image231.png"/><Relationship Id="rId698" Type="http://schemas.openxmlformats.org/officeDocument/2006/relationships/image" Target="../media/image350.png"/><Relationship Id="rId919" Type="http://schemas.openxmlformats.org/officeDocument/2006/relationships/image" Target="../media/image460.png"/><Relationship Id="rId1090" Type="http://schemas.openxmlformats.org/officeDocument/2006/relationships/customXml" Target="../ink/ink545.xml"/><Relationship Id="rId1104" Type="http://schemas.openxmlformats.org/officeDocument/2006/relationships/customXml" Target="../ink/ink552.xml"/><Relationship Id="rId48" Type="http://schemas.openxmlformats.org/officeDocument/2006/relationships/image" Target="../media/image25.png"/><Relationship Id="rId113" Type="http://schemas.openxmlformats.org/officeDocument/2006/relationships/customXml" Target="../ink/ink56.xml"/><Relationship Id="rId320" Type="http://schemas.openxmlformats.org/officeDocument/2006/relationships/image" Target="../media/image161.png"/><Relationship Id="rId558" Type="http://schemas.openxmlformats.org/officeDocument/2006/relationships/image" Target="../media/image280.png"/><Relationship Id="rId765" Type="http://schemas.openxmlformats.org/officeDocument/2006/relationships/image" Target="../media/image383.png"/><Relationship Id="rId972" Type="http://schemas.openxmlformats.org/officeDocument/2006/relationships/customXml" Target="../ink/ink486.xml"/><Relationship Id="rId197" Type="http://schemas.openxmlformats.org/officeDocument/2006/relationships/customXml" Target="../ink/ink98.xml"/><Relationship Id="rId418" Type="http://schemas.openxmlformats.org/officeDocument/2006/relationships/image" Target="../media/image210.png"/><Relationship Id="rId625" Type="http://schemas.openxmlformats.org/officeDocument/2006/relationships/customXml" Target="../ink/ink312.xml"/><Relationship Id="rId832" Type="http://schemas.openxmlformats.org/officeDocument/2006/relationships/customXml" Target="../ink/ink416.xml"/><Relationship Id="rId1048" Type="http://schemas.openxmlformats.org/officeDocument/2006/relationships/customXml" Target="../ink/ink524.xml"/><Relationship Id="rId264" Type="http://schemas.openxmlformats.org/officeDocument/2006/relationships/image" Target="../media/image133.png"/><Relationship Id="rId471" Type="http://schemas.openxmlformats.org/officeDocument/2006/relationships/customXml" Target="../ink/ink235.xml"/><Relationship Id="rId1115" Type="http://schemas.openxmlformats.org/officeDocument/2006/relationships/image" Target="../media/image558.png"/><Relationship Id="rId59" Type="http://schemas.openxmlformats.org/officeDocument/2006/relationships/customXml" Target="../ink/ink29.xml"/><Relationship Id="rId124" Type="http://schemas.openxmlformats.org/officeDocument/2006/relationships/image" Target="../media/image63.png"/><Relationship Id="rId569" Type="http://schemas.openxmlformats.org/officeDocument/2006/relationships/customXml" Target="../ink/ink284.xml"/><Relationship Id="rId776" Type="http://schemas.openxmlformats.org/officeDocument/2006/relationships/customXml" Target="../ink/ink388.xml"/><Relationship Id="rId983" Type="http://schemas.openxmlformats.org/officeDocument/2006/relationships/image" Target="../media/image492.png"/><Relationship Id="rId331" Type="http://schemas.openxmlformats.org/officeDocument/2006/relationships/customXml" Target="../ink/ink165.xml"/><Relationship Id="rId429" Type="http://schemas.openxmlformats.org/officeDocument/2006/relationships/customXml" Target="../ink/ink214.xml"/><Relationship Id="rId636" Type="http://schemas.openxmlformats.org/officeDocument/2006/relationships/image" Target="../media/image319.png"/><Relationship Id="rId1059" Type="http://schemas.openxmlformats.org/officeDocument/2006/relationships/image" Target="../media/image530.png"/><Relationship Id="rId843" Type="http://schemas.openxmlformats.org/officeDocument/2006/relationships/image" Target="../media/image422.png"/><Relationship Id="rId1126" Type="http://schemas.openxmlformats.org/officeDocument/2006/relationships/customXml" Target="../ink/ink563.xml"/><Relationship Id="rId275" Type="http://schemas.openxmlformats.org/officeDocument/2006/relationships/customXml" Target="../ink/ink137.xml"/><Relationship Id="rId482" Type="http://schemas.openxmlformats.org/officeDocument/2006/relationships/image" Target="../media/image242.png"/><Relationship Id="rId703" Type="http://schemas.openxmlformats.org/officeDocument/2006/relationships/customXml" Target="../ink/ink351.xml"/><Relationship Id="rId910" Type="http://schemas.openxmlformats.org/officeDocument/2006/relationships/customXml" Target="../ink/ink455.xml"/><Relationship Id="rId135" Type="http://schemas.openxmlformats.org/officeDocument/2006/relationships/customXml" Target="../ink/ink67.xml"/><Relationship Id="rId342" Type="http://schemas.openxmlformats.org/officeDocument/2006/relationships/image" Target="../media/image172.png"/><Relationship Id="rId787" Type="http://schemas.openxmlformats.org/officeDocument/2006/relationships/image" Target="../media/image394.png"/><Relationship Id="rId994" Type="http://schemas.openxmlformats.org/officeDocument/2006/relationships/customXml" Target="../ink/ink497.xml"/><Relationship Id="rId202" Type="http://schemas.openxmlformats.org/officeDocument/2006/relationships/image" Target="../media/image102.png"/><Relationship Id="rId647" Type="http://schemas.openxmlformats.org/officeDocument/2006/relationships/customXml" Target="../ink/ink323.xml"/><Relationship Id="rId854" Type="http://schemas.openxmlformats.org/officeDocument/2006/relationships/customXml" Target="../ink/ink427.xml"/><Relationship Id="rId286" Type="http://schemas.openxmlformats.org/officeDocument/2006/relationships/image" Target="../media/image144.png"/><Relationship Id="rId493" Type="http://schemas.openxmlformats.org/officeDocument/2006/relationships/customXml" Target="../ink/ink246.xml"/><Relationship Id="rId507" Type="http://schemas.openxmlformats.org/officeDocument/2006/relationships/customXml" Target="../ink/ink253.xml"/><Relationship Id="rId714" Type="http://schemas.openxmlformats.org/officeDocument/2006/relationships/image" Target="../media/image358.png"/><Relationship Id="rId921" Type="http://schemas.openxmlformats.org/officeDocument/2006/relationships/image" Target="../media/image461.png"/><Relationship Id="rId1137" Type="http://schemas.openxmlformats.org/officeDocument/2006/relationships/image" Target="../media/image569.png"/><Relationship Id="rId50" Type="http://schemas.openxmlformats.org/officeDocument/2006/relationships/image" Target="../media/image26.png"/><Relationship Id="rId146" Type="http://schemas.openxmlformats.org/officeDocument/2006/relationships/image" Target="../media/image74.png"/><Relationship Id="rId353" Type="http://schemas.openxmlformats.org/officeDocument/2006/relationships/customXml" Target="../ink/ink176.xml"/><Relationship Id="rId560" Type="http://schemas.openxmlformats.org/officeDocument/2006/relationships/image" Target="../media/image281.png"/><Relationship Id="rId798" Type="http://schemas.openxmlformats.org/officeDocument/2006/relationships/customXml" Target="../ink/ink399.xml"/><Relationship Id="rId213" Type="http://schemas.openxmlformats.org/officeDocument/2006/relationships/customXml" Target="../ink/ink106.xml"/><Relationship Id="rId420" Type="http://schemas.openxmlformats.org/officeDocument/2006/relationships/image" Target="../media/image211.png"/><Relationship Id="rId658" Type="http://schemas.openxmlformats.org/officeDocument/2006/relationships/image" Target="../media/image330.png"/><Relationship Id="rId865" Type="http://schemas.openxmlformats.org/officeDocument/2006/relationships/image" Target="../media/image433.png"/><Relationship Id="rId1050" Type="http://schemas.openxmlformats.org/officeDocument/2006/relationships/customXml" Target="../ink/ink525.xml"/><Relationship Id="rId297" Type="http://schemas.openxmlformats.org/officeDocument/2006/relationships/customXml" Target="../ink/ink148.xml"/><Relationship Id="rId518" Type="http://schemas.openxmlformats.org/officeDocument/2006/relationships/image" Target="../media/image260.png"/><Relationship Id="rId725" Type="http://schemas.openxmlformats.org/officeDocument/2006/relationships/customXml" Target="../ink/ink362.xml"/><Relationship Id="rId932" Type="http://schemas.openxmlformats.org/officeDocument/2006/relationships/customXml" Target="../ink/ink466.xml"/><Relationship Id="rId1148" Type="http://schemas.openxmlformats.org/officeDocument/2006/relationships/customXml" Target="../ink/ink574.xml"/><Relationship Id="rId157" Type="http://schemas.openxmlformats.org/officeDocument/2006/relationships/customXml" Target="../ink/ink78.xml"/><Relationship Id="rId364" Type="http://schemas.openxmlformats.org/officeDocument/2006/relationships/image" Target="../media/image183.png"/><Relationship Id="rId1008" Type="http://schemas.openxmlformats.org/officeDocument/2006/relationships/customXml" Target="../ink/ink504.xml"/><Relationship Id="rId61" Type="http://schemas.openxmlformats.org/officeDocument/2006/relationships/customXml" Target="../ink/ink30.xml"/><Relationship Id="rId571" Type="http://schemas.openxmlformats.org/officeDocument/2006/relationships/customXml" Target="../ink/ink285.xml"/><Relationship Id="rId669" Type="http://schemas.openxmlformats.org/officeDocument/2006/relationships/customXml" Target="../ink/ink334.xml"/><Relationship Id="rId876" Type="http://schemas.openxmlformats.org/officeDocument/2006/relationships/customXml" Target="../ink/ink438.xml"/><Relationship Id="rId19" Type="http://schemas.openxmlformats.org/officeDocument/2006/relationships/customXml" Target="../ink/ink9.xml"/><Relationship Id="rId224" Type="http://schemas.openxmlformats.org/officeDocument/2006/relationships/image" Target="../media/image113.png"/><Relationship Id="rId431" Type="http://schemas.openxmlformats.org/officeDocument/2006/relationships/customXml" Target="../ink/ink215.xml"/><Relationship Id="rId529" Type="http://schemas.openxmlformats.org/officeDocument/2006/relationships/customXml" Target="../ink/ink264.xml"/><Relationship Id="rId736" Type="http://schemas.openxmlformats.org/officeDocument/2006/relationships/customXml" Target="../ink/ink368.xml"/><Relationship Id="rId1061" Type="http://schemas.openxmlformats.org/officeDocument/2006/relationships/image" Target="../media/image531.png"/><Relationship Id="rId1159" Type="http://schemas.openxmlformats.org/officeDocument/2006/relationships/image" Target="../media/image580.png"/><Relationship Id="rId168" Type="http://schemas.openxmlformats.org/officeDocument/2006/relationships/image" Target="../media/image85.png"/><Relationship Id="rId943" Type="http://schemas.openxmlformats.org/officeDocument/2006/relationships/image" Target="../media/image472.png"/><Relationship Id="rId1019" Type="http://schemas.openxmlformats.org/officeDocument/2006/relationships/image" Target="../media/image510.png"/><Relationship Id="rId72" Type="http://schemas.openxmlformats.org/officeDocument/2006/relationships/image" Target="../media/image37.png"/><Relationship Id="rId375" Type="http://schemas.openxmlformats.org/officeDocument/2006/relationships/customXml" Target="../ink/ink187.xml"/><Relationship Id="rId582" Type="http://schemas.openxmlformats.org/officeDocument/2006/relationships/image" Target="../media/image292.png"/><Relationship Id="rId803" Type="http://schemas.openxmlformats.org/officeDocument/2006/relationships/image" Target="../media/image402.png"/><Relationship Id="rId3" Type="http://schemas.openxmlformats.org/officeDocument/2006/relationships/customXml" Target="../ink/ink1.xml"/><Relationship Id="rId235" Type="http://schemas.openxmlformats.org/officeDocument/2006/relationships/customXml" Target="../ink/ink117.xml"/><Relationship Id="rId442" Type="http://schemas.openxmlformats.org/officeDocument/2006/relationships/image" Target="../media/image222.png"/><Relationship Id="rId887" Type="http://schemas.openxmlformats.org/officeDocument/2006/relationships/image" Target="../media/image444.png"/><Relationship Id="rId1072" Type="http://schemas.openxmlformats.org/officeDocument/2006/relationships/customXml" Target="../ink/ink536.xml"/><Relationship Id="rId302" Type="http://schemas.openxmlformats.org/officeDocument/2006/relationships/image" Target="../media/image152.png"/><Relationship Id="rId747" Type="http://schemas.openxmlformats.org/officeDocument/2006/relationships/image" Target="../media/image374.png"/><Relationship Id="rId954" Type="http://schemas.openxmlformats.org/officeDocument/2006/relationships/customXml" Target="../ink/ink477.xml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86" Type="http://schemas.openxmlformats.org/officeDocument/2006/relationships/image" Target="../media/image194.png"/><Relationship Id="rId593" Type="http://schemas.openxmlformats.org/officeDocument/2006/relationships/customXml" Target="../ink/ink296.xml"/><Relationship Id="rId607" Type="http://schemas.openxmlformats.org/officeDocument/2006/relationships/customXml" Target="../ink/ink303.xml"/><Relationship Id="rId814" Type="http://schemas.openxmlformats.org/officeDocument/2006/relationships/customXml" Target="../ink/ink407.xml"/><Relationship Id="rId246" Type="http://schemas.openxmlformats.org/officeDocument/2006/relationships/image" Target="../media/image124.png"/><Relationship Id="rId453" Type="http://schemas.openxmlformats.org/officeDocument/2006/relationships/customXml" Target="../ink/ink226.xml"/><Relationship Id="rId660" Type="http://schemas.openxmlformats.org/officeDocument/2006/relationships/image" Target="../media/image331.png"/><Relationship Id="rId898" Type="http://schemas.openxmlformats.org/officeDocument/2006/relationships/customXml" Target="../ink/ink449.xml"/><Relationship Id="rId1083" Type="http://schemas.openxmlformats.org/officeDocument/2006/relationships/image" Target="../media/image542.png"/><Relationship Id="rId106" Type="http://schemas.openxmlformats.org/officeDocument/2006/relationships/image" Target="../media/image54.png"/><Relationship Id="rId313" Type="http://schemas.openxmlformats.org/officeDocument/2006/relationships/customXml" Target="../ink/ink156.xml"/><Relationship Id="rId758" Type="http://schemas.openxmlformats.org/officeDocument/2006/relationships/customXml" Target="../ink/ink379.xml"/><Relationship Id="rId965" Type="http://schemas.openxmlformats.org/officeDocument/2006/relationships/image" Target="../media/image483.png"/><Relationship Id="rId1150" Type="http://schemas.openxmlformats.org/officeDocument/2006/relationships/customXml" Target="../ink/ink575.xml"/><Relationship Id="rId10" Type="http://schemas.openxmlformats.org/officeDocument/2006/relationships/image" Target="../media/image6.png"/><Relationship Id="rId94" Type="http://schemas.openxmlformats.org/officeDocument/2006/relationships/image" Target="../media/image48.png"/><Relationship Id="rId397" Type="http://schemas.openxmlformats.org/officeDocument/2006/relationships/customXml" Target="../ink/ink198.xml"/><Relationship Id="rId520" Type="http://schemas.openxmlformats.org/officeDocument/2006/relationships/image" Target="../media/image261.png"/><Relationship Id="rId618" Type="http://schemas.openxmlformats.org/officeDocument/2006/relationships/image" Target="../media/image310.png"/><Relationship Id="rId825" Type="http://schemas.openxmlformats.org/officeDocument/2006/relationships/image" Target="../media/image413.png"/><Relationship Id="rId257" Type="http://schemas.openxmlformats.org/officeDocument/2006/relationships/customXml" Target="../ink/ink128.xml"/><Relationship Id="rId464" Type="http://schemas.openxmlformats.org/officeDocument/2006/relationships/image" Target="../media/image233.png"/><Relationship Id="rId1010" Type="http://schemas.openxmlformats.org/officeDocument/2006/relationships/customXml" Target="../ink/ink505.xml"/><Relationship Id="rId1094" Type="http://schemas.openxmlformats.org/officeDocument/2006/relationships/customXml" Target="../ink/ink547.xml"/><Relationship Id="rId1108" Type="http://schemas.openxmlformats.org/officeDocument/2006/relationships/customXml" Target="../ink/ink554.xml"/><Relationship Id="rId117" Type="http://schemas.openxmlformats.org/officeDocument/2006/relationships/customXml" Target="../ink/ink58.xml"/><Relationship Id="rId671" Type="http://schemas.openxmlformats.org/officeDocument/2006/relationships/customXml" Target="../ink/ink335.xml"/><Relationship Id="rId769" Type="http://schemas.openxmlformats.org/officeDocument/2006/relationships/image" Target="../media/image385.png"/><Relationship Id="rId976" Type="http://schemas.openxmlformats.org/officeDocument/2006/relationships/customXml" Target="../ink/ink488.xml"/><Relationship Id="rId324" Type="http://schemas.openxmlformats.org/officeDocument/2006/relationships/image" Target="../media/image163.png"/><Relationship Id="rId531" Type="http://schemas.openxmlformats.org/officeDocument/2006/relationships/customXml" Target="../ink/ink265.xml"/><Relationship Id="rId629" Type="http://schemas.openxmlformats.org/officeDocument/2006/relationships/customXml" Target="../ink/ink314.xml"/><Relationship Id="rId1161" Type="http://schemas.openxmlformats.org/officeDocument/2006/relationships/image" Target="../media/image581.png"/><Relationship Id="rId836" Type="http://schemas.openxmlformats.org/officeDocument/2006/relationships/customXml" Target="../ink/ink418.xml"/><Relationship Id="rId1021" Type="http://schemas.openxmlformats.org/officeDocument/2006/relationships/image" Target="../media/image511.png"/><Relationship Id="rId1119" Type="http://schemas.openxmlformats.org/officeDocument/2006/relationships/image" Target="../media/image560.png"/><Relationship Id="rId903" Type="http://schemas.openxmlformats.org/officeDocument/2006/relationships/image" Target="../media/image452.png"/><Relationship Id="rId32" Type="http://schemas.openxmlformats.org/officeDocument/2006/relationships/image" Target="../media/image17.png"/><Relationship Id="rId181" Type="http://schemas.openxmlformats.org/officeDocument/2006/relationships/customXml" Target="../ink/ink90.xml"/><Relationship Id="rId279" Type="http://schemas.openxmlformats.org/officeDocument/2006/relationships/customXml" Target="../ink/ink139.xml"/><Relationship Id="rId486" Type="http://schemas.openxmlformats.org/officeDocument/2006/relationships/image" Target="../media/image244.png"/><Relationship Id="rId693" Type="http://schemas.openxmlformats.org/officeDocument/2006/relationships/customXml" Target="../ink/ink346.xml"/><Relationship Id="rId139" Type="http://schemas.openxmlformats.org/officeDocument/2006/relationships/customXml" Target="../ink/ink69.xml"/><Relationship Id="rId346" Type="http://schemas.openxmlformats.org/officeDocument/2006/relationships/image" Target="../media/image174.png"/><Relationship Id="rId553" Type="http://schemas.openxmlformats.org/officeDocument/2006/relationships/customXml" Target="../ink/ink276.xml"/><Relationship Id="rId760" Type="http://schemas.openxmlformats.org/officeDocument/2006/relationships/customXml" Target="../ink/ink380.xml"/><Relationship Id="rId998" Type="http://schemas.openxmlformats.org/officeDocument/2006/relationships/customXml" Target="../ink/ink499.xml"/><Relationship Id="rId206" Type="http://schemas.openxmlformats.org/officeDocument/2006/relationships/image" Target="../media/image104.png"/><Relationship Id="rId413" Type="http://schemas.openxmlformats.org/officeDocument/2006/relationships/customXml" Target="../ink/ink206.xml"/><Relationship Id="rId858" Type="http://schemas.openxmlformats.org/officeDocument/2006/relationships/customXml" Target="../ink/ink429.xml"/><Relationship Id="rId1043" Type="http://schemas.openxmlformats.org/officeDocument/2006/relationships/image" Target="../media/image522.png"/><Relationship Id="rId620" Type="http://schemas.openxmlformats.org/officeDocument/2006/relationships/image" Target="../media/image311.png"/><Relationship Id="rId718" Type="http://schemas.openxmlformats.org/officeDocument/2006/relationships/image" Target="../media/image360.png"/><Relationship Id="rId925" Type="http://schemas.openxmlformats.org/officeDocument/2006/relationships/image" Target="../media/image463.png"/><Relationship Id="rId1110" Type="http://schemas.openxmlformats.org/officeDocument/2006/relationships/customXml" Target="../ink/ink555.xml"/><Relationship Id="rId54" Type="http://schemas.openxmlformats.org/officeDocument/2006/relationships/image" Target="../media/image28.png"/><Relationship Id="rId270" Type="http://schemas.openxmlformats.org/officeDocument/2006/relationships/image" Target="../media/image136.png"/><Relationship Id="rId130" Type="http://schemas.openxmlformats.org/officeDocument/2006/relationships/image" Target="../media/image66.png"/><Relationship Id="rId368" Type="http://schemas.openxmlformats.org/officeDocument/2006/relationships/image" Target="../media/image185.png"/><Relationship Id="rId575" Type="http://schemas.openxmlformats.org/officeDocument/2006/relationships/customXml" Target="../ink/ink287.xml"/><Relationship Id="rId782" Type="http://schemas.openxmlformats.org/officeDocument/2006/relationships/customXml" Target="../ink/ink391.xml"/><Relationship Id="rId228" Type="http://schemas.openxmlformats.org/officeDocument/2006/relationships/image" Target="../media/image115.png"/><Relationship Id="rId435" Type="http://schemas.openxmlformats.org/officeDocument/2006/relationships/customXml" Target="../ink/ink217.xml"/><Relationship Id="rId642" Type="http://schemas.openxmlformats.org/officeDocument/2006/relationships/image" Target="../media/image322.png"/><Relationship Id="rId1065" Type="http://schemas.openxmlformats.org/officeDocument/2006/relationships/image" Target="../media/image533.png"/><Relationship Id="rId502" Type="http://schemas.openxmlformats.org/officeDocument/2006/relationships/image" Target="../media/image252.png"/><Relationship Id="rId947" Type="http://schemas.openxmlformats.org/officeDocument/2006/relationships/image" Target="../media/image474.png"/><Relationship Id="rId1132" Type="http://schemas.openxmlformats.org/officeDocument/2006/relationships/customXml" Target="../ink/ink566.xml"/><Relationship Id="rId76" Type="http://schemas.openxmlformats.org/officeDocument/2006/relationships/image" Target="../media/image39.png"/><Relationship Id="rId807" Type="http://schemas.openxmlformats.org/officeDocument/2006/relationships/image" Target="../media/image404.png"/><Relationship Id="rId292" Type="http://schemas.openxmlformats.org/officeDocument/2006/relationships/image" Target="../media/image147.png"/><Relationship Id="rId597" Type="http://schemas.openxmlformats.org/officeDocument/2006/relationships/customXml" Target="../ink/ink298.xml"/><Relationship Id="rId152" Type="http://schemas.openxmlformats.org/officeDocument/2006/relationships/image" Target="../media/image77.png"/><Relationship Id="rId457" Type="http://schemas.openxmlformats.org/officeDocument/2006/relationships/customXml" Target="../ink/ink228.xml"/><Relationship Id="rId1087" Type="http://schemas.openxmlformats.org/officeDocument/2006/relationships/image" Target="../media/image544.png"/><Relationship Id="rId664" Type="http://schemas.openxmlformats.org/officeDocument/2006/relationships/image" Target="../media/image333.png"/><Relationship Id="rId871" Type="http://schemas.openxmlformats.org/officeDocument/2006/relationships/image" Target="../media/image436.png"/><Relationship Id="rId969" Type="http://schemas.openxmlformats.org/officeDocument/2006/relationships/image" Target="../media/image485.png"/><Relationship Id="rId317" Type="http://schemas.openxmlformats.org/officeDocument/2006/relationships/customXml" Target="../ink/ink158.xml"/><Relationship Id="rId524" Type="http://schemas.openxmlformats.org/officeDocument/2006/relationships/image" Target="../media/image263.png"/><Relationship Id="rId731" Type="http://schemas.openxmlformats.org/officeDocument/2006/relationships/customXml" Target="../ink/ink365.xml"/><Relationship Id="rId1154" Type="http://schemas.openxmlformats.org/officeDocument/2006/relationships/customXml" Target="../ink/ink577.xml"/><Relationship Id="rId98" Type="http://schemas.openxmlformats.org/officeDocument/2006/relationships/image" Target="../media/image50.png"/><Relationship Id="rId829" Type="http://schemas.openxmlformats.org/officeDocument/2006/relationships/image" Target="../media/image415.png"/><Relationship Id="rId1014" Type="http://schemas.openxmlformats.org/officeDocument/2006/relationships/customXml" Target="../ink/ink507.xml"/><Relationship Id="rId25" Type="http://schemas.openxmlformats.org/officeDocument/2006/relationships/customXml" Target="../ink/ink12.xml"/><Relationship Id="rId174" Type="http://schemas.openxmlformats.org/officeDocument/2006/relationships/image" Target="../media/image88.png"/><Relationship Id="rId381" Type="http://schemas.openxmlformats.org/officeDocument/2006/relationships/customXml" Target="../ink/ink190.xml"/><Relationship Id="rId241" Type="http://schemas.openxmlformats.org/officeDocument/2006/relationships/customXml" Target="../ink/ink120.xml"/><Relationship Id="rId479" Type="http://schemas.openxmlformats.org/officeDocument/2006/relationships/customXml" Target="../ink/ink239.xml"/><Relationship Id="rId686" Type="http://schemas.openxmlformats.org/officeDocument/2006/relationships/image" Target="../media/image344.png"/><Relationship Id="rId893" Type="http://schemas.openxmlformats.org/officeDocument/2006/relationships/image" Target="../media/image447.png"/><Relationship Id="rId339" Type="http://schemas.openxmlformats.org/officeDocument/2006/relationships/customXml" Target="../ink/ink169.xml"/><Relationship Id="rId546" Type="http://schemas.openxmlformats.org/officeDocument/2006/relationships/image" Target="../media/image274.png"/><Relationship Id="rId753" Type="http://schemas.openxmlformats.org/officeDocument/2006/relationships/image" Target="../media/image377.png"/><Relationship Id="rId1176" Type="http://schemas.openxmlformats.org/officeDocument/2006/relationships/customXml" Target="../ink/ink588.xml"/><Relationship Id="rId101" Type="http://schemas.openxmlformats.org/officeDocument/2006/relationships/customXml" Target="../ink/ink50.xml"/><Relationship Id="rId406" Type="http://schemas.openxmlformats.org/officeDocument/2006/relationships/image" Target="../media/image204.png"/><Relationship Id="rId960" Type="http://schemas.openxmlformats.org/officeDocument/2006/relationships/customXml" Target="../ink/ink480.xml"/><Relationship Id="rId1036" Type="http://schemas.openxmlformats.org/officeDocument/2006/relationships/customXml" Target="../ink/ink518.xml"/><Relationship Id="rId613" Type="http://schemas.openxmlformats.org/officeDocument/2006/relationships/customXml" Target="../ink/ink306.xml"/><Relationship Id="rId820" Type="http://schemas.openxmlformats.org/officeDocument/2006/relationships/customXml" Target="../ink/ink410.xml"/><Relationship Id="rId918" Type="http://schemas.openxmlformats.org/officeDocument/2006/relationships/customXml" Target="../ink/ink459.xml"/><Relationship Id="rId1103" Type="http://schemas.openxmlformats.org/officeDocument/2006/relationships/image" Target="../media/image552.png"/><Relationship Id="rId47" Type="http://schemas.openxmlformats.org/officeDocument/2006/relationships/customXml" Target="../ink/ink23.xml"/><Relationship Id="rId196" Type="http://schemas.openxmlformats.org/officeDocument/2006/relationships/image" Target="../media/image99.png"/><Relationship Id="rId263" Type="http://schemas.openxmlformats.org/officeDocument/2006/relationships/customXml" Target="../ink/ink131.xml"/><Relationship Id="rId470" Type="http://schemas.openxmlformats.org/officeDocument/2006/relationships/image" Target="../media/image236.png"/><Relationship Id="rId123" Type="http://schemas.openxmlformats.org/officeDocument/2006/relationships/customXml" Target="../ink/ink61.xml"/><Relationship Id="rId330" Type="http://schemas.openxmlformats.org/officeDocument/2006/relationships/image" Target="../media/image166.png"/><Relationship Id="rId568" Type="http://schemas.openxmlformats.org/officeDocument/2006/relationships/image" Target="../media/image285.png"/><Relationship Id="rId775" Type="http://schemas.openxmlformats.org/officeDocument/2006/relationships/image" Target="../media/image388.png"/><Relationship Id="rId982" Type="http://schemas.openxmlformats.org/officeDocument/2006/relationships/customXml" Target="../ink/ink491.xml"/><Relationship Id="rId428" Type="http://schemas.openxmlformats.org/officeDocument/2006/relationships/image" Target="../media/image215.png"/><Relationship Id="rId635" Type="http://schemas.openxmlformats.org/officeDocument/2006/relationships/customXml" Target="../ink/ink317.xml"/><Relationship Id="rId842" Type="http://schemas.openxmlformats.org/officeDocument/2006/relationships/customXml" Target="../ink/ink421.xml"/><Relationship Id="rId1058" Type="http://schemas.openxmlformats.org/officeDocument/2006/relationships/customXml" Target="../ink/ink529.xml"/><Relationship Id="rId702" Type="http://schemas.openxmlformats.org/officeDocument/2006/relationships/image" Target="../media/image352.png"/><Relationship Id="rId1125" Type="http://schemas.openxmlformats.org/officeDocument/2006/relationships/image" Target="../media/image563.png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598.png"/><Relationship Id="rId170" Type="http://schemas.openxmlformats.org/officeDocument/2006/relationships/customXml" Target="../ink/ink673.xml"/><Relationship Id="rId268" Type="http://schemas.openxmlformats.org/officeDocument/2006/relationships/customXml" Target="../ink/ink722.xml"/><Relationship Id="rId475" Type="http://schemas.openxmlformats.org/officeDocument/2006/relationships/image" Target="../media/image823.png"/><Relationship Id="rId682" Type="http://schemas.openxmlformats.org/officeDocument/2006/relationships/customXml" Target="../ink/ink929.xml"/><Relationship Id="rId128" Type="http://schemas.openxmlformats.org/officeDocument/2006/relationships/customXml" Target="../ink/ink652.xml"/><Relationship Id="rId335" Type="http://schemas.openxmlformats.org/officeDocument/2006/relationships/image" Target="../media/image754.png"/><Relationship Id="rId542" Type="http://schemas.openxmlformats.org/officeDocument/2006/relationships/customXml" Target="../ink/ink859.xml"/><Relationship Id="rId987" Type="http://schemas.openxmlformats.org/officeDocument/2006/relationships/image" Target="../media/image1078.png"/><Relationship Id="rId1172" Type="http://schemas.openxmlformats.org/officeDocument/2006/relationships/image" Target="../media/image1170.png"/><Relationship Id="rId402" Type="http://schemas.openxmlformats.org/officeDocument/2006/relationships/customXml" Target="../ink/ink789.xml"/><Relationship Id="rId847" Type="http://schemas.openxmlformats.org/officeDocument/2006/relationships/image" Target="../media/image1008.png"/><Relationship Id="rId1032" Type="http://schemas.openxmlformats.org/officeDocument/2006/relationships/customXml" Target="../ink/ink1104.xml"/><Relationship Id="rId707" Type="http://schemas.openxmlformats.org/officeDocument/2006/relationships/image" Target="../media/image938.png"/><Relationship Id="rId914" Type="http://schemas.openxmlformats.org/officeDocument/2006/relationships/customXml" Target="../ink/ink1045.xml"/><Relationship Id="rId43" Type="http://schemas.openxmlformats.org/officeDocument/2006/relationships/image" Target="../media/image609.png"/><Relationship Id="rId192" Type="http://schemas.openxmlformats.org/officeDocument/2006/relationships/customXml" Target="../ink/ink684.xml"/><Relationship Id="rId497" Type="http://schemas.openxmlformats.org/officeDocument/2006/relationships/image" Target="../media/image834.png"/><Relationship Id="rId357" Type="http://schemas.openxmlformats.org/officeDocument/2006/relationships/image" Target="../media/image765.png"/><Relationship Id="rId217" Type="http://schemas.openxmlformats.org/officeDocument/2006/relationships/image" Target="../media/image696.png"/><Relationship Id="rId564" Type="http://schemas.openxmlformats.org/officeDocument/2006/relationships/customXml" Target="../ink/ink870.xml"/><Relationship Id="rId771" Type="http://schemas.openxmlformats.org/officeDocument/2006/relationships/image" Target="../media/image970.png"/><Relationship Id="rId869" Type="http://schemas.openxmlformats.org/officeDocument/2006/relationships/image" Target="../media/image1019.png"/><Relationship Id="rId424" Type="http://schemas.openxmlformats.org/officeDocument/2006/relationships/customXml" Target="../ink/ink800.xml"/><Relationship Id="rId631" Type="http://schemas.openxmlformats.org/officeDocument/2006/relationships/image" Target="../media/image900.png"/><Relationship Id="rId729" Type="http://schemas.openxmlformats.org/officeDocument/2006/relationships/image" Target="../media/image949.png"/><Relationship Id="rId1054" Type="http://schemas.openxmlformats.org/officeDocument/2006/relationships/customXml" Target="../ink/ink1115.xml"/><Relationship Id="rId936" Type="http://schemas.openxmlformats.org/officeDocument/2006/relationships/customXml" Target="../ink/ink1056.xml"/><Relationship Id="rId1121" Type="http://schemas.openxmlformats.org/officeDocument/2006/relationships/customXml" Target="../ink/ink1149.xml"/><Relationship Id="rId65" Type="http://schemas.openxmlformats.org/officeDocument/2006/relationships/image" Target="../media/image620.png"/><Relationship Id="rId281" Type="http://schemas.openxmlformats.org/officeDocument/2006/relationships/image" Target="../media/image727.png"/><Relationship Id="rId141" Type="http://schemas.openxmlformats.org/officeDocument/2006/relationships/image" Target="../media/image658.png"/><Relationship Id="rId379" Type="http://schemas.openxmlformats.org/officeDocument/2006/relationships/image" Target="../media/image776.png"/><Relationship Id="rId586" Type="http://schemas.openxmlformats.org/officeDocument/2006/relationships/customXml" Target="../ink/ink881.xml"/><Relationship Id="rId793" Type="http://schemas.openxmlformats.org/officeDocument/2006/relationships/image" Target="../media/image981.png"/><Relationship Id="rId7" Type="http://schemas.openxmlformats.org/officeDocument/2006/relationships/image" Target="../media/image591.png"/><Relationship Id="rId239" Type="http://schemas.openxmlformats.org/officeDocument/2006/relationships/image" Target="../media/image707.png"/><Relationship Id="rId446" Type="http://schemas.openxmlformats.org/officeDocument/2006/relationships/customXml" Target="../ink/ink811.xml"/><Relationship Id="rId653" Type="http://schemas.openxmlformats.org/officeDocument/2006/relationships/image" Target="../media/image911.png"/><Relationship Id="rId1076" Type="http://schemas.openxmlformats.org/officeDocument/2006/relationships/customXml" Target="../ink/ink1126.xml"/><Relationship Id="rId306" Type="http://schemas.openxmlformats.org/officeDocument/2006/relationships/customXml" Target="../ink/ink741.xml"/><Relationship Id="rId860" Type="http://schemas.openxmlformats.org/officeDocument/2006/relationships/customXml" Target="../ink/ink1018.xml"/><Relationship Id="rId958" Type="http://schemas.openxmlformats.org/officeDocument/2006/relationships/customXml" Target="../ink/ink1067.xml"/><Relationship Id="rId1143" Type="http://schemas.openxmlformats.org/officeDocument/2006/relationships/customXml" Target="../ink/ink1160.xml"/><Relationship Id="rId87" Type="http://schemas.openxmlformats.org/officeDocument/2006/relationships/image" Target="../media/image631.png"/><Relationship Id="rId513" Type="http://schemas.openxmlformats.org/officeDocument/2006/relationships/image" Target="../media/image842.png"/><Relationship Id="rId720" Type="http://schemas.openxmlformats.org/officeDocument/2006/relationships/customXml" Target="../ink/ink948.xml"/><Relationship Id="rId818" Type="http://schemas.openxmlformats.org/officeDocument/2006/relationships/customXml" Target="../ink/ink997.xml"/><Relationship Id="rId1003" Type="http://schemas.openxmlformats.org/officeDocument/2006/relationships/image" Target="../media/image1086.png"/><Relationship Id="rId14" Type="http://schemas.openxmlformats.org/officeDocument/2006/relationships/customXml" Target="../ink/ink595.xml"/><Relationship Id="rId163" Type="http://schemas.openxmlformats.org/officeDocument/2006/relationships/image" Target="../media/image669.png"/><Relationship Id="rId370" Type="http://schemas.openxmlformats.org/officeDocument/2006/relationships/customXml" Target="../ink/ink773.xml"/><Relationship Id="rId230" Type="http://schemas.openxmlformats.org/officeDocument/2006/relationships/customXml" Target="../ink/ink703.xml"/><Relationship Id="rId468" Type="http://schemas.openxmlformats.org/officeDocument/2006/relationships/customXml" Target="../ink/ink822.xml"/><Relationship Id="rId675" Type="http://schemas.openxmlformats.org/officeDocument/2006/relationships/image" Target="../media/image922.png"/><Relationship Id="rId882" Type="http://schemas.openxmlformats.org/officeDocument/2006/relationships/customXml" Target="../ink/ink1029.xml"/><Relationship Id="rId1098" Type="http://schemas.openxmlformats.org/officeDocument/2006/relationships/customXml" Target="../ink/ink1137.xml"/><Relationship Id="rId328" Type="http://schemas.openxmlformats.org/officeDocument/2006/relationships/customXml" Target="../ink/ink752.xml"/><Relationship Id="rId535" Type="http://schemas.openxmlformats.org/officeDocument/2006/relationships/image" Target="../media/image853.png"/><Relationship Id="rId742" Type="http://schemas.openxmlformats.org/officeDocument/2006/relationships/customXml" Target="../ink/ink959.xml"/><Relationship Id="rId1165" Type="http://schemas.openxmlformats.org/officeDocument/2006/relationships/customXml" Target="../ink/ink1171.xml"/><Relationship Id="rId602" Type="http://schemas.openxmlformats.org/officeDocument/2006/relationships/customXml" Target="../ink/ink889.xml"/><Relationship Id="rId1025" Type="http://schemas.openxmlformats.org/officeDocument/2006/relationships/image" Target="../media/image1097.png"/><Relationship Id="rId907" Type="http://schemas.openxmlformats.org/officeDocument/2006/relationships/image" Target="../media/image1038.png"/><Relationship Id="rId36" Type="http://schemas.openxmlformats.org/officeDocument/2006/relationships/customXml" Target="../ink/ink606.xml"/><Relationship Id="rId185" Type="http://schemas.openxmlformats.org/officeDocument/2006/relationships/image" Target="../media/image680.png"/><Relationship Id="rId392" Type="http://schemas.openxmlformats.org/officeDocument/2006/relationships/customXml" Target="../ink/ink784.xml"/><Relationship Id="rId697" Type="http://schemas.openxmlformats.org/officeDocument/2006/relationships/image" Target="../media/image933.png"/><Relationship Id="rId252" Type="http://schemas.openxmlformats.org/officeDocument/2006/relationships/customXml" Target="../ink/ink714.xml"/><Relationship Id="rId112" Type="http://schemas.openxmlformats.org/officeDocument/2006/relationships/customXml" Target="../ink/ink644.xml"/><Relationship Id="rId557" Type="http://schemas.openxmlformats.org/officeDocument/2006/relationships/image" Target="../media/image864.png"/><Relationship Id="rId764" Type="http://schemas.openxmlformats.org/officeDocument/2006/relationships/customXml" Target="../ink/ink970.xml"/><Relationship Id="rId971" Type="http://schemas.openxmlformats.org/officeDocument/2006/relationships/image" Target="../media/image1070.png"/><Relationship Id="rId417" Type="http://schemas.openxmlformats.org/officeDocument/2006/relationships/image" Target="../media/image795.png"/><Relationship Id="rId624" Type="http://schemas.openxmlformats.org/officeDocument/2006/relationships/customXml" Target="../ink/ink900.xml"/><Relationship Id="rId831" Type="http://schemas.openxmlformats.org/officeDocument/2006/relationships/image" Target="../media/image1000.png"/><Relationship Id="rId1047" Type="http://schemas.openxmlformats.org/officeDocument/2006/relationships/image" Target="../media/image1108.png"/><Relationship Id="rId929" Type="http://schemas.openxmlformats.org/officeDocument/2006/relationships/image" Target="../media/image1049.png"/><Relationship Id="rId1114" Type="http://schemas.openxmlformats.org/officeDocument/2006/relationships/image" Target="../media/image1141.png"/><Relationship Id="rId58" Type="http://schemas.openxmlformats.org/officeDocument/2006/relationships/customXml" Target="../ink/ink617.xml"/><Relationship Id="rId274" Type="http://schemas.openxmlformats.org/officeDocument/2006/relationships/customXml" Target="../ink/ink725.xml"/><Relationship Id="rId481" Type="http://schemas.openxmlformats.org/officeDocument/2006/relationships/image" Target="../media/image826.png"/><Relationship Id="rId134" Type="http://schemas.openxmlformats.org/officeDocument/2006/relationships/customXml" Target="../ink/ink655.xml"/><Relationship Id="rId579" Type="http://schemas.openxmlformats.org/officeDocument/2006/relationships/image" Target="../media/image874.png"/><Relationship Id="rId786" Type="http://schemas.openxmlformats.org/officeDocument/2006/relationships/customXml" Target="../ink/ink981.xml"/><Relationship Id="rId993" Type="http://schemas.openxmlformats.org/officeDocument/2006/relationships/image" Target="../media/image1081.png"/><Relationship Id="rId341" Type="http://schemas.openxmlformats.org/officeDocument/2006/relationships/image" Target="../media/image757.png"/><Relationship Id="rId439" Type="http://schemas.openxmlformats.org/officeDocument/2006/relationships/image" Target="../media/image806.png"/><Relationship Id="rId646" Type="http://schemas.openxmlformats.org/officeDocument/2006/relationships/customXml" Target="../ink/ink911.xml"/><Relationship Id="rId1069" Type="http://schemas.openxmlformats.org/officeDocument/2006/relationships/image" Target="../media/image1119.png"/><Relationship Id="rId201" Type="http://schemas.openxmlformats.org/officeDocument/2006/relationships/image" Target="../media/image688.png"/><Relationship Id="rId285" Type="http://schemas.openxmlformats.org/officeDocument/2006/relationships/image" Target="../media/image729.png"/><Relationship Id="rId506" Type="http://schemas.openxmlformats.org/officeDocument/2006/relationships/customXml" Target="../ink/ink841.xml"/><Relationship Id="rId853" Type="http://schemas.openxmlformats.org/officeDocument/2006/relationships/image" Target="../media/image1011.png"/><Relationship Id="rId1136" Type="http://schemas.openxmlformats.org/officeDocument/2006/relationships/image" Target="../media/image1152.png"/><Relationship Id="rId492" Type="http://schemas.openxmlformats.org/officeDocument/2006/relationships/customXml" Target="../ink/ink834.xml"/><Relationship Id="rId713" Type="http://schemas.openxmlformats.org/officeDocument/2006/relationships/image" Target="../media/image941.png"/><Relationship Id="rId797" Type="http://schemas.openxmlformats.org/officeDocument/2006/relationships/image" Target="../media/image983.png"/><Relationship Id="rId920" Type="http://schemas.openxmlformats.org/officeDocument/2006/relationships/customXml" Target="../ink/ink1048.xml"/><Relationship Id="rId145" Type="http://schemas.openxmlformats.org/officeDocument/2006/relationships/image" Target="../media/image660.png"/><Relationship Id="rId352" Type="http://schemas.openxmlformats.org/officeDocument/2006/relationships/customXml" Target="../ink/ink764.xml"/><Relationship Id="rId212" Type="http://schemas.openxmlformats.org/officeDocument/2006/relationships/customXml" Target="../ink/ink694.xml"/><Relationship Id="rId657" Type="http://schemas.openxmlformats.org/officeDocument/2006/relationships/image" Target="../media/image913.png"/><Relationship Id="rId864" Type="http://schemas.openxmlformats.org/officeDocument/2006/relationships/customXml" Target="../ink/ink1020.xml"/><Relationship Id="rId296" Type="http://schemas.openxmlformats.org/officeDocument/2006/relationships/customXml" Target="../ink/ink736.xml"/><Relationship Id="rId517" Type="http://schemas.openxmlformats.org/officeDocument/2006/relationships/image" Target="../media/image844.png"/><Relationship Id="rId724" Type="http://schemas.openxmlformats.org/officeDocument/2006/relationships/customXml" Target="../ink/ink950.xml"/><Relationship Id="rId931" Type="http://schemas.openxmlformats.org/officeDocument/2006/relationships/image" Target="../media/image1050.png"/><Relationship Id="rId1147" Type="http://schemas.openxmlformats.org/officeDocument/2006/relationships/customXml" Target="../ink/ink1162.xml"/><Relationship Id="rId60" Type="http://schemas.openxmlformats.org/officeDocument/2006/relationships/customXml" Target="../ink/ink618.xml"/><Relationship Id="rId156" Type="http://schemas.openxmlformats.org/officeDocument/2006/relationships/customXml" Target="../ink/ink666.xml"/><Relationship Id="rId363" Type="http://schemas.openxmlformats.org/officeDocument/2006/relationships/image" Target="../media/image768.png"/><Relationship Id="rId570" Type="http://schemas.openxmlformats.org/officeDocument/2006/relationships/customXml" Target="../ink/ink873.xml"/><Relationship Id="rId1007" Type="http://schemas.openxmlformats.org/officeDocument/2006/relationships/image" Target="../media/image1088.png"/><Relationship Id="rId223" Type="http://schemas.openxmlformats.org/officeDocument/2006/relationships/image" Target="../media/image699.png"/><Relationship Id="rId430" Type="http://schemas.openxmlformats.org/officeDocument/2006/relationships/customXml" Target="../ink/ink803.xml"/><Relationship Id="rId668" Type="http://schemas.openxmlformats.org/officeDocument/2006/relationships/customXml" Target="../ink/ink922.xml"/><Relationship Id="rId875" Type="http://schemas.openxmlformats.org/officeDocument/2006/relationships/image" Target="../media/image1022.png"/><Relationship Id="rId1060" Type="http://schemas.openxmlformats.org/officeDocument/2006/relationships/customXml" Target="../ink/ink1118.xml"/><Relationship Id="rId18" Type="http://schemas.openxmlformats.org/officeDocument/2006/relationships/customXml" Target="../ink/ink597.xml"/><Relationship Id="rId528" Type="http://schemas.openxmlformats.org/officeDocument/2006/relationships/customXml" Target="../ink/ink852.xml"/><Relationship Id="rId735" Type="http://schemas.openxmlformats.org/officeDocument/2006/relationships/image" Target="../media/image952.png"/><Relationship Id="rId942" Type="http://schemas.openxmlformats.org/officeDocument/2006/relationships/customXml" Target="../ink/ink1059.xml"/><Relationship Id="rId1158" Type="http://schemas.openxmlformats.org/officeDocument/2006/relationships/image" Target="../media/image1163.png"/><Relationship Id="rId167" Type="http://schemas.openxmlformats.org/officeDocument/2006/relationships/image" Target="../media/image671.png"/><Relationship Id="rId374" Type="http://schemas.openxmlformats.org/officeDocument/2006/relationships/customXml" Target="../ink/ink775.xml"/><Relationship Id="rId581" Type="http://schemas.openxmlformats.org/officeDocument/2006/relationships/image" Target="../media/image875.png"/><Relationship Id="rId1018" Type="http://schemas.openxmlformats.org/officeDocument/2006/relationships/customXml" Target="../ink/ink1097.xml"/><Relationship Id="rId71" Type="http://schemas.openxmlformats.org/officeDocument/2006/relationships/image" Target="../media/image623.png"/><Relationship Id="rId234" Type="http://schemas.openxmlformats.org/officeDocument/2006/relationships/customXml" Target="../ink/ink705.xml"/><Relationship Id="rId679" Type="http://schemas.openxmlformats.org/officeDocument/2006/relationships/image" Target="../media/image924.png"/><Relationship Id="rId802" Type="http://schemas.openxmlformats.org/officeDocument/2006/relationships/customXml" Target="../ink/ink989.xml"/><Relationship Id="rId886" Type="http://schemas.openxmlformats.org/officeDocument/2006/relationships/customXml" Target="../ink/ink1031.xml"/><Relationship Id="rId2" Type="http://schemas.openxmlformats.org/officeDocument/2006/relationships/customXml" Target="../ink/ink589.xml"/><Relationship Id="rId29" Type="http://schemas.openxmlformats.org/officeDocument/2006/relationships/image" Target="../media/image602.png"/><Relationship Id="rId441" Type="http://schemas.openxmlformats.org/officeDocument/2006/relationships/image" Target="../media/image807.png"/><Relationship Id="rId539" Type="http://schemas.openxmlformats.org/officeDocument/2006/relationships/image" Target="../media/image855.png"/><Relationship Id="rId746" Type="http://schemas.openxmlformats.org/officeDocument/2006/relationships/customXml" Target="../ink/ink961.xml"/><Relationship Id="rId1071" Type="http://schemas.openxmlformats.org/officeDocument/2006/relationships/image" Target="../media/image1120.png"/><Relationship Id="rId1169" Type="http://schemas.openxmlformats.org/officeDocument/2006/relationships/customXml" Target="../ink/ink1173.xml"/><Relationship Id="rId178" Type="http://schemas.openxmlformats.org/officeDocument/2006/relationships/customXml" Target="../ink/ink677.xml"/><Relationship Id="rId301" Type="http://schemas.openxmlformats.org/officeDocument/2006/relationships/image" Target="../media/image737.png"/><Relationship Id="rId953" Type="http://schemas.openxmlformats.org/officeDocument/2006/relationships/image" Target="../media/image1061.png"/><Relationship Id="rId1029" Type="http://schemas.openxmlformats.org/officeDocument/2006/relationships/image" Target="../media/image1099.png"/><Relationship Id="rId82" Type="http://schemas.openxmlformats.org/officeDocument/2006/relationships/customXml" Target="../ink/ink629.xml"/><Relationship Id="rId385" Type="http://schemas.openxmlformats.org/officeDocument/2006/relationships/image" Target="../media/image779.png"/><Relationship Id="rId592" Type="http://schemas.openxmlformats.org/officeDocument/2006/relationships/customXml" Target="../ink/ink884.xml"/><Relationship Id="rId606" Type="http://schemas.openxmlformats.org/officeDocument/2006/relationships/customXml" Target="../ink/ink891.xml"/><Relationship Id="rId813" Type="http://schemas.openxmlformats.org/officeDocument/2006/relationships/image" Target="../media/image991.png"/><Relationship Id="rId245" Type="http://schemas.openxmlformats.org/officeDocument/2006/relationships/image" Target="../media/image710.png"/><Relationship Id="rId452" Type="http://schemas.openxmlformats.org/officeDocument/2006/relationships/customXml" Target="../ink/ink814.xml"/><Relationship Id="rId897" Type="http://schemas.openxmlformats.org/officeDocument/2006/relationships/image" Target="../media/image1033.png"/><Relationship Id="rId1082" Type="http://schemas.openxmlformats.org/officeDocument/2006/relationships/customXml" Target="../ink/ink1129.xml"/><Relationship Id="rId105" Type="http://schemas.openxmlformats.org/officeDocument/2006/relationships/image" Target="../media/image640.png"/><Relationship Id="rId312" Type="http://schemas.openxmlformats.org/officeDocument/2006/relationships/customXml" Target="../ink/ink744.xml"/><Relationship Id="rId757" Type="http://schemas.openxmlformats.org/officeDocument/2006/relationships/image" Target="../media/image963.png"/><Relationship Id="rId964" Type="http://schemas.openxmlformats.org/officeDocument/2006/relationships/customXml" Target="../ink/ink1070.xml"/><Relationship Id="rId93" Type="http://schemas.openxmlformats.org/officeDocument/2006/relationships/image" Target="../media/image634.png"/><Relationship Id="rId189" Type="http://schemas.openxmlformats.org/officeDocument/2006/relationships/image" Target="../media/image682.png"/><Relationship Id="rId396" Type="http://schemas.openxmlformats.org/officeDocument/2006/relationships/customXml" Target="../ink/ink786.xml"/><Relationship Id="rId617" Type="http://schemas.openxmlformats.org/officeDocument/2006/relationships/image" Target="../media/image893.png"/><Relationship Id="rId824" Type="http://schemas.openxmlformats.org/officeDocument/2006/relationships/customXml" Target="../ink/ink1000.xml"/><Relationship Id="rId256" Type="http://schemas.openxmlformats.org/officeDocument/2006/relationships/customXml" Target="../ink/ink716.xml"/><Relationship Id="rId463" Type="http://schemas.openxmlformats.org/officeDocument/2006/relationships/image" Target="../media/image818.png"/><Relationship Id="rId670" Type="http://schemas.openxmlformats.org/officeDocument/2006/relationships/customXml" Target="../ink/ink923.xml"/><Relationship Id="rId1093" Type="http://schemas.openxmlformats.org/officeDocument/2006/relationships/image" Target="../media/image1131.png"/><Relationship Id="rId1107" Type="http://schemas.openxmlformats.org/officeDocument/2006/relationships/customXml" Target="../ink/ink1142.xml"/><Relationship Id="rId116" Type="http://schemas.openxmlformats.org/officeDocument/2006/relationships/customXml" Target="../ink/ink646.xml"/><Relationship Id="rId323" Type="http://schemas.openxmlformats.org/officeDocument/2006/relationships/image" Target="../media/image748.png"/><Relationship Id="rId530" Type="http://schemas.openxmlformats.org/officeDocument/2006/relationships/customXml" Target="../ink/ink853.xml"/><Relationship Id="rId768" Type="http://schemas.openxmlformats.org/officeDocument/2006/relationships/customXml" Target="../ink/ink972.xml"/><Relationship Id="rId975" Type="http://schemas.openxmlformats.org/officeDocument/2006/relationships/image" Target="../media/image1072.png"/><Relationship Id="rId1160" Type="http://schemas.openxmlformats.org/officeDocument/2006/relationships/image" Target="../media/image1164.png"/><Relationship Id="rId20" Type="http://schemas.openxmlformats.org/officeDocument/2006/relationships/customXml" Target="../ink/ink598.xml"/><Relationship Id="rId628" Type="http://schemas.openxmlformats.org/officeDocument/2006/relationships/customXml" Target="../ink/ink902.xml"/><Relationship Id="rId835" Type="http://schemas.openxmlformats.org/officeDocument/2006/relationships/image" Target="../media/image1002.png"/><Relationship Id="rId267" Type="http://schemas.openxmlformats.org/officeDocument/2006/relationships/image" Target="../media/image721.png"/><Relationship Id="rId474" Type="http://schemas.openxmlformats.org/officeDocument/2006/relationships/customXml" Target="../ink/ink825.xml"/><Relationship Id="rId1020" Type="http://schemas.openxmlformats.org/officeDocument/2006/relationships/customXml" Target="../ink/ink1098.xml"/><Relationship Id="rId1118" Type="http://schemas.openxmlformats.org/officeDocument/2006/relationships/image" Target="../media/image1143.png"/><Relationship Id="rId127" Type="http://schemas.openxmlformats.org/officeDocument/2006/relationships/image" Target="../media/image651.png"/><Relationship Id="rId681" Type="http://schemas.openxmlformats.org/officeDocument/2006/relationships/image" Target="../media/image925.png"/><Relationship Id="rId779" Type="http://schemas.openxmlformats.org/officeDocument/2006/relationships/image" Target="../media/image974.png"/><Relationship Id="rId902" Type="http://schemas.openxmlformats.org/officeDocument/2006/relationships/customXml" Target="../ink/ink1039.xml"/><Relationship Id="rId986" Type="http://schemas.openxmlformats.org/officeDocument/2006/relationships/customXml" Target="../ink/ink1081.xml"/><Relationship Id="rId31" Type="http://schemas.openxmlformats.org/officeDocument/2006/relationships/image" Target="../media/image603.png"/><Relationship Id="rId334" Type="http://schemas.openxmlformats.org/officeDocument/2006/relationships/customXml" Target="../ink/ink755.xml"/><Relationship Id="rId541" Type="http://schemas.openxmlformats.org/officeDocument/2006/relationships/image" Target="../media/image856.png"/><Relationship Id="rId639" Type="http://schemas.openxmlformats.org/officeDocument/2006/relationships/image" Target="../media/image904.png"/><Relationship Id="rId1171" Type="http://schemas.openxmlformats.org/officeDocument/2006/relationships/customXml" Target="../ink/ink1174.xml"/><Relationship Id="rId180" Type="http://schemas.openxmlformats.org/officeDocument/2006/relationships/customXml" Target="../ink/ink678.xml"/><Relationship Id="rId278" Type="http://schemas.openxmlformats.org/officeDocument/2006/relationships/customXml" Target="../ink/ink727.xml"/><Relationship Id="rId401" Type="http://schemas.openxmlformats.org/officeDocument/2006/relationships/image" Target="../media/image787.png"/><Relationship Id="rId846" Type="http://schemas.openxmlformats.org/officeDocument/2006/relationships/customXml" Target="../ink/ink1011.xml"/><Relationship Id="rId1031" Type="http://schemas.openxmlformats.org/officeDocument/2006/relationships/image" Target="../media/image1100.png"/><Relationship Id="rId1129" Type="http://schemas.openxmlformats.org/officeDocument/2006/relationships/customXml" Target="../ink/ink1153.xml"/><Relationship Id="rId485" Type="http://schemas.openxmlformats.org/officeDocument/2006/relationships/image" Target="../media/image828.png"/><Relationship Id="rId692" Type="http://schemas.openxmlformats.org/officeDocument/2006/relationships/customXml" Target="../ink/ink934.xml"/><Relationship Id="rId706" Type="http://schemas.openxmlformats.org/officeDocument/2006/relationships/customXml" Target="../ink/ink941.xml"/><Relationship Id="rId913" Type="http://schemas.openxmlformats.org/officeDocument/2006/relationships/image" Target="../media/image1041.png"/><Relationship Id="rId42" Type="http://schemas.openxmlformats.org/officeDocument/2006/relationships/customXml" Target="../ink/ink609.xml"/><Relationship Id="rId138" Type="http://schemas.openxmlformats.org/officeDocument/2006/relationships/customXml" Target="../ink/ink657.xml"/><Relationship Id="rId345" Type="http://schemas.openxmlformats.org/officeDocument/2006/relationships/image" Target="../media/image759.png"/><Relationship Id="rId552" Type="http://schemas.openxmlformats.org/officeDocument/2006/relationships/customXml" Target="../ink/ink864.xml"/><Relationship Id="rId997" Type="http://schemas.openxmlformats.org/officeDocument/2006/relationships/image" Target="../media/image1083.png"/><Relationship Id="rId1182" Type="http://schemas.openxmlformats.org/officeDocument/2006/relationships/image" Target="../media/image1175.png"/><Relationship Id="rId191" Type="http://schemas.openxmlformats.org/officeDocument/2006/relationships/image" Target="../media/image683.png"/><Relationship Id="rId205" Type="http://schemas.openxmlformats.org/officeDocument/2006/relationships/image" Target="../media/image690.png"/><Relationship Id="rId412" Type="http://schemas.openxmlformats.org/officeDocument/2006/relationships/customXml" Target="../ink/ink794.xml"/><Relationship Id="rId857" Type="http://schemas.openxmlformats.org/officeDocument/2006/relationships/image" Target="../media/image1013.png"/><Relationship Id="rId1042" Type="http://schemas.openxmlformats.org/officeDocument/2006/relationships/customXml" Target="../ink/ink1109.xml"/><Relationship Id="rId289" Type="http://schemas.openxmlformats.org/officeDocument/2006/relationships/image" Target="../media/image731.png"/><Relationship Id="rId496" Type="http://schemas.openxmlformats.org/officeDocument/2006/relationships/customXml" Target="../ink/ink836.xml"/><Relationship Id="rId717" Type="http://schemas.openxmlformats.org/officeDocument/2006/relationships/image" Target="../media/image943.png"/><Relationship Id="rId924" Type="http://schemas.openxmlformats.org/officeDocument/2006/relationships/customXml" Target="../ink/ink1050.xml"/><Relationship Id="rId53" Type="http://schemas.openxmlformats.org/officeDocument/2006/relationships/image" Target="../media/image614.png"/><Relationship Id="rId149" Type="http://schemas.openxmlformats.org/officeDocument/2006/relationships/image" Target="../media/image662.png"/><Relationship Id="rId356" Type="http://schemas.openxmlformats.org/officeDocument/2006/relationships/customXml" Target="../ink/ink766.xml"/><Relationship Id="rId563" Type="http://schemas.openxmlformats.org/officeDocument/2006/relationships/image" Target="../media/image204.png"/><Relationship Id="rId770" Type="http://schemas.openxmlformats.org/officeDocument/2006/relationships/customXml" Target="../ink/ink973.xml"/><Relationship Id="rId216" Type="http://schemas.openxmlformats.org/officeDocument/2006/relationships/customXml" Target="../ink/ink696.xml"/><Relationship Id="rId423" Type="http://schemas.openxmlformats.org/officeDocument/2006/relationships/image" Target="../media/image798.png"/><Relationship Id="rId868" Type="http://schemas.openxmlformats.org/officeDocument/2006/relationships/customXml" Target="../ink/ink1022.xml"/><Relationship Id="rId1053" Type="http://schemas.openxmlformats.org/officeDocument/2006/relationships/image" Target="../media/image1111.png"/><Relationship Id="rId630" Type="http://schemas.openxmlformats.org/officeDocument/2006/relationships/customXml" Target="../ink/ink903.xml"/><Relationship Id="rId728" Type="http://schemas.openxmlformats.org/officeDocument/2006/relationships/customXml" Target="../ink/ink952.xml"/><Relationship Id="rId935" Type="http://schemas.openxmlformats.org/officeDocument/2006/relationships/image" Target="../media/image1052.png"/><Relationship Id="rId64" Type="http://schemas.openxmlformats.org/officeDocument/2006/relationships/customXml" Target="../ink/ink620.xml"/><Relationship Id="rId367" Type="http://schemas.openxmlformats.org/officeDocument/2006/relationships/image" Target="../media/image770.png"/><Relationship Id="rId574" Type="http://schemas.openxmlformats.org/officeDocument/2006/relationships/customXml" Target="../ink/ink875.xml"/><Relationship Id="rId1120" Type="http://schemas.openxmlformats.org/officeDocument/2006/relationships/image" Target="../media/image1144.png"/><Relationship Id="rId227" Type="http://schemas.openxmlformats.org/officeDocument/2006/relationships/image" Target="../media/image701.png"/><Relationship Id="rId781" Type="http://schemas.openxmlformats.org/officeDocument/2006/relationships/image" Target="../media/image975.png"/><Relationship Id="rId879" Type="http://schemas.openxmlformats.org/officeDocument/2006/relationships/image" Target="../media/image1024.png"/><Relationship Id="rId434" Type="http://schemas.openxmlformats.org/officeDocument/2006/relationships/customXml" Target="../ink/ink805.xml"/><Relationship Id="rId641" Type="http://schemas.openxmlformats.org/officeDocument/2006/relationships/image" Target="../media/image905.png"/><Relationship Id="rId739" Type="http://schemas.openxmlformats.org/officeDocument/2006/relationships/image" Target="../media/image954.png"/><Relationship Id="rId1064" Type="http://schemas.openxmlformats.org/officeDocument/2006/relationships/customXml" Target="../ink/ink1120.xml"/><Relationship Id="rId280" Type="http://schemas.openxmlformats.org/officeDocument/2006/relationships/customXml" Target="../ink/ink728.xml"/><Relationship Id="rId501" Type="http://schemas.openxmlformats.org/officeDocument/2006/relationships/image" Target="../media/image836.png"/><Relationship Id="rId946" Type="http://schemas.openxmlformats.org/officeDocument/2006/relationships/customXml" Target="../ink/ink1061.xml"/><Relationship Id="rId1131" Type="http://schemas.openxmlformats.org/officeDocument/2006/relationships/customXml" Target="../ink/ink1154.xml"/><Relationship Id="rId75" Type="http://schemas.openxmlformats.org/officeDocument/2006/relationships/image" Target="../media/image625.png"/><Relationship Id="rId140" Type="http://schemas.openxmlformats.org/officeDocument/2006/relationships/customXml" Target="../ink/ink658.xml"/><Relationship Id="rId378" Type="http://schemas.openxmlformats.org/officeDocument/2006/relationships/customXml" Target="../ink/ink777.xml"/><Relationship Id="rId585" Type="http://schemas.openxmlformats.org/officeDocument/2006/relationships/image" Target="../media/image877.png"/><Relationship Id="rId792" Type="http://schemas.openxmlformats.org/officeDocument/2006/relationships/customXml" Target="../ink/ink984.xml"/><Relationship Id="rId806" Type="http://schemas.openxmlformats.org/officeDocument/2006/relationships/customXml" Target="../ink/ink991.xml"/><Relationship Id="rId6" Type="http://schemas.openxmlformats.org/officeDocument/2006/relationships/customXml" Target="../ink/ink591.xml"/><Relationship Id="rId238" Type="http://schemas.openxmlformats.org/officeDocument/2006/relationships/customXml" Target="../ink/ink707.xml"/><Relationship Id="rId445" Type="http://schemas.openxmlformats.org/officeDocument/2006/relationships/image" Target="../media/image809.png"/><Relationship Id="rId652" Type="http://schemas.openxmlformats.org/officeDocument/2006/relationships/customXml" Target="../ink/ink914.xml"/><Relationship Id="rId1075" Type="http://schemas.openxmlformats.org/officeDocument/2006/relationships/image" Target="../media/image1122.png"/><Relationship Id="rId291" Type="http://schemas.openxmlformats.org/officeDocument/2006/relationships/image" Target="../media/image732.png"/><Relationship Id="rId305" Type="http://schemas.openxmlformats.org/officeDocument/2006/relationships/image" Target="../media/image739.png"/><Relationship Id="rId512" Type="http://schemas.openxmlformats.org/officeDocument/2006/relationships/customXml" Target="../ink/ink844.xml"/><Relationship Id="rId957" Type="http://schemas.openxmlformats.org/officeDocument/2006/relationships/image" Target="../media/image1063.png"/><Relationship Id="rId1142" Type="http://schemas.openxmlformats.org/officeDocument/2006/relationships/image" Target="../media/image1155.png"/><Relationship Id="rId86" Type="http://schemas.openxmlformats.org/officeDocument/2006/relationships/customXml" Target="../ink/ink631.xml"/><Relationship Id="rId151" Type="http://schemas.openxmlformats.org/officeDocument/2006/relationships/image" Target="../media/image663.png"/><Relationship Id="rId389" Type="http://schemas.openxmlformats.org/officeDocument/2006/relationships/image" Target="../media/image781.png"/><Relationship Id="rId596" Type="http://schemas.openxmlformats.org/officeDocument/2006/relationships/customXml" Target="../ink/ink886.xml"/><Relationship Id="rId817" Type="http://schemas.openxmlformats.org/officeDocument/2006/relationships/image" Target="../media/image993.png"/><Relationship Id="rId1002" Type="http://schemas.openxmlformats.org/officeDocument/2006/relationships/customXml" Target="../ink/ink1089.xml"/><Relationship Id="rId249" Type="http://schemas.openxmlformats.org/officeDocument/2006/relationships/image" Target="../media/image712.png"/><Relationship Id="rId456" Type="http://schemas.openxmlformats.org/officeDocument/2006/relationships/customXml" Target="../ink/ink816.xml"/><Relationship Id="rId663" Type="http://schemas.openxmlformats.org/officeDocument/2006/relationships/image" Target="../media/image916.png"/><Relationship Id="rId870" Type="http://schemas.openxmlformats.org/officeDocument/2006/relationships/customXml" Target="../ink/ink1023.xml"/><Relationship Id="rId1086" Type="http://schemas.openxmlformats.org/officeDocument/2006/relationships/customXml" Target="../ink/ink1131.xml"/><Relationship Id="rId13" Type="http://schemas.openxmlformats.org/officeDocument/2006/relationships/image" Target="../media/image594.png"/><Relationship Id="rId109" Type="http://schemas.openxmlformats.org/officeDocument/2006/relationships/image" Target="../media/image642.png"/><Relationship Id="rId316" Type="http://schemas.openxmlformats.org/officeDocument/2006/relationships/customXml" Target="../ink/ink746.xml"/><Relationship Id="rId523" Type="http://schemas.openxmlformats.org/officeDocument/2006/relationships/image" Target="../media/image847.png"/><Relationship Id="rId968" Type="http://schemas.openxmlformats.org/officeDocument/2006/relationships/customXml" Target="../ink/ink1072.xml"/><Relationship Id="rId1153" Type="http://schemas.openxmlformats.org/officeDocument/2006/relationships/customXml" Target="../ink/ink1165.xml"/><Relationship Id="rId97" Type="http://schemas.openxmlformats.org/officeDocument/2006/relationships/image" Target="../media/image636.png"/><Relationship Id="rId730" Type="http://schemas.openxmlformats.org/officeDocument/2006/relationships/customXml" Target="../ink/ink953.xml"/><Relationship Id="rId828" Type="http://schemas.openxmlformats.org/officeDocument/2006/relationships/customXml" Target="../ink/ink1002.xml"/><Relationship Id="rId1013" Type="http://schemas.openxmlformats.org/officeDocument/2006/relationships/image" Target="../media/image1091.png"/><Relationship Id="rId162" Type="http://schemas.openxmlformats.org/officeDocument/2006/relationships/customXml" Target="../ink/ink669.xml"/><Relationship Id="rId467" Type="http://schemas.openxmlformats.org/officeDocument/2006/relationships/image" Target="../media/image820.png"/><Relationship Id="rId1097" Type="http://schemas.openxmlformats.org/officeDocument/2006/relationships/image" Target="../media/image1133.png"/><Relationship Id="rId674" Type="http://schemas.openxmlformats.org/officeDocument/2006/relationships/customXml" Target="../ink/ink925.xml"/><Relationship Id="rId881" Type="http://schemas.openxmlformats.org/officeDocument/2006/relationships/image" Target="../media/image1025.png"/><Relationship Id="rId979" Type="http://schemas.openxmlformats.org/officeDocument/2006/relationships/image" Target="../media/image1074.png"/><Relationship Id="rId24" Type="http://schemas.openxmlformats.org/officeDocument/2006/relationships/customXml" Target="../ink/ink600.xml"/><Relationship Id="rId327" Type="http://schemas.openxmlformats.org/officeDocument/2006/relationships/image" Target="../media/image750.png"/><Relationship Id="rId534" Type="http://schemas.openxmlformats.org/officeDocument/2006/relationships/customXml" Target="../ink/ink855.xml"/><Relationship Id="rId741" Type="http://schemas.openxmlformats.org/officeDocument/2006/relationships/image" Target="../media/image955.png"/><Relationship Id="rId839" Type="http://schemas.openxmlformats.org/officeDocument/2006/relationships/image" Target="../media/image1004.png"/><Relationship Id="rId1164" Type="http://schemas.openxmlformats.org/officeDocument/2006/relationships/image" Target="../media/image1166.png"/><Relationship Id="rId173" Type="http://schemas.openxmlformats.org/officeDocument/2006/relationships/image" Target="../media/image674.png"/><Relationship Id="rId380" Type="http://schemas.openxmlformats.org/officeDocument/2006/relationships/customXml" Target="../ink/ink778.xml"/><Relationship Id="rId601" Type="http://schemas.openxmlformats.org/officeDocument/2006/relationships/image" Target="../media/image885.png"/><Relationship Id="rId1024" Type="http://schemas.openxmlformats.org/officeDocument/2006/relationships/customXml" Target="../ink/ink1100.xml"/><Relationship Id="rId240" Type="http://schemas.openxmlformats.org/officeDocument/2006/relationships/customXml" Target="../ink/ink708.xml"/><Relationship Id="rId478" Type="http://schemas.openxmlformats.org/officeDocument/2006/relationships/customXml" Target="../ink/ink827.xml"/><Relationship Id="rId685" Type="http://schemas.openxmlformats.org/officeDocument/2006/relationships/image" Target="../media/image927.png"/><Relationship Id="rId892" Type="http://schemas.openxmlformats.org/officeDocument/2006/relationships/customXml" Target="../ink/ink1034.xml"/><Relationship Id="rId906" Type="http://schemas.openxmlformats.org/officeDocument/2006/relationships/customXml" Target="../ink/ink1041.xml"/><Relationship Id="rId35" Type="http://schemas.openxmlformats.org/officeDocument/2006/relationships/image" Target="../media/image605.png"/><Relationship Id="rId100" Type="http://schemas.openxmlformats.org/officeDocument/2006/relationships/customXml" Target="../ink/ink638.xml"/><Relationship Id="rId338" Type="http://schemas.openxmlformats.org/officeDocument/2006/relationships/customXml" Target="../ink/ink757.xml"/><Relationship Id="rId545" Type="http://schemas.openxmlformats.org/officeDocument/2006/relationships/image" Target="../media/image858.png"/><Relationship Id="rId752" Type="http://schemas.openxmlformats.org/officeDocument/2006/relationships/customXml" Target="../ink/ink964.xml"/><Relationship Id="rId1175" Type="http://schemas.openxmlformats.org/officeDocument/2006/relationships/customXml" Target="../ink/ink1176.xml"/><Relationship Id="rId184" Type="http://schemas.openxmlformats.org/officeDocument/2006/relationships/customXml" Target="../ink/ink680.xml"/><Relationship Id="rId391" Type="http://schemas.openxmlformats.org/officeDocument/2006/relationships/image" Target="../media/image782.png"/><Relationship Id="rId405" Type="http://schemas.openxmlformats.org/officeDocument/2006/relationships/image" Target="../media/image789.png"/><Relationship Id="rId612" Type="http://schemas.openxmlformats.org/officeDocument/2006/relationships/customXml" Target="../ink/ink894.xml"/><Relationship Id="rId1035" Type="http://schemas.openxmlformats.org/officeDocument/2006/relationships/image" Target="../media/image1102.png"/><Relationship Id="rId251" Type="http://schemas.openxmlformats.org/officeDocument/2006/relationships/image" Target="../media/image713.png"/><Relationship Id="rId489" Type="http://schemas.openxmlformats.org/officeDocument/2006/relationships/image" Target="../media/image830.png"/><Relationship Id="rId696" Type="http://schemas.openxmlformats.org/officeDocument/2006/relationships/customXml" Target="../ink/ink936.xml"/><Relationship Id="rId917" Type="http://schemas.openxmlformats.org/officeDocument/2006/relationships/image" Target="../media/image1043.png"/><Relationship Id="rId1102" Type="http://schemas.openxmlformats.org/officeDocument/2006/relationships/customXml" Target="../ink/ink1139.xml"/><Relationship Id="rId46" Type="http://schemas.openxmlformats.org/officeDocument/2006/relationships/customXml" Target="../ink/ink611.xml"/><Relationship Id="rId349" Type="http://schemas.openxmlformats.org/officeDocument/2006/relationships/image" Target="../media/image761.png"/><Relationship Id="rId556" Type="http://schemas.openxmlformats.org/officeDocument/2006/relationships/customXml" Target="../ink/ink866.xml"/><Relationship Id="rId763" Type="http://schemas.openxmlformats.org/officeDocument/2006/relationships/image" Target="../media/image966.png"/><Relationship Id="rId111" Type="http://schemas.openxmlformats.org/officeDocument/2006/relationships/image" Target="../media/image643.png"/><Relationship Id="rId195" Type="http://schemas.openxmlformats.org/officeDocument/2006/relationships/image" Target="../media/image685.png"/><Relationship Id="rId209" Type="http://schemas.openxmlformats.org/officeDocument/2006/relationships/image" Target="../media/image692.png"/><Relationship Id="rId416" Type="http://schemas.openxmlformats.org/officeDocument/2006/relationships/customXml" Target="../ink/ink796.xml"/><Relationship Id="rId970" Type="http://schemas.openxmlformats.org/officeDocument/2006/relationships/customXml" Target="../ink/ink1073.xml"/><Relationship Id="rId1046" Type="http://schemas.openxmlformats.org/officeDocument/2006/relationships/customXml" Target="../ink/ink1111.xml"/><Relationship Id="rId623" Type="http://schemas.openxmlformats.org/officeDocument/2006/relationships/image" Target="../media/image896.png"/><Relationship Id="rId830" Type="http://schemas.openxmlformats.org/officeDocument/2006/relationships/customXml" Target="../ink/ink1003.xml"/><Relationship Id="rId928" Type="http://schemas.openxmlformats.org/officeDocument/2006/relationships/customXml" Target="../ink/ink1052.xml"/><Relationship Id="rId57" Type="http://schemas.openxmlformats.org/officeDocument/2006/relationships/image" Target="../media/image616.png"/><Relationship Id="rId262" Type="http://schemas.openxmlformats.org/officeDocument/2006/relationships/customXml" Target="../ink/ink719.xml"/><Relationship Id="rId567" Type="http://schemas.openxmlformats.org/officeDocument/2006/relationships/image" Target="../media/image868.png"/><Relationship Id="rId1113" Type="http://schemas.openxmlformats.org/officeDocument/2006/relationships/customXml" Target="../ink/ink1145.xml"/><Relationship Id="rId122" Type="http://schemas.openxmlformats.org/officeDocument/2006/relationships/customXml" Target="../ink/ink649.xml"/><Relationship Id="rId774" Type="http://schemas.openxmlformats.org/officeDocument/2006/relationships/customXml" Target="../ink/ink975.xml"/><Relationship Id="rId981" Type="http://schemas.openxmlformats.org/officeDocument/2006/relationships/image" Target="../media/image1075.png"/><Relationship Id="rId1057" Type="http://schemas.openxmlformats.org/officeDocument/2006/relationships/image" Target="../media/image1113.png"/><Relationship Id="rId427" Type="http://schemas.openxmlformats.org/officeDocument/2006/relationships/image" Target="../media/image800.png"/><Relationship Id="rId634" Type="http://schemas.openxmlformats.org/officeDocument/2006/relationships/customXml" Target="../ink/ink905.xml"/><Relationship Id="rId841" Type="http://schemas.openxmlformats.org/officeDocument/2006/relationships/image" Target="../media/image1005.png"/><Relationship Id="rId273" Type="http://schemas.openxmlformats.org/officeDocument/2006/relationships/image" Target="../media/image268.png"/><Relationship Id="rId480" Type="http://schemas.openxmlformats.org/officeDocument/2006/relationships/customXml" Target="../ink/ink828.xml"/><Relationship Id="rId701" Type="http://schemas.openxmlformats.org/officeDocument/2006/relationships/image" Target="../media/image935.png"/><Relationship Id="rId939" Type="http://schemas.openxmlformats.org/officeDocument/2006/relationships/image" Target="../media/image1054.png"/><Relationship Id="rId1124" Type="http://schemas.openxmlformats.org/officeDocument/2006/relationships/image" Target="../media/image1146.png"/><Relationship Id="rId68" Type="http://schemas.openxmlformats.org/officeDocument/2006/relationships/customXml" Target="../ink/ink622.xml"/><Relationship Id="rId133" Type="http://schemas.openxmlformats.org/officeDocument/2006/relationships/image" Target="../media/image654.png"/><Relationship Id="rId340" Type="http://schemas.openxmlformats.org/officeDocument/2006/relationships/customXml" Target="../ink/ink758.xml"/><Relationship Id="rId578" Type="http://schemas.openxmlformats.org/officeDocument/2006/relationships/customXml" Target="../ink/ink877.xml"/><Relationship Id="rId785" Type="http://schemas.openxmlformats.org/officeDocument/2006/relationships/image" Target="../media/image977.png"/><Relationship Id="rId992" Type="http://schemas.openxmlformats.org/officeDocument/2006/relationships/customXml" Target="../ink/ink1084.xml"/><Relationship Id="rId200" Type="http://schemas.openxmlformats.org/officeDocument/2006/relationships/customXml" Target="../ink/ink688.xml"/><Relationship Id="rId438" Type="http://schemas.openxmlformats.org/officeDocument/2006/relationships/customXml" Target="../ink/ink807.xml"/><Relationship Id="rId645" Type="http://schemas.openxmlformats.org/officeDocument/2006/relationships/image" Target="../media/image907.png"/><Relationship Id="rId852" Type="http://schemas.openxmlformats.org/officeDocument/2006/relationships/customXml" Target="../ink/ink1014.xml"/><Relationship Id="rId1068" Type="http://schemas.openxmlformats.org/officeDocument/2006/relationships/customXml" Target="../ink/ink1122.xml"/><Relationship Id="rId284" Type="http://schemas.openxmlformats.org/officeDocument/2006/relationships/customXml" Target="../ink/ink730.xml"/><Relationship Id="rId491" Type="http://schemas.openxmlformats.org/officeDocument/2006/relationships/image" Target="../media/image831.png"/><Relationship Id="rId505" Type="http://schemas.openxmlformats.org/officeDocument/2006/relationships/image" Target="../media/image838.png"/><Relationship Id="rId712" Type="http://schemas.openxmlformats.org/officeDocument/2006/relationships/customXml" Target="../ink/ink944.xml"/><Relationship Id="rId1135" Type="http://schemas.openxmlformats.org/officeDocument/2006/relationships/customXml" Target="../ink/ink1156.xml"/><Relationship Id="rId79" Type="http://schemas.openxmlformats.org/officeDocument/2006/relationships/image" Target="../media/image627.png"/><Relationship Id="rId144" Type="http://schemas.openxmlformats.org/officeDocument/2006/relationships/customXml" Target="../ink/ink660.xml"/><Relationship Id="rId589" Type="http://schemas.openxmlformats.org/officeDocument/2006/relationships/image" Target="../media/image879.png"/><Relationship Id="rId796" Type="http://schemas.openxmlformats.org/officeDocument/2006/relationships/customXml" Target="../ink/ink986.xml"/><Relationship Id="rId351" Type="http://schemas.openxmlformats.org/officeDocument/2006/relationships/image" Target="../media/image762.png"/><Relationship Id="rId449" Type="http://schemas.openxmlformats.org/officeDocument/2006/relationships/image" Target="../media/image811.png"/><Relationship Id="rId656" Type="http://schemas.openxmlformats.org/officeDocument/2006/relationships/customXml" Target="../ink/ink916.xml"/><Relationship Id="rId863" Type="http://schemas.openxmlformats.org/officeDocument/2006/relationships/image" Target="../media/image1016.png"/><Relationship Id="rId1079" Type="http://schemas.openxmlformats.org/officeDocument/2006/relationships/image" Target="../media/image1124.png"/><Relationship Id="rId211" Type="http://schemas.openxmlformats.org/officeDocument/2006/relationships/image" Target="../media/image693.png"/><Relationship Id="rId295" Type="http://schemas.openxmlformats.org/officeDocument/2006/relationships/image" Target="../media/image734.png"/><Relationship Id="rId309" Type="http://schemas.openxmlformats.org/officeDocument/2006/relationships/image" Target="../media/image741.png"/><Relationship Id="rId516" Type="http://schemas.openxmlformats.org/officeDocument/2006/relationships/customXml" Target="../ink/ink846.xml"/><Relationship Id="rId1146" Type="http://schemas.openxmlformats.org/officeDocument/2006/relationships/image" Target="../media/image1157.png"/><Relationship Id="rId723" Type="http://schemas.openxmlformats.org/officeDocument/2006/relationships/image" Target="../media/image946.png"/><Relationship Id="rId930" Type="http://schemas.openxmlformats.org/officeDocument/2006/relationships/customXml" Target="../ink/ink1053.xml"/><Relationship Id="rId1006" Type="http://schemas.openxmlformats.org/officeDocument/2006/relationships/customXml" Target="../ink/ink1091.xml"/><Relationship Id="rId155" Type="http://schemas.openxmlformats.org/officeDocument/2006/relationships/image" Target="../media/image665.png"/><Relationship Id="rId362" Type="http://schemas.openxmlformats.org/officeDocument/2006/relationships/customXml" Target="../ink/ink769.xml"/><Relationship Id="rId222" Type="http://schemas.openxmlformats.org/officeDocument/2006/relationships/customXml" Target="../ink/ink699.xml"/><Relationship Id="rId667" Type="http://schemas.openxmlformats.org/officeDocument/2006/relationships/image" Target="../media/image918.png"/><Relationship Id="rId874" Type="http://schemas.openxmlformats.org/officeDocument/2006/relationships/customXml" Target="../ink/ink1025.xml"/><Relationship Id="rId17" Type="http://schemas.openxmlformats.org/officeDocument/2006/relationships/image" Target="../media/image596.png"/><Relationship Id="rId527" Type="http://schemas.openxmlformats.org/officeDocument/2006/relationships/image" Target="../media/image849.png"/><Relationship Id="rId734" Type="http://schemas.openxmlformats.org/officeDocument/2006/relationships/customXml" Target="../ink/ink955.xml"/><Relationship Id="rId941" Type="http://schemas.openxmlformats.org/officeDocument/2006/relationships/image" Target="../media/image1055.png"/><Relationship Id="rId1157" Type="http://schemas.openxmlformats.org/officeDocument/2006/relationships/customXml" Target="../ink/ink1167.xml"/><Relationship Id="rId70" Type="http://schemas.openxmlformats.org/officeDocument/2006/relationships/customXml" Target="../ink/ink623.xml"/><Relationship Id="rId166" Type="http://schemas.openxmlformats.org/officeDocument/2006/relationships/customXml" Target="../ink/ink671.xml"/><Relationship Id="rId373" Type="http://schemas.openxmlformats.org/officeDocument/2006/relationships/image" Target="../media/image773.png"/><Relationship Id="rId580" Type="http://schemas.openxmlformats.org/officeDocument/2006/relationships/customXml" Target="../ink/ink878.xml"/><Relationship Id="rId801" Type="http://schemas.openxmlformats.org/officeDocument/2006/relationships/image" Target="../media/image985.png"/><Relationship Id="rId1017" Type="http://schemas.openxmlformats.org/officeDocument/2006/relationships/image" Target="../media/image1093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704.png"/><Relationship Id="rId440" Type="http://schemas.openxmlformats.org/officeDocument/2006/relationships/customXml" Target="../ink/ink808.xml"/><Relationship Id="rId678" Type="http://schemas.openxmlformats.org/officeDocument/2006/relationships/customXml" Target="../ink/ink927.xml"/><Relationship Id="rId885" Type="http://schemas.openxmlformats.org/officeDocument/2006/relationships/image" Target="../media/image1027.png"/><Relationship Id="rId1070" Type="http://schemas.openxmlformats.org/officeDocument/2006/relationships/customXml" Target="../ink/ink1123.xml"/><Relationship Id="rId28" Type="http://schemas.openxmlformats.org/officeDocument/2006/relationships/customXml" Target="../ink/ink602.xml"/><Relationship Id="rId300" Type="http://schemas.openxmlformats.org/officeDocument/2006/relationships/customXml" Target="../ink/ink738.xml"/><Relationship Id="rId538" Type="http://schemas.openxmlformats.org/officeDocument/2006/relationships/customXml" Target="../ink/ink857.xml"/><Relationship Id="rId745" Type="http://schemas.openxmlformats.org/officeDocument/2006/relationships/image" Target="../media/image957.png"/><Relationship Id="rId952" Type="http://schemas.openxmlformats.org/officeDocument/2006/relationships/customXml" Target="../ink/ink1064.xml"/><Relationship Id="rId1168" Type="http://schemas.openxmlformats.org/officeDocument/2006/relationships/image" Target="../media/image1168.png"/><Relationship Id="rId81" Type="http://schemas.openxmlformats.org/officeDocument/2006/relationships/image" Target="../media/image628.png"/><Relationship Id="rId177" Type="http://schemas.openxmlformats.org/officeDocument/2006/relationships/image" Target="../media/image676.png"/><Relationship Id="rId384" Type="http://schemas.openxmlformats.org/officeDocument/2006/relationships/customXml" Target="../ink/ink780.xml"/><Relationship Id="rId591" Type="http://schemas.openxmlformats.org/officeDocument/2006/relationships/image" Target="../media/image880.png"/><Relationship Id="rId605" Type="http://schemas.openxmlformats.org/officeDocument/2006/relationships/image" Target="../media/image887.png"/><Relationship Id="rId812" Type="http://schemas.openxmlformats.org/officeDocument/2006/relationships/customXml" Target="../ink/ink994.xml"/><Relationship Id="rId1028" Type="http://schemas.openxmlformats.org/officeDocument/2006/relationships/customXml" Target="../ink/ink1102.xml"/><Relationship Id="rId244" Type="http://schemas.openxmlformats.org/officeDocument/2006/relationships/customXml" Target="../ink/ink710.xml"/><Relationship Id="rId689" Type="http://schemas.openxmlformats.org/officeDocument/2006/relationships/image" Target="../media/image929.png"/><Relationship Id="rId896" Type="http://schemas.openxmlformats.org/officeDocument/2006/relationships/customXml" Target="../ink/ink1036.xml"/><Relationship Id="rId1081" Type="http://schemas.openxmlformats.org/officeDocument/2006/relationships/image" Target="../media/image1125.png"/><Relationship Id="rId39" Type="http://schemas.openxmlformats.org/officeDocument/2006/relationships/image" Target="../media/image607.png"/><Relationship Id="rId451" Type="http://schemas.openxmlformats.org/officeDocument/2006/relationships/image" Target="../media/image812.png"/><Relationship Id="rId549" Type="http://schemas.openxmlformats.org/officeDocument/2006/relationships/image" Target="../media/image860.png"/><Relationship Id="rId756" Type="http://schemas.openxmlformats.org/officeDocument/2006/relationships/customXml" Target="../ink/ink966.xml"/><Relationship Id="rId1179" Type="http://schemas.openxmlformats.org/officeDocument/2006/relationships/customXml" Target="../ink/ink1178.xml"/><Relationship Id="rId104" Type="http://schemas.openxmlformats.org/officeDocument/2006/relationships/customXml" Target="../ink/ink640.xml"/><Relationship Id="rId188" Type="http://schemas.openxmlformats.org/officeDocument/2006/relationships/customXml" Target="../ink/ink682.xml"/><Relationship Id="rId311" Type="http://schemas.openxmlformats.org/officeDocument/2006/relationships/image" Target="../media/image742.png"/><Relationship Id="rId395" Type="http://schemas.openxmlformats.org/officeDocument/2006/relationships/image" Target="../media/image784.png"/><Relationship Id="rId409" Type="http://schemas.openxmlformats.org/officeDocument/2006/relationships/image" Target="../media/image791.png"/><Relationship Id="rId963" Type="http://schemas.openxmlformats.org/officeDocument/2006/relationships/image" Target="../media/image1066.png"/><Relationship Id="rId1039" Type="http://schemas.openxmlformats.org/officeDocument/2006/relationships/image" Target="../media/image1104.png"/><Relationship Id="rId92" Type="http://schemas.openxmlformats.org/officeDocument/2006/relationships/customXml" Target="../ink/ink634.xml"/><Relationship Id="rId616" Type="http://schemas.openxmlformats.org/officeDocument/2006/relationships/customXml" Target="../ink/ink896.xml"/><Relationship Id="rId823" Type="http://schemas.openxmlformats.org/officeDocument/2006/relationships/image" Target="../media/image996.png"/><Relationship Id="rId255" Type="http://schemas.openxmlformats.org/officeDocument/2006/relationships/image" Target="../media/image715.png"/><Relationship Id="rId462" Type="http://schemas.openxmlformats.org/officeDocument/2006/relationships/customXml" Target="../ink/ink819.xml"/><Relationship Id="rId1092" Type="http://schemas.openxmlformats.org/officeDocument/2006/relationships/customXml" Target="../ink/ink1134.xml"/><Relationship Id="rId1106" Type="http://schemas.openxmlformats.org/officeDocument/2006/relationships/image" Target="../media/image1137.png"/><Relationship Id="rId115" Type="http://schemas.openxmlformats.org/officeDocument/2006/relationships/image" Target="../media/image645.png"/><Relationship Id="rId322" Type="http://schemas.openxmlformats.org/officeDocument/2006/relationships/customXml" Target="../ink/ink749.xml"/><Relationship Id="rId767" Type="http://schemas.openxmlformats.org/officeDocument/2006/relationships/image" Target="../media/image968.png"/><Relationship Id="rId974" Type="http://schemas.openxmlformats.org/officeDocument/2006/relationships/customXml" Target="../ink/ink1075.xml"/><Relationship Id="rId199" Type="http://schemas.openxmlformats.org/officeDocument/2006/relationships/image" Target="../media/image687.png"/><Relationship Id="rId627" Type="http://schemas.openxmlformats.org/officeDocument/2006/relationships/image" Target="../media/image898.png"/><Relationship Id="rId834" Type="http://schemas.openxmlformats.org/officeDocument/2006/relationships/customXml" Target="../ink/ink1005.xml"/><Relationship Id="rId266" Type="http://schemas.openxmlformats.org/officeDocument/2006/relationships/customXml" Target="../ink/ink721.xml"/><Relationship Id="rId473" Type="http://schemas.openxmlformats.org/officeDocument/2006/relationships/image" Target="../media/image822.png"/><Relationship Id="rId680" Type="http://schemas.openxmlformats.org/officeDocument/2006/relationships/customXml" Target="../ink/ink928.xml"/><Relationship Id="rId901" Type="http://schemas.openxmlformats.org/officeDocument/2006/relationships/image" Target="../media/image1035.png"/><Relationship Id="rId1117" Type="http://schemas.openxmlformats.org/officeDocument/2006/relationships/customXml" Target="../ink/ink1147.xml"/><Relationship Id="rId30" Type="http://schemas.openxmlformats.org/officeDocument/2006/relationships/customXml" Target="../ink/ink603.xml"/><Relationship Id="rId126" Type="http://schemas.openxmlformats.org/officeDocument/2006/relationships/customXml" Target="../ink/ink651.xml"/><Relationship Id="rId333" Type="http://schemas.openxmlformats.org/officeDocument/2006/relationships/image" Target="../media/image753.png"/><Relationship Id="rId540" Type="http://schemas.openxmlformats.org/officeDocument/2006/relationships/customXml" Target="../ink/ink858.xml"/><Relationship Id="rId778" Type="http://schemas.openxmlformats.org/officeDocument/2006/relationships/customXml" Target="../ink/ink977.xml"/><Relationship Id="rId985" Type="http://schemas.openxmlformats.org/officeDocument/2006/relationships/image" Target="../media/image1077.png"/><Relationship Id="rId1170" Type="http://schemas.openxmlformats.org/officeDocument/2006/relationships/image" Target="../media/image1169.png"/><Relationship Id="rId638" Type="http://schemas.openxmlformats.org/officeDocument/2006/relationships/customXml" Target="../ink/ink907.xml"/><Relationship Id="rId845" Type="http://schemas.openxmlformats.org/officeDocument/2006/relationships/image" Target="../media/image1007.png"/><Relationship Id="rId1030" Type="http://schemas.openxmlformats.org/officeDocument/2006/relationships/customXml" Target="../ink/ink1103.xml"/><Relationship Id="rId277" Type="http://schemas.openxmlformats.org/officeDocument/2006/relationships/image" Target="../media/image725.png"/><Relationship Id="rId400" Type="http://schemas.openxmlformats.org/officeDocument/2006/relationships/customXml" Target="../ink/ink788.xml"/><Relationship Id="rId484" Type="http://schemas.openxmlformats.org/officeDocument/2006/relationships/customXml" Target="../ink/ink830.xml"/><Relationship Id="rId705" Type="http://schemas.openxmlformats.org/officeDocument/2006/relationships/image" Target="../media/image937.png"/><Relationship Id="rId1128" Type="http://schemas.openxmlformats.org/officeDocument/2006/relationships/image" Target="../media/image1148.png"/><Relationship Id="rId137" Type="http://schemas.openxmlformats.org/officeDocument/2006/relationships/image" Target="../media/image656.png"/><Relationship Id="rId344" Type="http://schemas.openxmlformats.org/officeDocument/2006/relationships/customXml" Target="../ink/ink760.xml"/><Relationship Id="rId691" Type="http://schemas.openxmlformats.org/officeDocument/2006/relationships/image" Target="../media/image930.png"/><Relationship Id="rId789" Type="http://schemas.openxmlformats.org/officeDocument/2006/relationships/image" Target="../media/image979.png"/><Relationship Id="rId912" Type="http://schemas.openxmlformats.org/officeDocument/2006/relationships/customXml" Target="../ink/ink1044.xml"/><Relationship Id="rId996" Type="http://schemas.openxmlformats.org/officeDocument/2006/relationships/customXml" Target="../ink/ink1086.xml"/><Relationship Id="rId41" Type="http://schemas.openxmlformats.org/officeDocument/2006/relationships/image" Target="../media/image608.png"/><Relationship Id="rId551" Type="http://schemas.openxmlformats.org/officeDocument/2006/relationships/image" Target="../media/image861.png"/><Relationship Id="rId649" Type="http://schemas.openxmlformats.org/officeDocument/2006/relationships/image" Target="../media/image909.png"/><Relationship Id="rId856" Type="http://schemas.openxmlformats.org/officeDocument/2006/relationships/customXml" Target="../ink/ink1016.xml"/><Relationship Id="rId1181" Type="http://schemas.openxmlformats.org/officeDocument/2006/relationships/customXml" Target="../ink/ink1179.xml"/><Relationship Id="rId190" Type="http://schemas.openxmlformats.org/officeDocument/2006/relationships/customXml" Target="../ink/ink683.xml"/><Relationship Id="rId204" Type="http://schemas.openxmlformats.org/officeDocument/2006/relationships/customXml" Target="../ink/ink690.xml"/><Relationship Id="rId288" Type="http://schemas.openxmlformats.org/officeDocument/2006/relationships/customXml" Target="../ink/ink732.xml"/><Relationship Id="rId411" Type="http://schemas.openxmlformats.org/officeDocument/2006/relationships/image" Target="../media/image792.png"/><Relationship Id="rId509" Type="http://schemas.openxmlformats.org/officeDocument/2006/relationships/image" Target="../media/image840.png"/><Relationship Id="rId1041" Type="http://schemas.openxmlformats.org/officeDocument/2006/relationships/image" Target="../media/image1105.png"/><Relationship Id="rId1139" Type="http://schemas.openxmlformats.org/officeDocument/2006/relationships/customXml" Target="../ink/ink1158.xml"/><Relationship Id="rId495" Type="http://schemas.openxmlformats.org/officeDocument/2006/relationships/image" Target="../media/image833.png"/><Relationship Id="rId716" Type="http://schemas.openxmlformats.org/officeDocument/2006/relationships/customXml" Target="../ink/ink946.xml"/><Relationship Id="rId923" Type="http://schemas.openxmlformats.org/officeDocument/2006/relationships/image" Target="../media/image1046.png"/><Relationship Id="rId52" Type="http://schemas.openxmlformats.org/officeDocument/2006/relationships/customXml" Target="../ink/ink614.xml"/><Relationship Id="rId148" Type="http://schemas.openxmlformats.org/officeDocument/2006/relationships/customXml" Target="../ink/ink662.xml"/><Relationship Id="rId355" Type="http://schemas.openxmlformats.org/officeDocument/2006/relationships/image" Target="../media/image764.png"/><Relationship Id="rId562" Type="http://schemas.openxmlformats.org/officeDocument/2006/relationships/customXml" Target="../ink/ink869.xml"/><Relationship Id="rId215" Type="http://schemas.openxmlformats.org/officeDocument/2006/relationships/image" Target="../media/image695.png"/><Relationship Id="rId422" Type="http://schemas.openxmlformats.org/officeDocument/2006/relationships/customXml" Target="../ink/ink799.xml"/><Relationship Id="rId867" Type="http://schemas.openxmlformats.org/officeDocument/2006/relationships/image" Target="../media/image1018.png"/><Relationship Id="rId1052" Type="http://schemas.openxmlformats.org/officeDocument/2006/relationships/customXml" Target="../ink/ink1114.xml"/><Relationship Id="rId299" Type="http://schemas.openxmlformats.org/officeDocument/2006/relationships/image" Target="../media/image736.png"/><Relationship Id="rId727" Type="http://schemas.openxmlformats.org/officeDocument/2006/relationships/image" Target="../media/image948.png"/><Relationship Id="rId934" Type="http://schemas.openxmlformats.org/officeDocument/2006/relationships/customXml" Target="../ink/ink1055.xml"/><Relationship Id="rId63" Type="http://schemas.openxmlformats.org/officeDocument/2006/relationships/image" Target="../media/image619.png"/><Relationship Id="rId159" Type="http://schemas.openxmlformats.org/officeDocument/2006/relationships/image" Target="../media/image667.png"/><Relationship Id="rId366" Type="http://schemas.openxmlformats.org/officeDocument/2006/relationships/customXml" Target="../ink/ink771.xml"/><Relationship Id="rId573" Type="http://schemas.openxmlformats.org/officeDocument/2006/relationships/image" Target="../media/image871.png"/><Relationship Id="rId780" Type="http://schemas.openxmlformats.org/officeDocument/2006/relationships/customXml" Target="../ink/ink978.xml"/><Relationship Id="rId226" Type="http://schemas.openxmlformats.org/officeDocument/2006/relationships/customXml" Target="../ink/ink701.xml"/><Relationship Id="rId433" Type="http://schemas.openxmlformats.org/officeDocument/2006/relationships/image" Target="../media/image803.png"/><Relationship Id="rId878" Type="http://schemas.openxmlformats.org/officeDocument/2006/relationships/customXml" Target="../ink/ink1027.xml"/><Relationship Id="rId1063" Type="http://schemas.openxmlformats.org/officeDocument/2006/relationships/image" Target="../media/image1116.png"/><Relationship Id="rId640" Type="http://schemas.openxmlformats.org/officeDocument/2006/relationships/customXml" Target="../ink/ink908.xml"/><Relationship Id="rId738" Type="http://schemas.openxmlformats.org/officeDocument/2006/relationships/customXml" Target="../ink/ink957.xml"/><Relationship Id="rId945" Type="http://schemas.openxmlformats.org/officeDocument/2006/relationships/image" Target="../media/image1057.png"/><Relationship Id="rId74" Type="http://schemas.openxmlformats.org/officeDocument/2006/relationships/customXml" Target="../ink/ink625.xml"/><Relationship Id="rId377" Type="http://schemas.openxmlformats.org/officeDocument/2006/relationships/image" Target="../media/image775.png"/><Relationship Id="rId500" Type="http://schemas.openxmlformats.org/officeDocument/2006/relationships/customXml" Target="../ink/ink838.xml"/><Relationship Id="rId584" Type="http://schemas.openxmlformats.org/officeDocument/2006/relationships/customXml" Target="../ink/ink880.xml"/><Relationship Id="rId805" Type="http://schemas.openxmlformats.org/officeDocument/2006/relationships/image" Target="../media/image987.png"/><Relationship Id="rId1130" Type="http://schemas.openxmlformats.org/officeDocument/2006/relationships/image" Target="../media/image1149.png"/><Relationship Id="rId5" Type="http://schemas.openxmlformats.org/officeDocument/2006/relationships/image" Target="../media/image49.png"/><Relationship Id="rId237" Type="http://schemas.openxmlformats.org/officeDocument/2006/relationships/image" Target="../media/image706.png"/><Relationship Id="rId791" Type="http://schemas.openxmlformats.org/officeDocument/2006/relationships/image" Target="../media/image980.png"/><Relationship Id="rId889" Type="http://schemas.openxmlformats.org/officeDocument/2006/relationships/image" Target="../media/image1029.png"/><Relationship Id="rId1074" Type="http://schemas.openxmlformats.org/officeDocument/2006/relationships/customXml" Target="../ink/ink1125.xml"/><Relationship Id="rId444" Type="http://schemas.openxmlformats.org/officeDocument/2006/relationships/customXml" Target="../ink/ink810.xml"/><Relationship Id="rId651" Type="http://schemas.openxmlformats.org/officeDocument/2006/relationships/image" Target="../media/image910.png"/><Relationship Id="rId749" Type="http://schemas.openxmlformats.org/officeDocument/2006/relationships/image" Target="../media/image959.png"/><Relationship Id="rId290" Type="http://schemas.openxmlformats.org/officeDocument/2006/relationships/customXml" Target="../ink/ink733.xml"/><Relationship Id="rId304" Type="http://schemas.openxmlformats.org/officeDocument/2006/relationships/customXml" Target="../ink/ink740.xml"/><Relationship Id="rId388" Type="http://schemas.openxmlformats.org/officeDocument/2006/relationships/customXml" Target="../ink/ink782.xml"/><Relationship Id="rId511" Type="http://schemas.openxmlformats.org/officeDocument/2006/relationships/image" Target="../media/image841.png"/><Relationship Id="rId609" Type="http://schemas.openxmlformats.org/officeDocument/2006/relationships/image" Target="../media/image889.png"/><Relationship Id="rId956" Type="http://schemas.openxmlformats.org/officeDocument/2006/relationships/customXml" Target="../ink/ink1066.xml"/><Relationship Id="rId1141" Type="http://schemas.openxmlformats.org/officeDocument/2006/relationships/customXml" Target="../ink/ink1159.xml"/><Relationship Id="rId85" Type="http://schemas.openxmlformats.org/officeDocument/2006/relationships/image" Target="../media/image630.png"/><Relationship Id="rId150" Type="http://schemas.openxmlformats.org/officeDocument/2006/relationships/customXml" Target="../ink/ink663.xml"/><Relationship Id="rId595" Type="http://schemas.openxmlformats.org/officeDocument/2006/relationships/image" Target="../media/image882.png"/><Relationship Id="rId816" Type="http://schemas.openxmlformats.org/officeDocument/2006/relationships/customXml" Target="../ink/ink996.xml"/><Relationship Id="rId1001" Type="http://schemas.openxmlformats.org/officeDocument/2006/relationships/image" Target="../media/image1085.png"/><Relationship Id="rId248" Type="http://schemas.openxmlformats.org/officeDocument/2006/relationships/customXml" Target="../ink/ink712.xml"/><Relationship Id="rId455" Type="http://schemas.openxmlformats.org/officeDocument/2006/relationships/image" Target="../media/image814.png"/><Relationship Id="rId662" Type="http://schemas.openxmlformats.org/officeDocument/2006/relationships/customXml" Target="../ink/ink919.xml"/><Relationship Id="rId1085" Type="http://schemas.openxmlformats.org/officeDocument/2006/relationships/image" Target="../media/image1127.png"/><Relationship Id="rId12" Type="http://schemas.openxmlformats.org/officeDocument/2006/relationships/customXml" Target="../ink/ink594.xml"/><Relationship Id="rId108" Type="http://schemas.openxmlformats.org/officeDocument/2006/relationships/customXml" Target="../ink/ink642.xml"/><Relationship Id="rId315" Type="http://schemas.openxmlformats.org/officeDocument/2006/relationships/image" Target="../media/image744.png"/><Relationship Id="rId522" Type="http://schemas.openxmlformats.org/officeDocument/2006/relationships/customXml" Target="../ink/ink849.xml"/><Relationship Id="rId967" Type="http://schemas.openxmlformats.org/officeDocument/2006/relationships/image" Target="../media/image1068.png"/><Relationship Id="rId1152" Type="http://schemas.openxmlformats.org/officeDocument/2006/relationships/image" Target="../media/image1160.png"/><Relationship Id="rId96" Type="http://schemas.openxmlformats.org/officeDocument/2006/relationships/customXml" Target="../ink/ink636.xml"/><Relationship Id="rId161" Type="http://schemas.openxmlformats.org/officeDocument/2006/relationships/image" Target="../media/image668.png"/><Relationship Id="rId399" Type="http://schemas.openxmlformats.org/officeDocument/2006/relationships/image" Target="../media/image786.png"/><Relationship Id="rId827" Type="http://schemas.openxmlformats.org/officeDocument/2006/relationships/image" Target="../media/image998.png"/><Relationship Id="rId1012" Type="http://schemas.openxmlformats.org/officeDocument/2006/relationships/customXml" Target="../ink/ink1094.xml"/><Relationship Id="rId259" Type="http://schemas.openxmlformats.org/officeDocument/2006/relationships/image" Target="../media/image717.png"/><Relationship Id="rId466" Type="http://schemas.openxmlformats.org/officeDocument/2006/relationships/customXml" Target="../ink/ink821.xml"/><Relationship Id="rId673" Type="http://schemas.openxmlformats.org/officeDocument/2006/relationships/image" Target="../media/image921.png"/><Relationship Id="rId880" Type="http://schemas.openxmlformats.org/officeDocument/2006/relationships/customXml" Target="../ink/ink1028.xml"/><Relationship Id="rId1096" Type="http://schemas.openxmlformats.org/officeDocument/2006/relationships/customXml" Target="../ink/ink1136.xml"/><Relationship Id="rId23" Type="http://schemas.openxmlformats.org/officeDocument/2006/relationships/image" Target="../media/image599.png"/><Relationship Id="rId119" Type="http://schemas.openxmlformats.org/officeDocument/2006/relationships/image" Target="../media/image647.png"/><Relationship Id="rId326" Type="http://schemas.openxmlformats.org/officeDocument/2006/relationships/customXml" Target="../ink/ink751.xml"/><Relationship Id="rId533" Type="http://schemas.openxmlformats.org/officeDocument/2006/relationships/image" Target="../media/image852.png"/><Relationship Id="rId978" Type="http://schemas.openxmlformats.org/officeDocument/2006/relationships/customXml" Target="../ink/ink1077.xml"/><Relationship Id="rId1163" Type="http://schemas.openxmlformats.org/officeDocument/2006/relationships/customXml" Target="../ink/ink1170.xml"/><Relationship Id="rId740" Type="http://schemas.openxmlformats.org/officeDocument/2006/relationships/customXml" Target="../ink/ink958.xml"/><Relationship Id="rId838" Type="http://schemas.openxmlformats.org/officeDocument/2006/relationships/customXml" Target="../ink/ink1007.xml"/><Relationship Id="rId1023" Type="http://schemas.openxmlformats.org/officeDocument/2006/relationships/image" Target="../media/image1096.png"/><Relationship Id="rId172" Type="http://schemas.openxmlformats.org/officeDocument/2006/relationships/customXml" Target="../ink/ink674.xml"/><Relationship Id="rId477" Type="http://schemas.openxmlformats.org/officeDocument/2006/relationships/image" Target="../media/image824.png"/><Relationship Id="rId600" Type="http://schemas.openxmlformats.org/officeDocument/2006/relationships/customXml" Target="../ink/ink888.xml"/><Relationship Id="rId684" Type="http://schemas.openxmlformats.org/officeDocument/2006/relationships/customXml" Target="../ink/ink930.xml"/><Relationship Id="rId337" Type="http://schemas.openxmlformats.org/officeDocument/2006/relationships/image" Target="../media/image755.png"/><Relationship Id="rId891" Type="http://schemas.openxmlformats.org/officeDocument/2006/relationships/image" Target="../media/image1030.png"/><Relationship Id="rId905" Type="http://schemas.openxmlformats.org/officeDocument/2006/relationships/image" Target="../media/image1037.png"/><Relationship Id="rId989" Type="http://schemas.openxmlformats.org/officeDocument/2006/relationships/image" Target="../media/image1079.png"/><Relationship Id="rId34" Type="http://schemas.openxmlformats.org/officeDocument/2006/relationships/customXml" Target="../ink/ink605.xml"/><Relationship Id="rId544" Type="http://schemas.openxmlformats.org/officeDocument/2006/relationships/customXml" Target="../ink/ink860.xml"/><Relationship Id="rId751" Type="http://schemas.openxmlformats.org/officeDocument/2006/relationships/image" Target="../media/image960.png"/><Relationship Id="rId849" Type="http://schemas.openxmlformats.org/officeDocument/2006/relationships/image" Target="../media/image1009.png"/><Relationship Id="rId1174" Type="http://schemas.openxmlformats.org/officeDocument/2006/relationships/image" Target="../media/image1171.png"/><Relationship Id="rId183" Type="http://schemas.openxmlformats.org/officeDocument/2006/relationships/image" Target="../media/image679.png"/><Relationship Id="rId390" Type="http://schemas.openxmlformats.org/officeDocument/2006/relationships/customXml" Target="../ink/ink783.xml"/><Relationship Id="rId404" Type="http://schemas.openxmlformats.org/officeDocument/2006/relationships/customXml" Target="../ink/ink790.xml"/><Relationship Id="rId611" Type="http://schemas.openxmlformats.org/officeDocument/2006/relationships/image" Target="../media/image890.png"/><Relationship Id="rId1034" Type="http://schemas.openxmlformats.org/officeDocument/2006/relationships/customXml" Target="../ink/ink1105.xml"/><Relationship Id="rId250" Type="http://schemas.openxmlformats.org/officeDocument/2006/relationships/customXml" Target="../ink/ink713.xml"/><Relationship Id="rId488" Type="http://schemas.openxmlformats.org/officeDocument/2006/relationships/customXml" Target="../ink/ink832.xml"/><Relationship Id="rId695" Type="http://schemas.openxmlformats.org/officeDocument/2006/relationships/image" Target="../media/image932.png"/><Relationship Id="rId709" Type="http://schemas.openxmlformats.org/officeDocument/2006/relationships/image" Target="../media/image939.png"/><Relationship Id="rId916" Type="http://schemas.openxmlformats.org/officeDocument/2006/relationships/customXml" Target="../ink/ink1046.xml"/><Relationship Id="rId1101" Type="http://schemas.openxmlformats.org/officeDocument/2006/relationships/image" Target="../media/image1135.png"/><Relationship Id="rId45" Type="http://schemas.openxmlformats.org/officeDocument/2006/relationships/image" Target="../media/image610.png"/><Relationship Id="rId110" Type="http://schemas.openxmlformats.org/officeDocument/2006/relationships/customXml" Target="../ink/ink643.xml"/><Relationship Id="rId348" Type="http://schemas.openxmlformats.org/officeDocument/2006/relationships/customXml" Target="../ink/ink762.xml"/><Relationship Id="rId555" Type="http://schemas.openxmlformats.org/officeDocument/2006/relationships/image" Target="../media/image863.png"/><Relationship Id="rId762" Type="http://schemas.openxmlformats.org/officeDocument/2006/relationships/customXml" Target="../ink/ink969.xml"/><Relationship Id="rId194" Type="http://schemas.openxmlformats.org/officeDocument/2006/relationships/customXml" Target="../ink/ink685.xml"/><Relationship Id="rId208" Type="http://schemas.openxmlformats.org/officeDocument/2006/relationships/customXml" Target="../ink/ink692.xml"/><Relationship Id="rId415" Type="http://schemas.openxmlformats.org/officeDocument/2006/relationships/image" Target="../media/image794.png"/><Relationship Id="rId622" Type="http://schemas.openxmlformats.org/officeDocument/2006/relationships/customXml" Target="../ink/ink899.xml"/><Relationship Id="rId1045" Type="http://schemas.openxmlformats.org/officeDocument/2006/relationships/image" Target="../media/image1107.png"/><Relationship Id="rId261" Type="http://schemas.openxmlformats.org/officeDocument/2006/relationships/image" Target="../media/image718.png"/><Relationship Id="rId499" Type="http://schemas.openxmlformats.org/officeDocument/2006/relationships/image" Target="../media/image835.png"/><Relationship Id="rId927" Type="http://schemas.openxmlformats.org/officeDocument/2006/relationships/image" Target="../media/image1048.png"/><Relationship Id="rId1112" Type="http://schemas.openxmlformats.org/officeDocument/2006/relationships/image" Target="../media/image1140.png"/><Relationship Id="rId56" Type="http://schemas.openxmlformats.org/officeDocument/2006/relationships/customXml" Target="../ink/ink616.xml"/><Relationship Id="rId359" Type="http://schemas.openxmlformats.org/officeDocument/2006/relationships/image" Target="../media/image766.png"/><Relationship Id="rId566" Type="http://schemas.openxmlformats.org/officeDocument/2006/relationships/customXml" Target="../ink/ink871.xml"/><Relationship Id="rId773" Type="http://schemas.openxmlformats.org/officeDocument/2006/relationships/image" Target="../media/image971.png"/><Relationship Id="rId121" Type="http://schemas.openxmlformats.org/officeDocument/2006/relationships/image" Target="../media/image648.png"/><Relationship Id="rId219" Type="http://schemas.openxmlformats.org/officeDocument/2006/relationships/image" Target="../media/image697.png"/><Relationship Id="rId426" Type="http://schemas.openxmlformats.org/officeDocument/2006/relationships/customXml" Target="../ink/ink801.xml"/><Relationship Id="rId633" Type="http://schemas.openxmlformats.org/officeDocument/2006/relationships/image" Target="../media/image901.png"/><Relationship Id="rId980" Type="http://schemas.openxmlformats.org/officeDocument/2006/relationships/customXml" Target="../ink/ink1078.xml"/><Relationship Id="rId1056" Type="http://schemas.openxmlformats.org/officeDocument/2006/relationships/customXml" Target="../ink/ink1116.xml"/><Relationship Id="rId840" Type="http://schemas.openxmlformats.org/officeDocument/2006/relationships/customXml" Target="../ink/ink1008.xml"/><Relationship Id="rId938" Type="http://schemas.openxmlformats.org/officeDocument/2006/relationships/customXml" Target="../ink/ink1057.xml"/><Relationship Id="rId67" Type="http://schemas.openxmlformats.org/officeDocument/2006/relationships/image" Target="../media/image621.png"/><Relationship Id="rId272" Type="http://schemas.openxmlformats.org/officeDocument/2006/relationships/customXml" Target="../ink/ink724.xml"/><Relationship Id="rId577" Type="http://schemas.openxmlformats.org/officeDocument/2006/relationships/image" Target="../media/image873.png"/><Relationship Id="rId700" Type="http://schemas.openxmlformats.org/officeDocument/2006/relationships/customXml" Target="../ink/ink938.xml"/><Relationship Id="rId1123" Type="http://schemas.openxmlformats.org/officeDocument/2006/relationships/customXml" Target="../ink/ink1150.xml"/><Relationship Id="rId132" Type="http://schemas.openxmlformats.org/officeDocument/2006/relationships/customXml" Target="../ink/ink654.xml"/><Relationship Id="rId784" Type="http://schemas.openxmlformats.org/officeDocument/2006/relationships/customXml" Target="../ink/ink980.xml"/><Relationship Id="rId991" Type="http://schemas.openxmlformats.org/officeDocument/2006/relationships/image" Target="../media/image1080.png"/><Relationship Id="rId1067" Type="http://schemas.openxmlformats.org/officeDocument/2006/relationships/image" Target="../media/image1118.png"/><Relationship Id="rId437" Type="http://schemas.openxmlformats.org/officeDocument/2006/relationships/image" Target="../media/image805.png"/><Relationship Id="rId644" Type="http://schemas.openxmlformats.org/officeDocument/2006/relationships/customXml" Target="../ink/ink910.xml"/><Relationship Id="rId851" Type="http://schemas.openxmlformats.org/officeDocument/2006/relationships/image" Target="../media/image1010.png"/><Relationship Id="rId283" Type="http://schemas.openxmlformats.org/officeDocument/2006/relationships/image" Target="../media/image728.png"/><Relationship Id="rId490" Type="http://schemas.openxmlformats.org/officeDocument/2006/relationships/customXml" Target="../ink/ink833.xml"/><Relationship Id="rId504" Type="http://schemas.openxmlformats.org/officeDocument/2006/relationships/customXml" Target="../ink/ink840.xml"/><Relationship Id="rId711" Type="http://schemas.openxmlformats.org/officeDocument/2006/relationships/image" Target="../media/image940.png"/><Relationship Id="rId949" Type="http://schemas.openxmlformats.org/officeDocument/2006/relationships/image" Target="../media/image1059.png"/><Relationship Id="rId1134" Type="http://schemas.openxmlformats.org/officeDocument/2006/relationships/image" Target="../media/image1151.png"/><Relationship Id="rId78" Type="http://schemas.openxmlformats.org/officeDocument/2006/relationships/customXml" Target="../ink/ink627.xml"/><Relationship Id="rId143" Type="http://schemas.openxmlformats.org/officeDocument/2006/relationships/image" Target="../media/image659.png"/><Relationship Id="rId350" Type="http://schemas.openxmlformats.org/officeDocument/2006/relationships/customXml" Target="../ink/ink763.xml"/><Relationship Id="rId588" Type="http://schemas.openxmlformats.org/officeDocument/2006/relationships/customXml" Target="../ink/ink882.xml"/><Relationship Id="rId795" Type="http://schemas.openxmlformats.org/officeDocument/2006/relationships/image" Target="../media/image982.png"/><Relationship Id="rId809" Type="http://schemas.openxmlformats.org/officeDocument/2006/relationships/image" Target="../media/image989.png"/><Relationship Id="rId9" Type="http://schemas.openxmlformats.org/officeDocument/2006/relationships/image" Target="../media/image592.png"/><Relationship Id="rId210" Type="http://schemas.openxmlformats.org/officeDocument/2006/relationships/customXml" Target="../ink/ink693.xml"/><Relationship Id="rId448" Type="http://schemas.openxmlformats.org/officeDocument/2006/relationships/customXml" Target="../ink/ink812.xml"/><Relationship Id="rId655" Type="http://schemas.openxmlformats.org/officeDocument/2006/relationships/image" Target="../media/image912.png"/><Relationship Id="rId862" Type="http://schemas.openxmlformats.org/officeDocument/2006/relationships/customXml" Target="../ink/ink1019.xml"/><Relationship Id="rId1078" Type="http://schemas.openxmlformats.org/officeDocument/2006/relationships/customXml" Target="../ink/ink1127.xml"/><Relationship Id="rId294" Type="http://schemas.openxmlformats.org/officeDocument/2006/relationships/customXml" Target="../ink/ink735.xml"/><Relationship Id="rId308" Type="http://schemas.openxmlformats.org/officeDocument/2006/relationships/customXml" Target="../ink/ink742.xml"/><Relationship Id="rId515" Type="http://schemas.openxmlformats.org/officeDocument/2006/relationships/image" Target="../media/image843.png"/><Relationship Id="rId722" Type="http://schemas.openxmlformats.org/officeDocument/2006/relationships/customXml" Target="../ink/ink949.xml"/><Relationship Id="rId1145" Type="http://schemas.openxmlformats.org/officeDocument/2006/relationships/customXml" Target="../ink/ink1161.xml"/><Relationship Id="rId89" Type="http://schemas.openxmlformats.org/officeDocument/2006/relationships/image" Target="../media/image632.png"/><Relationship Id="rId154" Type="http://schemas.openxmlformats.org/officeDocument/2006/relationships/customXml" Target="../ink/ink665.xml"/><Relationship Id="rId361" Type="http://schemas.openxmlformats.org/officeDocument/2006/relationships/image" Target="../media/image767.png"/><Relationship Id="rId599" Type="http://schemas.openxmlformats.org/officeDocument/2006/relationships/image" Target="../media/image884.png"/><Relationship Id="rId1005" Type="http://schemas.openxmlformats.org/officeDocument/2006/relationships/image" Target="../media/image1087.png"/><Relationship Id="rId459" Type="http://schemas.openxmlformats.org/officeDocument/2006/relationships/image" Target="../media/image816.png"/><Relationship Id="rId666" Type="http://schemas.openxmlformats.org/officeDocument/2006/relationships/customXml" Target="../ink/ink921.xml"/><Relationship Id="rId873" Type="http://schemas.openxmlformats.org/officeDocument/2006/relationships/image" Target="../media/image1021.png"/><Relationship Id="rId1089" Type="http://schemas.openxmlformats.org/officeDocument/2006/relationships/image" Target="../media/image1129.png"/><Relationship Id="rId16" Type="http://schemas.openxmlformats.org/officeDocument/2006/relationships/customXml" Target="../ink/ink596.xml"/><Relationship Id="rId221" Type="http://schemas.openxmlformats.org/officeDocument/2006/relationships/image" Target="../media/image698.png"/><Relationship Id="rId319" Type="http://schemas.openxmlformats.org/officeDocument/2006/relationships/image" Target="../media/image746.png"/><Relationship Id="rId526" Type="http://schemas.openxmlformats.org/officeDocument/2006/relationships/customXml" Target="../ink/ink851.xml"/><Relationship Id="rId1156" Type="http://schemas.openxmlformats.org/officeDocument/2006/relationships/image" Target="../media/image1162.png"/><Relationship Id="rId733" Type="http://schemas.openxmlformats.org/officeDocument/2006/relationships/image" Target="../media/image951.png"/><Relationship Id="rId940" Type="http://schemas.openxmlformats.org/officeDocument/2006/relationships/customXml" Target="../ink/ink1058.xml"/><Relationship Id="rId1016" Type="http://schemas.openxmlformats.org/officeDocument/2006/relationships/customXml" Target="../ink/ink1096.xml"/><Relationship Id="rId165" Type="http://schemas.openxmlformats.org/officeDocument/2006/relationships/image" Target="../media/image670.png"/><Relationship Id="rId372" Type="http://schemas.openxmlformats.org/officeDocument/2006/relationships/customXml" Target="../ink/ink774.xml"/><Relationship Id="rId677" Type="http://schemas.openxmlformats.org/officeDocument/2006/relationships/image" Target="../media/image923.png"/><Relationship Id="rId800" Type="http://schemas.openxmlformats.org/officeDocument/2006/relationships/customXml" Target="../ink/ink988.xml"/><Relationship Id="rId232" Type="http://schemas.openxmlformats.org/officeDocument/2006/relationships/customXml" Target="../ink/ink704.xml"/><Relationship Id="rId884" Type="http://schemas.openxmlformats.org/officeDocument/2006/relationships/customXml" Target="../ink/ink1030.xml"/><Relationship Id="rId27" Type="http://schemas.openxmlformats.org/officeDocument/2006/relationships/image" Target="../media/image601.png"/><Relationship Id="rId537" Type="http://schemas.openxmlformats.org/officeDocument/2006/relationships/image" Target="../media/image854.png"/><Relationship Id="rId744" Type="http://schemas.openxmlformats.org/officeDocument/2006/relationships/customXml" Target="../ink/ink960.xml"/><Relationship Id="rId951" Type="http://schemas.openxmlformats.org/officeDocument/2006/relationships/image" Target="../media/image1060.png"/><Relationship Id="rId1167" Type="http://schemas.openxmlformats.org/officeDocument/2006/relationships/customXml" Target="../ink/ink1172.xml"/><Relationship Id="rId80" Type="http://schemas.openxmlformats.org/officeDocument/2006/relationships/customXml" Target="../ink/ink628.xml"/><Relationship Id="rId176" Type="http://schemas.openxmlformats.org/officeDocument/2006/relationships/customXml" Target="../ink/ink676.xml"/><Relationship Id="rId383" Type="http://schemas.openxmlformats.org/officeDocument/2006/relationships/image" Target="../media/image778.png"/><Relationship Id="rId590" Type="http://schemas.openxmlformats.org/officeDocument/2006/relationships/customXml" Target="../ink/ink883.xml"/><Relationship Id="rId604" Type="http://schemas.openxmlformats.org/officeDocument/2006/relationships/customXml" Target="../ink/ink890.xml"/><Relationship Id="rId811" Type="http://schemas.openxmlformats.org/officeDocument/2006/relationships/image" Target="../media/image990.png"/><Relationship Id="rId1027" Type="http://schemas.openxmlformats.org/officeDocument/2006/relationships/image" Target="../media/image1098.png"/><Relationship Id="rId243" Type="http://schemas.openxmlformats.org/officeDocument/2006/relationships/image" Target="../media/image709.png"/><Relationship Id="rId450" Type="http://schemas.openxmlformats.org/officeDocument/2006/relationships/customXml" Target="../ink/ink813.xml"/><Relationship Id="rId688" Type="http://schemas.openxmlformats.org/officeDocument/2006/relationships/customXml" Target="../ink/ink932.xml"/><Relationship Id="rId895" Type="http://schemas.openxmlformats.org/officeDocument/2006/relationships/image" Target="../media/image1032.png"/><Relationship Id="rId909" Type="http://schemas.openxmlformats.org/officeDocument/2006/relationships/image" Target="../media/image1039.png"/><Relationship Id="rId1080" Type="http://schemas.openxmlformats.org/officeDocument/2006/relationships/customXml" Target="../ink/ink1128.xml"/><Relationship Id="rId38" Type="http://schemas.openxmlformats.org/officeDocument/2006/relationships/customXml" Target="../ink/ink607.xml"/><Relationship Id="rId103" Type="http://schemas.openxmlformats.org/officeDocument/2006/relationships/image" Target="../media/image639.png"/><Relationship Id="rId310" Type="http://schemas.openxmlformats.org/officeDocument/2006/relationships/customXml" Target="../ink/ink743.xml"/><Relationship Id="rId548" Type="http://schemas.openxmlformats.org/officeDocument/2006/relationships/customXml" Target="../ink/ink862.xml"/><Relationship Id="rId755" Type="http://schemas.openxmlformats.org/officeDocument/2006/relationships/image" Target="../media/image962.png"/><Relationship Id="rId962" Type="http://schemas.openxmlformats.org/officeDocument/2006/relationships/customXml" Target="../ink/ink1069.xml"/><Relationship Id="rId1178" Type="http://schemas.openxmlformats.org/officeDocument/2006/relationships/image" Target="../media/image1173.png"/><Relationship Id="rId91" Type="http://schemas.openxmlformats.org/officeDocument/2006/relationships/image" Target="../media/image633.png"/><Relationship Id="rId187" Type="http://schemas.openxmlformats.org/officeDocument/2006/relationships/image" Target="../media/image681.png"/><Relationship Id="rId394" Type="http://schemas.openxmlformats.org/officeDocument/2006/relationships/customXml" Target="../ink/ink785.xml"/><Relationship Id="rId408" Type="http://schemas.openxmlformats.org/officeDocument/2006/relationships/customXml" Target="../ink/ink792.xml"/><Relationship Id="rId615" Type="http://schemas.openxmlformats.org/officeDocument/2006/relationships/image" Target="../media/image892.png"/><Relationship Id="rId822" Type="http://schemas.openxmlformats.org/officeDocument/2006/relationships/customXml" Target="../ink/ink999.xml"/><Relationship Id="rId1038" Type="http://schemas.openxmlformats.org/officeDocument/2006/relationships/customXml" Target="../ink/ink1107.xml"/><Relationship Id="rId254" Type="http://schemas.openxmlformats.org/officeDocument/2006/relationships/customXml" Target="../ink/ink715.xml"/><Relationship Id="rId699" Type="http://schemas.openxmlformats.org/officeDocument/2006/relationships/image" Target="../media/image934.png"/><Relationship Id="rId1091" Type="http://schemas.openxmlformats.org/officeDocument/2006/relationships/image" Target="../media/image1130.png"/><Relationship Id="rId1105" Type="http://schemas.openxmlformats.org/officeDocument/2006/relationships/customXml" Target="../ink/ink1141.xml"/><Relationship Id="rId49" Type="http://schemas.openxmlformats.org/officeDocument/2006/relationships/image" Target="../media/image612.png"/><Relationship Id="rId114" Type="http://schemas.openxmlformats.org/officeDocument/2006/relationships/customXml" Target="../ink/ink645.xml"/><Relationship Id="rId461" Type="http://schemas.openxmlformats.org/officeDocument/2006/relationships/image" Target="../media/image817.png"/><Relationship Id="rId559" Type="http://schemas.openxmlformats.org/officeDocument/2006/relationships/image" Target="../media/image865.png"/><Relationship Id="rId766" Type="http://schemas.openxmlformats.org/officeDocument/2006/relationships/customXml" Target="../ink/ink971.xml"/><Relationship Id="rId198" Type="http://schemas.openxmlformats.org/officeDocument/2006/relationships/customXml" Target="../ink/ink687.xml"/><Relationship Id="rId321" Type="http://schemas.openxmlformats.org/officeDocument/2006/relationships/image" Target="../media/image747.png"/><Relationship Id="rId419" Type="http://schemas.openxmlformats.org/officeDocument/2006/relationships/image" Target="../media/image796.png"/><Relationship Id="rId626" Type="http://schemas.openxmlformats.org/officeDocument/2006/relationships/customXml" Target="../ink/ink901.xml"/><Relationship Id="rId973" Type="http://schemas.openxmlformats.org/officeDocument/2006/relationships/image" Target="../media/image1071.png"/><Relationship Id="rId1049" Type="http://schemas.openxmlformats.org/officeDocument/2006/relationships/image" Target="../media/image1109.png"/><Relationship Id="rId833" Type="http://schemas.openxmlformats.org/officeDocument/2006/relationships/image" Target="../media/image1001.png"/><Relationship Id="rId1116" Type="http://schemas.openxmlformats.org/officeDocument/2006/relationships/image" Target="../media/image1142.png"/><Relationship Id="rId265" Type="http://schemas.openxmlformats.org/officeDocument/2006/relationships/image" Target="../media/image720.png"/><Relationship Id="rId472" Type="http://schemas.openxmlformats.org/officeDocument/2006/relationships/customXml" Target="../ink/ink824.xml"/><Relationship Id="rId900" Type="http://schemas.openxmlformats.org/officeDocument/2006/relationships/customXml" Target="../ink/ink1038.xml"/><Relationship Id="rId125" Type="http://schemas.openxmlformats.org/officeDocument/2006/relationships/image" Target="../media/image650.png"/><Relationship Id="rId332" Type="http://schemas.openxmlformats.org/officeDocument/2006/relationships/customXml" Target="../ink/ink754.xml"/><Relationship Id="rId777" Type="http://schemas.openxmlformats.org/officeDocument/2006/relationships/image" Target="../media/image973.png"/><Relationship Id="rId984" Type="http://schemas.openxmlformats.org/officeDocument/2006/relationships/customXml" Target="../ink/ink1080.xml"/><Relationship Id="rId637" Type="http://schemas.openxmlformats.org/officeDocument/2006/relationships/image" Target="../media/image903.png"/><Relationship Id="rId844" Type="http://schemas.openxmlformats.org/officeDocument/2006/relationships/customXml" Target="../ink/ink1010.xml"/><Relationship Id="rId276" Type="http://schemas.openxmlformats.org/officeDocument/2006/relationships/customXml" Target="../ink/ink726.xml"/><Relationship Id="rId483" Type="http://schemas.openxmlformats.org/officeDocument/2006/relationships/image" Target="../media/image827.png"/><Relationship Id="rId690" Type="http://schemas.openxmlformats.org/officeDocument/2006/relationships/customXml" Target="../ink/ink933.xml"/><Relationship Id="rId704" Type="http://schemas.openxmlformats.org/officeDocument/2006/relationships/customXml" Target="../ink/ink940.xml"/><Relationship Id="rId911" Type="http://schemas.openxmlformats.org/officeDocument/2006/relationships/image" Target="../media/image1040.png"/><Relationship Id="rId1127" Type="http://schemas.openxmlformats.org/officeDocument/2006/relationships/customXml" Target="../ink/ink1152.xml"/><Relationship Id="rId40" Type="http://schemas.openxmlformats.org/officeDocument/2006/relationships/customXml" Target="../ink/ink608.xml"/><Relationship Id="rId136" Type="http://schemas.openxmlformats.org/officeDocument/2006/relationships/customXml" Target="../ink/ink656.xml"/><Relationship Id="rId343" Type="http://schemas.openxmlformats.org/officeDocument/2006/relationships/image" Target="../media/image758.png"/><Relationship Id="rId550" Type="http://schemas.openxmlformats.org/officeDocument/2006/relationships/customXml" Target="../ink/ink863.xml"/><Relationship Id="rId788" Type="http://schemas.openxmlformats.org/officeDocument/2006/relationships/customXml" Target="../ink/ink982.xml"/><Relationship Id="rId995" Type="http://schemas.openxmlformats.org/officeDocument/2006/relationships/image" Target="../media/image1082.png"/><Relationship Id="rId1180" Type="http://schemas.openxmlformats.org/officeDocument/2006/relationships/image" Target="../media/image1174.png"/><Relationship Id="rId203" Type="http://schemas.openxmlformats.org/officeDocument/2006/relationships/image" Target="../media/image689.png"/><Relationship Id="rId648" Type="http://schemas.openxmlformats.org/officeDocument/2006/relationships/customXml" Target="../ink/ink912.xml"/><Relationship Id="rId855" Type="http://schemas.openxmlformats.org/officeDocument/2006/relationships/image" Target="../media/image1012.png"/><Relationship Id="rId1040" Type="http://schemas.openxmlformats.org/officeDocument/2006/relationships/customXml" Target="../ink/ink1108.xml"/><Relationship Id="rId287" Type="http://schemas.openxmlformats.org/officeDocument/2006/relationships/image" Target="../media/image730.png"/><Relationship Id="rId410" Type="http://schemas.openxmlformats.org/officeDocument/2006/relationships/customXml" Target="../ink/ink793.xml"/><Relationship Id="rId494" Type="http://schemas.openxmlformats.org/officeDocument/2006/relationships/customXml" Target="../ink/ink835.xml"/><Relationship Id="rId508" Type="http://schemas.openxmlformats.org/officeDocument/2006/relationships/customXml" Target="../ink/ink842.xml"/><Relationship Id="rId715" Type="http://schemas.openxmlformats.org/officeDocument/2006/relationships/image" Target="../media/image942.png"/><Relationship Id="rId922" Type="http://schemas.openxmlformats.org/officeDocument/2006/relationships/customXml" Target="../ink/ink1049.xml"/><Relationship Id="rId1138" Type="http://schemas.openxmlformats.org/officeDocument/2006/relationships/image" Target="../media/image1153.png"/><Relationship Id="rId147" Type="http://schemas.openxmlformats.org/officeDocument/2006/relationships/image" Target="../media/image661.png"/><Relationship Id="rId354" Type="http://schemas.openxmlformats.org/officeDocument/2006/relationships/customXml" Target="../ink/ink765.xml"/><Relationship Id="rId799" Type="http://schemas.openxmlformats.org/officeDocument/2006/relationships/image" Target="../media/image984.png"/><Relationship Id="rId51" Type="http://schemas.openxmlformats.org/officeDocument/2006/relationships/image" Target="../media/image613.png"/><Relationship Id="rId561" Type="http://schemas.openxmlformats.org/officeDocument/2006/relationships/image" Target="../media/image866.png"/><Relationship Id="rId659" Type="http://schemas.openxmlformats.org/officeDocument/2006/relationships/image" Target="../media/image914.png"/><Relationship Id="rId866" Type="http://schemas.openxmlformats.org/officeDocument/2006/relationships/customXml" Target="../ink/ink1021.xml"/><Relationship Id="rId214" Type="http://schemas.openxmlformats.org/officeDocument/2006/relationships/customXml" Target="../ink/ink695.xml"/><Relationship Id="rId298" Type="http://schemas.openxmlformats.org/officeDocument/2006/relationships/customXml" Target="../ink/ink737.xml"/><Relationship Id="rId421" Type="http://schemas.openxmlformats.org/officeDocument/2006/relationships/image" Target="../media/image797.png"/><Relationship Id="rId519" Type="http://schemas.openxmlformats.org/officeDocument/2006/relationships/image" Target="../media/image845.png"/><Relationship Id="rId1051" Type="http://schemas.openxmlformats.org/officeDocument/2006/relationships/image" Target="../media/image1110.png"/><Relationship Id="rId1149" Type="http://schemas.openxmlformats.org/officeDocument/2006/relationships/customXml" Target="../ink/ink1163.xml"/><Relationship Id="rId158" Type="http://schemas.openxmlformats.org/officeDocument/2006/relationships/customXml" Target="../ink/ink667.xml"/><Relationship Id="rId726" Type="http://schemas.openxmlformats.org/officeDocument/2006/relationships/customXml" Target="../ink/ink951.xml"/><Relationship Id="rId933" Type="http://schemas.openxmlformats.org/officeDocument/2006/relationships/image" Target="../media/image1051.png"/><Relationship Id="rId1009" Type="http://schemas.openxmlformats.org/officeDocument/2006/relationships/image" Target="../media/image1089.png"/><Relationship Id="rId62" Type="http://schemas.openxmlformats.org/officeDocument/2006/relationships/customXml" Target="../ink/ink619.xml"/><Relationship Id="rId365" Type="http://schemas.openxmlformats.org/officeDocument/2006/relationships/image" Target="../media/image769.png"/><Relationship Id="rId572" Type="http://schemas.openxmlformats.org/officeDocument/2006/relationships/customXml" Target="../ink/ink874.xml"/><Relationship Id="rId225" Type="http://schemas.openxmlformats.org/officeDocument/2006/relationships/image" Target="../media/image700.png"/><Relationship Id="rId432" Type="http://schemas.openxmlformats.org/officeDocument/2006/relationships/customXml" Target="../ink/ink804.xml"/><Relationship Id="rId877" Type="http://schemas.openxmlformats.org/officeDocument/2006/relationships/image" Target="../media/image1023.png"/><Relationship Id="rId1062" Type="http://schemas.openxmlformats.org/officeDocument/2006/relationships/customXml" Target="../ink/ink1119.xml"/><Relationship Id="rId737" Type="http://schemas.openxmlformats.org/officeDocument/2006/relationships/image" Target="../media/image953.png"/><Relationship Id="rId944" Type="http://schemas.openxmlformats.org/officeDocument/2006/relationships/customXml" Target="../ink/ink1060.xml"/><Relationship Id="rId73" Type="http://schemas.openxmlformats.org/officeDocument/2006/relationships/image" Target="../media/image624.png"/><Relationship Id="rId169" Type="http://schemas.openxmlformats.org/officeDocument/2006/relationships/image" Target="../media/image672.png"/><Relationship Id="rId376" Type="http://schemas.openxmlformats.org/officeDocument/2006/relationships/customXml" Target="../ink/ink776.xml"/><Relationship Id="rId583" Type="http://schemas.openxmlformats.org/officeDocument/2006/relationships/image" Target="../media/image876.png"/><Relationship Id="rId790" Type="http://schemas.openxmlformats.org/officeDocument/2006/relationships/customXml" Target="../ink/ink983.xml"/><Relationship Id="rId804" Type="http://schemas.openxmlformats.org/officeDocument/2006/relationships/customXml" Target="../ink/ink990.xml"/><Relationship Id="rId4" Type="http://schemas.openxmlformats.org/officeDocument/2006/relationships/customXml" Target="../ink/ink590.xml"/><Relationship Id="rId236" Type="http://schemas.openxmlformats.org/officeDocument/2006/relationships/customXml" Target="../ink/ink706.xml"/><Relationship Id="rId443" Type="http://schemas.openxmlformats.org/officeDocument/2006/relationships/image" Target="../media/image808.png"/><Relationship Id="rId650" Type="http://schemas.openxmlformats.org/officeDocument/2006/relationships/customXml" Target="../ink/ink913.xml"/><Relationship Id="rId888" Type="http://schemas.openxmlformats.org/officeDocument/2006/relationships/customXml" Target="../ink/ink1032.xml"/><Relationship Id="rId1073" Type="http://schemas.openxmlformats.org/officeDocument/2006/relationships/image" Target="../media/image1121.png"/><Relationship Id="rId303" Type="http://schemas.openxmlformats.org/officeDocument/2006/relationships/image" Target="../media/image738.png"/><Relationship Id="rId748" Type="http://schemas.openxmlformats.org/officeDocument/2006/relationships/customXml" Target="../ink/ink962.xml"/><Relationship Id="rId955" Type="http://schemas.openxmlformats.org/officeDocument/2006/relationships/image" Target="../media/image1062.png"/><Relationship Id="rId1140" Type="http://schemas.openxmlformats.org/officeDocument/2006/relationships/image" Target="../media/image1154.png"/><Relationship Id="rId84" Type="http://schemas.openxmlformats.org/officeDocument/2006/relationships/customXml" Target="../ink/ink630.xml"/><Relationship Id="rId387" Type="http://schemas.openxmlformats.org/officeDocument/2006/relationships/image" Target="../media/image780.png"/><Relationship Id="rId510" Type="http://schemas.openxmlformats.org/officeDocument/2006/relationships/customXml" Target="../ink/ink843.xml"/><Relationship Id="rId594" Type="http://schemas.openxmlformats.org/officeDocument/2006/relationships/customXml" Target="../ink/ink885.xml"/><Relationship Id="rId608" Type="http://schemas.openxmlformats.org/officeDocument/2006/relationships/customXml" Target="../ink/ink892.xml"/><Relationship Id="rId815" Type="http://schemas.openxmlformats.org/officeDocument/2006/relationships/image" Target="../media/image992.png"/><Relationship Id="rId247" Type="http://schemas.openxmlformats.org/officeDocument/2006/relationships/image" Target="../media/image711.png"/><Relationship Id="rId899" Type="http://schemas.openxmlformats.org/officeDocument/2006/relationships/image" Target="../media/image1034.png"/><Relationship Id="rId1000" Type="http://schemas.openxmlformats.org/officeDocument/2006/relationships/customXml" Target="../ink/ink1088.xml"/><Relationship Id="rId1084" Type="http://schemas.openxmlformats.org/officeDocument/2006/relationships/customXml" Target="../ink/ink1130.xml"/><Relationship Id="rId107" Type="http://schemas.openxmlformats.org/officeDocument/2006/relationships/image" Target="../media/image641.png"/><Relationship Id="rId454" Type="http://schemas.openxmlformats.org/officeDocument/2006/relationships/customXml" Target="../ink/ink815.xml"/><Relationship Id="rId661" Type="http://schemas.openxmlformats.org/officeDocument/2006/relationships/image" Target="../media/image915.png"/><Relationship Id="rId759" Type="http://schemas.openxmlformats.org/officeDocument/2006/relationships/image" Target="../media/image964.png"/><Relationship Id="rId966" Type="http://schemas.openxmlformats.org/officeDocument/2006/relationships/customXml" Target="../ink/ink1071.xml"/><Relationship Id="rId11" Type="http://schemas.openxmlformats.org/officeDocument/2006/relationships/image" Target="../media/image593.png"/><Relationship Id="rId314" Type="http://schemas.openxmlformats.org/officeDocument/2006/relationships/customXml" Target="../ink/ink745.xml"/><Relationship Id="rId398" Type="http://schemas.openxmlformats.org/officeDocument/2006/relationships/customXml" Target="../ink/ink787.xml"/><Relationship Id="rId521" Type="http://schemas.openxmlformats.org/officeDocument/2006/relationships/image" Target="../media/image846.png"/><Relationship Id="rId619" Type="http://schemas.openxmlformats.org/officeDocument/2006/relationships/image" Target="../media/image894.png"/><Relationship Id="rId1151" Type="http://schemas.openxmlformats.org/officeDocument/2006/relationships/customXml" Target="../ink/ink1164.xml"/><Relationship Id="rId95" Type="http://schemas.openxmlformats.org/officeDocument/2006/relationships/image" Target="../media/image635.png"/><Relationship Id="rId160" Type="http://schemas.openxmlformats.org/officeDocument/2006/relationships/customXml" Target="../ink/ink668.xml"/><Relationship Id="rId826" Type="http://schemas.openxmlformats.org/officeDocument/2006/relationships/customXml" Target="../ink/ink1001.xml"/><Relationship Id="rId1011" Type="http://schemas.openxmlformats.org/officeDocument/2006/relationships/image" Target="../media/image1090.png"/><Relationship Id="rId1109" Type="http://schemas.openxmlformats.org/officeDocument/2006/relationships/customXml" Target="../ink/ink1143.xml"/><Relationship Id="rId258" Type="http://schemas.openxmlformats.org/officeDocument/2006/relationships/customXml" Target="../ink/ink717.xml"/><Relationship Id="rId465" Type="http://schemas.openxmlformats.org/officeDocument/2006/relationships/image" Target="../media/image819.png"/><Relationship Id="rId672" Type="http://schemas.openxmlformats.org/officeDocument/2006/relationships/customXml" Target="../ink/ink924.xml"/><Relationship Id="rId1095" Type="http://schemas.openxmlformats.org/officeDocument/2006/relationships/image" Target="../media/image1132.png"/><Relationship Id="rId22" Type="http://schemas.openxmlformats.org/officeDocument/2006/relationships/customXml" Target="../ink/ink599.xml"/><Relationship Id="rId118" Type="http://schemas.openxmlformats.org/officeDocument/2006/relationships/customXml" Target="../ink/ink647.xml"/><Relationship Id="rId325" Type="http://schemas.openxmlformats.org/officeDocument/2006/relationships/image" Target="../media/image749.png"/><Relationship Id="rId532" Type="http://schemas.openxmlformats.org/officeDocument/2006/relationships/customXml" Target="../ink/ink854.xml"/><Relationship Id="rId977" Type="http://schemas.openxmlformats.org/officeDocument/2006/relationships/image" Target="../media/image1073.png"/><Relationship Id="rId1162" Type="http://schemas.openxmlformats.org/officeDocument/2006/relationships/image" Target="../media/image1165.png"/><Relationship Id="rId171" Type="http://schemas.openxmlformats.org/officeDocument/2006/relationships/image" Target="../media/image673.png"/><Relationship Id="rId837" Type="http://schemas.openxmlformats.org/officeDocument/2006/relationships/image" Target="../media/image1003.png"/><Relationship Id="rId1022" Type="http://schemas.openxmlformats.org/officeDocument/2006/relationships/customXml" Target="../ink/ink1099.xml"/><Relationship Id="rId269" Type="http://schemas.openxmlformats.org/officeDocument/2006/relationships/image" Target="../media/image722.png"/><Relationship Id="rId476" Type="http://schemas.openxmlformats.org/officeDocument/2006/relationships/customXml" Target="../ink/ink826.xml"/><Relationship Id="rId683" Type="http://schemas.openxmlformats.org/officeDocument/2006/relationships/image" Target="../media/image926.png"/><Relationship Id="rId890" Type="http://schemas.openxmlformats.org/officeDocument/2006/relationships/customXml" Target="../ink/ink1033.xml"/><Relationship Id="rId904" Type="http://schemas.openxmlformats.org/officeDocument/2006/relationships/customXml" Target="../ink/ink1040.xml"/><Relationship Id="rId33" Type="http://schemas.openxmlformats.org/officeDocument/2006/relationships/image" Target="../media/image604.png"/><Relationship Id="rId129" Type="http://schemas.openxmlformats.org/officeDocument/2006/relationships/image" Target="../media/image652.png"/><Relationship Id="rId336" Type="http://schemas.openxmlformats.org/officeDocument/2006/relationships/customXml" Target="../ink/ink756.xml"/><Relationship Id="rId543" Type="http://schemas.openxmlformats.org/officeDocument/2006/relationships/image" Target="../media/image857.png"/><Relationship Id="rId988" Type="http://schemas.openxmlformats.org/officeDocument/2006/relationships/customXml" Target="../ink/ink1082.xml"/><Relationship Id="rId1173" Type="http://schemas.openxmlformats.org/officeDocument/2006/relationships/customXml" Target="../ink/ink1175.xml"/><Relationship Id="rId182" Type="http://schemas.openxmlformats.org/officeDocument/2006/relationships/customXml" Target="../ink/ink679.xml"/><Relationship Id="rId403" Type="http://schemas.openxmlformats.org/officeDocument/2006/relationships/image" Target="../media/image788.png"/><Relationship Id="rId750" Type="http://schemas.openxmlformats.org/officeDocument/2006/relationships/customXml" Target="../ink/ink963.xml"/><Relationship Id="rId848" Type="http://schemas.openxmlformats.org/officeDocument/2006/relationships/customXml" Target="../ink/ink1012.xml"/><Relationship Id="rId1033" Type="http://schemas.openxmlformats.org/officeDocument/2006/relationships/image" Target="../media/image1101.png"/><Relationship Id="rId487" Type="http://schemas.openxmlformats.org/officeDocument/2006/relationships/image" Target="../media/image829.png"/><Relationship Id="rId610" Type="http://schemas.openxmlformats.org/officeDocument/2006/relationships/customXml" Target="../ink/ink893.xml"/><Relationship Id="rId694" Type="http://schemas.openxmlformats.org/officeDocument/2006/relationships/customXml" Target="../ink/ink935.xml"/><Relationship Id="rId708" Type="http://schemas.openxmlformats.org/officeDocument/2006/relationships/customXml" Target="../ink/ink942.xml"/><Relationship Id="rId915" Type="http://schemas.openxmlformats.org/officeDocument/2006/relationships/image" Target="../media/image1042.png"/><Relationship Id="rId347" Type="http://schemas.openxmlformats.org/officeDocument/2006/relationships/image" Target="../media/image760.png"/><Relationship Id="rId999" Type="http://schemas.openxmlformats.org/officeDocument/2006/relationships/image" Target="../media/image1084.png"/><Relationship Id="rId1100" Type="http://schemas.openxmlformats.org/officeDocument/2006/relationships/customXml" Target="../ink/ink1138.xml"/><Relationship Id="rId44" Type="http://schemas.openxmlformats.org/officeDocument/2006/relationships/customXml" Target="../ink/ink610.xml"/><Relationship Id="rId554" Type="http://schemas.openxmlformats.org/officeDocument/2006/relationships/customXml" Target="../ink/ink865.xml"/><Relationship Id="rId761" Type="http://schemas.openxmlformats.org/officeDocument/2006/relationships/image" Target="../media/image965.png"/><Relationship Id="rId859" Type="http://schemas.openxmlformats.org/officeDocument/2006/relationships/image" Target="../media/image1014.png"/><Relationship Id="rId193" Type="http://schemas.openxmlformats.org/officeDocument/2006/relationships/image" Target="../media/image684.png"/><Relationship Id="rId207" Type="http://schemas.openxmlformats.org/officeDocument/2006/relationships/image" Target="../media/image691.png"/><Relationship Id="rId414" Type="http://schemas.openxmlformats.org/officeDocument/2006/relationships/customXml" Target="../ink/ink795.xml"/><Relationship Id="rId498" Type="http://schemas.openxmlformats.org/officeDocument/2006/relationships/customXml" Target="../ink/ink837.xml"/><Relationship Id="rId621" Type="http://schemas.openxmlformats.org/officeDocument/2006/relationships/image" Target="../media/image895.png"/><Relationship Id="rId1044" Type="http://schemas.openxmlformats.org/officeDocument/2006/relationships/customXml" Target="../ink/ink1110.xml"/><Relationship Id="rId260" Type="http://schemas.openxmlformats.org/officeDocument/2006/relationships/customXml" Target="../ink/ink718.xml"/><Relationship Id="rId719" Type="http://schemas.openxmlformats.org/officeDocument/2006/relationships/image" Target="../media/image944.png"/><Relationship Id="rId926" Type="http://schemas.openxmlformats.org/officeDocument/2006/relationships/customXml" Target="../ink/ink1051.xml"/><Relationship Id="rId1111" Type="http://schemas.openxmlformats.org/officeDocument/2006/relationships/customXml" Target="../ink/ink1144.xml"/><Relationship Id="rId55" Type="http://schemas.openxmlformats.org/officeDocument/2006/relationships/image" Target="../media/image615.png"/><Relationship Id="rId120" Type="http://schemas.openxmlformats.org/officeDocument/2006/relationships/customXml" Target="../ink/ink648.xml"/><Relationship Id="rId358" Type="http://schemas.openxmlformats.org/officeDocument/2006/relationships/customXml" Target="../ink/ink767.xml"/><Relationship Id="rId565" Type="http://schemas.openxmlformats.org/officeDocument/2006/relationships/image" Target="../media/image867.png"/><Relationship Id="rId772" Type="http://schemas.openxmlformats.org/officeDocument/2006/relationships/customXml" Target="../ink/ink974.xml"/><Relationship Id="rId218" Type="http://schemas.openxmlformats.org/officeDocument/2006/relationships/customXml" Target="../ink/ink697.xml"/><Relationship Id="rId425" Type="http://schemas.openxmlformats.org/officeDocument/2006/relationships/image" Target="../media/image799.png"/><Relationship Id="rId632" Type="http://schemas.openxmlformats.org/officeDocument/2006/relationships/customXml" Target="../ink/ink904.xml"/><Relationship Id="rId1055" Type="http://schemas.openxmlformats.org/officeDocument/2006/relationships/image" Target="../media/image1112.png"/><Relationship Id="rId271" Type="http://schemas.openxmlformats.org/officeDocument/2006/relationships/image" Target="../media/image723.png"/><Relationship Id="rId937" Type="http://schemas.openxmlformats.org/officeDocument/2006/relationships/image" Target="../media/image1053.png"/><Relationship Id="rId1122" Type="http://schemas.openxmlformats.org/officeDocument/2006/relationships/image" Target="../media/image1145.png"/><Relationship Id="rId66" Type="http://schemas.openxmlformats.org/officeDocument/2006/relationships/customXml" Target="../ink/ink621.xml"/><Relationship Id="rId131" Type="http://schemas.openxmlformats.org/officeDocument/2006/relationships/image" Target="../media/image653.png"/><Relationship Id="rId369" Type="http://schemas.openxmlformats.org/officeDocument/2006/relationships/image" Target="../media/image771.png"/><Relationship Id="rId576" Type="http://schemas.openxmlformats.org/officeDocument/2006/relationships/customXml" Target="../ink/ink876.xml"/><Relationship Id="rId783" Type="http://schemas.openxmlformats.org/officeDocument/2006/relationships/image" Target="../media/image976.png"/><Relationship Id="rId990" Type="http://schemas.openxmlformats.org/officeDocument/2006/relationships/customXml" Target="../ink/ink1083.xml"/><Relationship Id="rId229" Type="http://schemas.openxmlformats.org/officeDocument/2006/relationships/image" Target="../media/image702.png"/><Relationship Id="rId436" Type="http://schemas.openxmlformats.org/officeDocument/2006/relationships/customXml" Target="../ink/ink806.xml"/><Relationship Id="rId643" Type="http://schemas.openxmlformats.org/officeDocument/2006/relationships/image" Target="../media/image906.png"/><Relationship Id="rId1066" Type="http://schemas.openxmlformats.org/officeDocument/2006/relationships/customXml" Target="../ink/ink1121.xml"/><Relationship Id="rId850" Type="http://schemas.openxmlformats.org/officeDocument/2006/relationships/customXml" Target="../ink/ink1013.xml"/><Relationship Id="rId948" Type="http://schemas.openxmlformats.org/officeDocument/2006/relationships/customXml" Target="../ink/ink1062.xml"/><Relationship Id="rId1133" Type="http://schemas.openxmlformats.org/officeDocument/2006/relationships/customXml" Target="../ink/ink1155.xml"/><Relationship Id="rId77" Type="http://schemas.openxmlformats.org/officeDocument/2006/relationships/image" Target="../media/image626.png"/><Relationship Id="rId282" Type="http://schemas.openxmlformats.org/officeDocument/2006/relationships/customXml" Target="../ink/ink729.xml"/><Relationship Id="rId503" Type="http://schemas.openxmlformats.org/officeDocument/2006/relationships/image" Target="../media/image837.png"/><Relationship Id="rId587" Type="http://schemas.openxmlformats.org/officeDocument/2006/relationships/image" Target="../media/image878.png"/><Relationship Id="rId710" Type="http://schemas.openxmlformats.org/officeDocument/2006/relationships/customXml" Target="../ink/ink943.xml"/><Relationship Id="rId808" Type="http://schemas.openxmlformats.org/officeDocument/2006/relationships/customXml" Target="../ink/ink992.xml"/><Relationship Id="rId8" Type="http://schemas.openxmlformats.org/officeDocument/2006/relationships/customXml" Target="../ink/ink592.xml"/><Relationship Id="rId142" Type="http://schemas.openxmlformats.org/officeDocument/2006/relationships/customXml" Target="../ink/ink659.xml"/><Relationship Id="rId447" Type="http://schemas.openxmlformats.org/officeDocument/2006/relationships/image" Target="../media/image810.png"/><Relationship Id="rId794" Type="http://schemas.openxmlformats.org/officeDocument/2006/relationships/customXml" Target="../ink/ink985.xml"/><Relationship Id="rId1077" Type="http://schemas.openxmlformats.org/officeDocument/2006/relationships/image" Target="../media/image1123.png"/><Relationship Id="rId654" Type="http://schemas.openxmlformats.org/officeDocument/2006/relationships/customXml" Target="../ink/ink915.xml"/><Relationship Id="rId861" Type="http://schemas.openxmlformats.org/officeDocument/2006/relationships/image" Target="../media/image1015.png"/><Relationship Id="rId959" Type="http://schemas.openxmlformats.org/officeDocument/2006/relationships/image" Target="../media/image1064.png"/><Relationship Id="rId293" Type="http://schemas.openxmlformats.org/officeDocument/2006/relationships/image" Target="../media/image733.png"/><Relationship Id="rId307" Type="http://schemas.openxmlformats.org/officeDocument/2006/relationships/image" Target="../media/image740.png"/><Relationship Id="rId514" Type="http://schemas.openxmlformats.org/officeDocument/2006/relationships/customXml" Target="../ink/ink845.xml"/><Relationship Id="rId721" Type="http://schemas.openxmlformats.org/officeDocument/2006/relationships/image" Target="../media/image945.png"/><Relationship Id="rId1144" Type="http://schemas.openxmlformats.org/officeDocument/2006/relationships/image" Target="../media/image1156.png"/><Relationship Id="rId88" Type="http://schemas.openxmlformats.org/officeDocument/2006/relationships/customXml" Target="../ink/ink632.xml"/><Relationship Id="rId153" Type="http://schemas.openxmlformats.org/officeDocument/2006/relationships/image" Target="../media/image664.png"/><Relationship Id="rId360" Type="http://schemas.openxmlformats.org/officeDocument/2006/relationships/customXml" Target="../ink/ink768.xml"/><Relationship Id="rId598" Type="http://schemas.openxmlformats.org/officeDocument/2006/relationships/customXml" Target="../ink/ink887.xml"/><Relationship Id="rId819" Type="http://schemas.openxmlformats.org/officeDocument/2006/relationships/image" Target="../media/image994.png"/><Relationship Id="rId1004" Type="http://schemas.openxmlformats.org/officeDocument/2006/relationships/customXml" Target="../ink/ink1090.xml"/><Relationship Id="rId220" Type="http://schemas.openxmlformats.org/officeDocument/2006/relationships/customXml" Target="../ink/ink698.xml"/><Relationship Id="rId458" Type="http://schemas.openxmlformats.org/officeDocument/2006/relationships/customXml" Target="../ink/ink817.xml"/><Relationship Id="rId665" Type="http://schemas.openxmlformats.org/officeDocument/2006/relationships/image" Target="../media/image917.png"/><Relationship Id="rId872" Type="http://schemas.openxmlformats.org/officeDocument/2006/relationships/customXml" Target="../ink/ink1024.xml"/><Relationship Id="rId1088" Type="http://schemas.openxmlformats.org/officeDocument/2006/relationships/customXml" Target="../ink/ink1132.xml"/><Relationship Id="rId15" Type="http://schemas.openxmlformats.org/officeDocument/2006/relationships/image" Target="../media/image595.png"/><Relationship Id="rId318" Type="http://schemas.openxmlformats.org/officeDocument/2006/relationships/customXml" Target="../ink/ink747.xml"/><Relationship Id="rId525" Type="http://schemas.openxmlformats.org/officeDocument/2006/relationships/image" Target="../media/image848.png"/><Relationship Id="rId732" Type="http://schemas.openxmlformats.org/officeDocument/2006/relationships/customXml" Target="../ink/ink954.xml"/><Relationship Id="rId1155" Type="http://schemas.openxmlformats.org/officeDocument/2006/relationships/customXml" Target="../ink/ink1166.xml"/><Relationship Id="rId99" Type="http://schemas.openxmlformats.org/officeDocument/2006/relationships/image" Target="../media/image637.png"/><Relationship Id="rId164" Type="http://schemas.openxmlformats.org/officeDocument/2006/relationships/customXml" Target="../ink/ink670.xml"/><Relationship Id="rId371" Type="http://schemas.openxmlformats.org/officeDocument/2006/relationships/image" Target="../media/image772.png"/><Relationship Id="rId1015" Type="http://schemas.openxmlformats.org/officeDocument/2006/relationships/image" Target="../media/image1092.png"/><Relationship Id="rId469" Type="http://schemas.openxmlformats.org/officeDocument/2006/relationships/image" Target="../media/image354.png"/><Relationship Id="rId676" Type="http://schemas.openxmlformats.org/officeDocument/2006/relationships/customXml" Target="../ink/ink926.xml"/><Relationship Id="rId883" Type="http://schemas.openxmlformats.org/officeDocument/2006/relationships/image" Target="../media/image1026.png"/><Relationship Id="rId1099" Type="http://schemas.openxmlformats.org/officeDocument/2006/relationships/image" Target="../media/image1134.png"/><Relationship Id="rId26" Type="http://schemas.openxmlformats.org/officeDocument/2006/relationships/customXml" Target="../ink/ink601.xml"/><Relationship Id="rId231" Type="http://schemas.openxmlformats.org/officeDocument/2006/relationships/image" Target="../media/image703.png"/><Relationship Id="rId329" Type="http://schemas.openxmlformats.org/officeDocument/2006/relationships/image" Target="../media/image751.png"/><Relationship Id="rId536" Type="http://schemas.openxmlformats.org/officeDocument/2006/relationships/customXml" Target="../ink/ink856.xml"/><Relationship Id="rId1166" Type="http://schemas.openxmlformats.org/officeDocument/2006/relationships/image" Target="../media/image1167.png"/><Relationship Id="rId175" Type="http://schemas.openxmlformats.org/officeDocument/2006/relationships/image" Target="../media/image675.png"/><Relationship Id="rId743" Type="http://schemas.openxmlformats.org/officeDocument/2006/relationships/image" Target="../media/image956.png"/><Relationship Id="rId950" Type="http://schemas.openxmlformats.org/officeDocument/2006/relationships/customXml" Target="../ink/ink1063.xml"/><Relationship Id="rId1026" Type="http://schemas.openxmlformats.org/officeDocument/2006/relationships/customXml" Target="../ink/ink1101.xml"/><Relationship Id="rId382" Type="http://schemas.openxmlformats.org/officeDocument/2006/relationships/customXml" Target="../ink/ink779.xml"/><Relationship Id="rId603" Type="http://schemas.openxmlformats.org/officeDocument/2006/relationships/image" Target="../media/image886.png"/><Relationship Id="rId687" Type="http://schemas.openxmlformats.org/officeDocument/2006/relationships/image" Target="../media/image928.png"/><Relationship Id="rId810" Type="http://schemas.openxmlformats.org/officeDocument/2006/relationships/customXml" Target="../ink/ink993.xml"/><Relationship Id="rId908" Type="http://schemas.openxmlformats.org/officeDocument/2006/relationships/customXml" Target="../ink/ink1042.xml"/><Relationship Id="rId242" Type="http://schemas.openxmlformats.org/officeDocument/2006/relationships/customXml" Target="../ink/ink709.xml"/><Relationship Id="rId894" Type="http://schemas.openxmlformats.org/officeDocument/2006/relationships/customXml" Target="../ink/ink1035.xml"/><Relationship Id="rId1177" Type="http://schemas.openxmlformats.org/officeDocument/2006/relationships/customXml" Target="../ink/ink1177.xml"/><Relationship Id="rId37" Type="http://schemas.openxmlformats.org/officeDocument/2006/relationships/image" Target="../media/image606.png"/><Relationship Id="rId102" Type="http://schemas.openxmlformats.org/officeDocument/2006/relationships/customXml" Target="../ink/ink639.xml"/><Relationship Id="rId547" Type="http://schemas.openxmlformats.org/officeDocument/2006/relationships/image" Target="../media/image859.png"/><Relationship Id="rId754" Type="http://schemas.openxmlformats.org/officeDocument/2006/relationships/customXml" Target="../ink/ink965.xml"/><Relationship Id="rId961" Type="http://schemas.openxmlformats.org/officeDocument/2006/relationships/image" Target="../media/image1065.png"/><Relationship Id="rId90" Type="http://schemas.openxmlformats.org/officeDocument/2006/relationships/customXml" Target="../ink/ink633.xml"/><Relationship Id="rId186" Type="http://schemas.openxmlformats.org/officeDocument/2006/relationships/customXml" Target="../ink/ink681.xml"/><Relationship Id="rId393" Type="http://schemas.openxmlformats.org/officeDocument/2006/relationships/image" Target="../media/image783.png"/><Relationship Id="rId407" Type="http://schemas.openxmlformats.org/officeDocument/2006/relationships/image" Target="../media/image790.png"/><Relationship Id="rId614" Type="http://schemas.openxmlformats.org/officeDocument/2006/relationships/customXml" Target="../ink/ink895.xml"/><Relationship Id="rId821" Type="http://schemas.openxmlformats.org/officeDocument/2006/relationships/image" Target="../media/image995.png"/><Relationship Id="rId1037" Type="http://schemas.openxmlformats.org/officeDocument/2006/relationships/image" Target="../media/image1103.png"/><Relationship Id="rId253" Type="http://schemas.openxmlformats.org/officeDocument/2006/relationships/image" Target="../media/image714.png"/><Relationship Id="rId460" Type="http://schemas.openxmlformats.org/officeDocument/2006/relationships/customXml" Target="../ink/ink818.xml"/><Relationship Id="rId698" Type="http://schemas.openxmlformats.org/officeDocument/2006/relationships/customXml" Target="../ink/ink937.xml"/><Relationship Id="rId919" Type="http://schemas.openxmlformats.org/officeDocument/2006/relationships/image" Target="../media/image1044.png"/><Relationship Id="rId1090" Type="http://schemas.openxmlformats.org/officeDocument/2006/relationships/customXml" Target="../ink/ink1133.xml"/><Relationship Id="rId1104" Type="http://schemas.openxmlformats.org/officeDocument/2006/relationships/customXml" Target="../ink/ink1140.xml"/><Relationship Id="rId48" Type="http://schemas.openxmlformats.org/officeDocument/2006/relationships/customXml" Target="../ink/ink612.xml"/><Relationship Id="rId113" Type="http://schemas.openxmlformats.org/officeDocument/2006/relationships/image" Target="../media/image644.png"/><Relationship Id="rId320" Type="http://schemas.openxmlformats.org/officeDocument/2006/relationships/customXml" Target="../ink/ink748.xml"/><Relationship Id="rId558" Type="http://schemas.openxmlformats.org/officeDocument/2006/relationships/customXml" Target="../ink/ink867.xml"/><Relationship Id="rId765" Type="http://schemas.openxmlformats.org/officeDocument/2006/relationships/image" Target="../media/image967.png"/><Relationship Id="rId972" Type="http://schemas.openxmlformats.org/officeDocument/2006/relationships/customXml" Target="../ink/ink1074.xml"/><Relationship Id="rId197" Type="http://schemas.openxmlformats.org/officeDocument/2006/relationships/image" Target="../media/image686.png"/><Relationship Id="rId418" Type="http://schemas.openxmlformats.org/officeDocument/2006/relationships/customXml" Target="../ink/ink797.xml"/><Relationship Id="rId625" Type="http://schemas.openxmlformats.org/officeDocument/2006/relationships/image" Target="../media/image897.png"/><Relationship Id="rId832" Type="http://schemas.openxmlformats.org/officeDocument/2006/relationships/customXml" Target="../ink/ink1004.xml"/><Relationship Id="rId1048" Type="http://schemas.openxmlformats.org/officeDocument/2006/relationships/customXml" Target="../ink/ink1112.xml"/><Relationship Id="rId264" Type="http://schemas.openxmlformats.org/officeDocument/2006/relationships/customXml" Target="../ink/ink720.xml"/><Relationship Id="rId471" Type="http://schemas.openxmlformats.org/officeDocument/2006/relationships/image" Target="../media/image821.png"/><Relationship Id="rId1115" Type="http://schemas.openxmlformats.org/officeDocument/2006/relationships/customXml" Target="../ink/ink1146.xml"/><Relationship Id="rId59" Type="http://schemas.openxmlformats.org/officeDocument/2006/relationships/image" Target="../media/image617.png"/><Relationship Id="rId124" Type="http://schemas.openxmlformats.org/officeDocument/2006/relationships/customXml" Target="../ink/ink650.xml"/><Relationship Id="rId569" Type="http://schemas.openxmlformats.org/officeDocument/2006/relationships/image" Target="../media/image869.png"/><Relationship Id="rId776" Type="http://schemas.openxmlformats.org/officeDocument/2006/relationships/customXml" Target="../ink/ink976.xml"/><Relationship Id="rId983" Type="http://schemas.openxmlformats.org/officeDocument/2006/relationships/image" Target="../media/image1076.png"/><Relationship Id="rId331" Type="http://schemas.openxmlformats.org/officeDocument/2006/relationships/image" Target="../media/image752.png"/><Relationship Id="rId429" Type="http://schemas.openxmlformats.org/officeDocument/2006/relationships/image" Target="../media/image801.png"/><Relationship Id="rId636" Type="http://schemas.openxmlformats.org/officeDocument/2006/relationships/customXml" Target="../ink/ink906.xml"/><Relationship Id="rId1059" Type="http://schemas.openxmlformats.org/officeDocument/2006/relationships/image" Target="../media/image1114.png"/><Relationship Id="rId843" Type="http://schemas.openxmlformats.org/officeDocument/2006/relationships/image" Target="../media/image1006.png"/><Relationship Id="rId1126" Type="http://schemas.openxmlformats.org/officeDocument/2006/relationships/image" Target="../media/image1147.png"/><Relationship Id="rId275" Type="http://schemas.openxmlformats.org/officeDocument/2006/relationships/image" Target="../media/image724.png"/><Relationship Id="rId482" Type="http://schemas.openxmlformats.org/officeDocument/2006/relationships/customXml" Target="../ink/ink829.xml"/><Relationship Id="rId703" Type="http://schemas.openxmlformats.org/officeDocument/2006/relationships/image" Target="../media/image936.png"/><Relationship Id="rId910" Type="http://schemas.openxmlformats.org/officeDocument/2006/relationships/customXml" Target="../ink/ink1043.xml"/><Relationship Id="rId135" Type="http://schemas.openxmlformats.org/officeDocument/2006/relationships/image" Target="../media/image655.png"/><Relationship Id="rId342" Type="http://schemas.openxmlformats.org/officeDocument/2006/relationships/customXml" Target="../ink/ink759.xml"/><Relationship Id="rId787" Type="http://schemas.openxmlformats.org/officeDocument/2006/relationships/image" Target="../media/image978.png"/><Relationship Id="rId994" Type="http://schemas.openxmlformats.org/officeDocument/2006/relationships/customXml" Target="../ink/ink1085.xml"/><Relationship Id="rId202" Type="http://schemas.openxmlformats.org/officeDocument/2006/relationships/customXml" Target="../ink/ink689.xml"/><Relationship Id="rId647" Type="http://schemas.openxmlformats.org/officeDocument/2006/relationships/image" Target="../media/image908.png"/><Relationship Id="rId854" Type="http://schemas.openxmlformats.org/officeDocument/2006/relationships/customXml" Target="../ink/ink1015.xml"/><Relationship Id="rId286" Type="http://schemas.openxmlformats.org/officeDocument/2006/relationships/customXml" Target="../ink/ink731.xml"/><Relationship Id="rId493" Type="http://schemas.openxmlformats.org/officeDocument/2006/relationships/image" Target="../media/image832.png"/><Relationship Id="rId507" Type="http://schemas.openxmlformats.org/officeDocument/2006/relationships/image" Target="../media/image839.png"/><Relationship Id="rId714" Type="http://schemas.openxmlformats.org/officeDocument/2006/relationships/customXml" Target="../ink/ink945.xml"/><Relationship Id="rId921" Type="http://schemas.openxmlformats.org/officeDocument/2006/relationships/image" Target="../media/image1045.png"/><Relationship Id="rId1137" Type="http://schemas.openxmlformats.org/officeDocument/2006/relationships/customXml" Target="../ink/ink1157.xml"/><Relationship Id="rId50" Type="http://schemas.openxmlformats.org/officeDocument/2006/relationships/customXml" Target="../ink/ink613.xml"/><Relationship Id="rId146" Type="http://schemas.openxmlformats.org/officeDocument/2006/relationships/customXml" Target="../ink/ink661.xml"/><Relationship Id="rId353" Type="http://schemas.openxmlformats.org/officeDocument/2006/relationships/image" Target="../media/image763.png"/><Relationship Id="rId560" Type="http://schemas.openxmlformats.org/officeDocument/2006/relationships/customXml" Target="../ink/ink868.xml"/><Relationship Id="rId798" Type="http://schemas.openxmlformats.org/officeDocument/2006/relationships/customXml" Target="../ink/ink987.xml"/><Relationship Id="rId213" Type="http://schemas.openxmlformats.org/officeDocument/2006/relationships/image" Target="../media/image694.png"/><Relationship Id="rId420" Type="http://schemas.openxmlformats.org/officeDocument/2006/relationships/customXml" Target="../ink/ink798.xml"/><Relationship Id="rId658" Type="http://schemas.openxmlformats.org/officeDocument/2006/relationships/customXml" Target="../ink/ink917.xml"/><Relationship Id="rId865" Type="http://schemas.openxmlformats.org/officeDocument/2006/relationships/image" Target="../media/image1017.png"/><Relationship Id="rId1050" Type="http://schemas.openxmlformats.org/officeDocument/2006/relationships/customXml" Target="../ink/ink1113.xml"/><Relationship Id="rId297" Type="http://schemas.openxmlformats.org/officeDocument/2006/relationships/image" Target="../media/image735.png"/><Relationship Id="rId518" Type="http://schemas.openxmlformats.org/officeDocument/2006/relationships/customXml" Target="../ink/ink847.xml"/><Relationship Id="rId725" Type="http://schemas.openxmlformats.org/officeDocument/2006/relationships/image" Target="../media/image947.png"/><Relationship Id="rId932" Type="http://schemas.openxmlformats.org/officeDocument/2006/relationships/customXml" Target="../ink/ink1054.xml"/><Relationship Id="rId1148" Type="http://schemas.openxmlformats.org/officeDocument/2006/relationships/image" Target="../media/image1158.png"/><Relationship Id="rId157" Type="http://schemas.openxmlformats.org/officeDocument/2006/relationships/image" Target="../media/image666.png"/><Relationship Id="rId364" Type="http://schemas.openxmlformats.org/officeDocument/2006/relationships/customXml" Target="../ink/ink770.xml"/><Relationship Id="rId1008" Type="http://schemas.openxmlformats.org/officeDocument/2006/relationships/customXml" Target="../ink/ink1092.xml"/><Relationship Id="rId61" Type="http://schemas.openxmlformats.org/officeDocument/2006/relationships/image" Target="../media/image618.png"/><Relationship Id="rId571" Type="http://schemas.openxmlformats.org/officeDocument/2006/relationships/image" Target="../media/image870.png"/><Relationship Id="rId669" Type="http://schemas.openxmlformats.org/officeDocument/2006/relationships/image" Target="../media/image919.png"/><Relationship Id="rId876" Type="http://schemas.openxmlformats.org/officeDocument/2006/relationships/customXml" Target="../ink/ink1026.xml"/><Relationship Id="rId19" Type="http://schemas.openxmlformats.org/officeDocument/2006/relationships/image" Target="../media/image597.png"/><Relationship Id="rId224" Type="http://schemas.openxmlformats.org/officeDocument/2006/relationships/customXml" Target="../ink/ink700.xml"/><Relationship Id="rId431" Type="http://schemas.openxmlformats.org/officeDocument/2006/relationships/image" Target="../media/image802.png"/><Relationship Id="rId529" Type="http://schemas.openxmlformats.org/officeDocument/2006/relationships/image" Target="../media/image850.png"/><Relationship Id="rId736" Type="http://schemas.openxmlformats.org/officeDocument/2006/relationships/customXml" Target="../ink/ink956.xml"/><Relationship Id="rId1061" Type="http://schemas.openxmlformats.org/officeDocument/2006/relationships/image" Target="../media/image1115.png"/><Relationship Id="rId1159" Type="http://schemas.openxmlformats.org/officeDocument/2006/relationships/customXml" Target="../ink/ink1168.xml"/><Relationship Id="rId168" Type="http://schemas.openxmlformats.org/officeDocument/2006/relationships/customXml" Target="../ink/ink672.xml"/><Relationship Id="rId943" Type="http://schemas.openxmlformats.org/officeDocument/2006/relationships/image" Target="../media/image1056.png"/><Relationship Id="rId1019" Type="http://schemas.openxmlformats.org/officeDocument/2006/relationships/image" Target="../media/image1094.png"/><Relationship Id="rId72" Type="http://schemas.openxmlformats.org/officeDocument/2006/relationships/customXml" Target="../ink/ink624.xml"/><Relationship Id="rId375" Type="http://schemas.openxmlformats.org/officeDocument/2006/relationships/image" Target="../media/image774.png"/><Relationship Id="rId582" Type="http://schemas.openxmlformats.org/officeDocument/2006/relationships/customXml" Target="../ink/ink879.xml"/><Relationship Id="rId803" Type="http://schemas.openxmlformats.org/officeDocument/2006/relationships/image" Target="../media/image986.png"/><Relationship Id="rId3" Type="http://schemas.openxmlformats.org/officeDocument/2006/relationships/image" Target="../media/image590.png"/><Relationship Id="rId235" Type="http://schemas.openxmlformats.org/officeDocument/2006/relationships/image" Target="../media/image705.png"/><Relationship Id="rId442" Type="http://schemas.openxmlformats.org/officeDocument/2006/relationships/customXml" Target="../ink/ink809.xml"/><Relationship Id="rId887" Type="http://schemas.openxmlformats.org/officeDocument/2006/relationships/image" Target="../media/image1028.png"/><Relationship Id="rId1072" Type="http://schemas.openxmlformats.org/officeDocument/2006/relationships/customXml" Target="../ink/ink1124.xml"/><Relationship Id="rId302" Type="http://schemas.openxmlformats.org/officeDocument/2006/relationships/customXml" Target="../ink/ink739.xml"/><Relationship Id="rId747" Type="http://schemas.openxmlformats.org/officeDocument/2006/relationships/image" Target="../media/image958.png"/><Relationship Id="rId954" Type="http://schemas.openxmlformats.org/officeDocument/2006/relationships/customXml" Target="../ink/ink1065.xml"/><Relationship Id="rId83" Type="http://schemas.openxmlformats.org/officeDocument/2006/relationships/image" Target="../media/image629.png"/><Relationship Id="rId179" Type="http://schemas.openxmlformats.org/officeDocument/2006/relationships/image" Target="../media/image677.png"/><Relationship Id="rId386" Type="http://schemas.openxmlformats.org/officeDocument/2006/relationships/customXml" Target="../ink/ink781.xml"/><Relationship Id="rId593" Type="http://schemas.openxmlformats.org/officeDocument/2006/relationships/image" Target="../media/image881.png"/><Relationship Id="rId607" Type="http://schemas.openxmlformats.org/officeDocument/2006/relationships/image" Target="../media/image888.png"/><Relationship Id="rId814" Type="http://schemas.openxmlformats.org/officeDocument/2006/relationships/customXml" Target="../ink/ink995.xml"/><Relationship Id="rId246" Type="http://schemas.openxmlformats.org/officeDocument/2006/relationships/customXml" Target="../ink/ink711.xml"/><Relationship Id="rId453" Type="http://schemas.openxmlformats.org/officeDocument/2006/relationships/image" Target="../media/image813.png"/><Relationship Id="rId660" Type="http://schemas.openxmlformats.org/officeDocument/2006/relationships/customXml" Target="../ink/ink918.xml"/><Relationship Id="rId898" Type="http://schemas.openxmlformats.org/officeDocument/2006/relationships/customXml" Target="../ink/ink1037.xml"/><Relationship Id="rId1083" Type="http://schemas.openxmlformats.org/officeDocument/2006/relationships/image" Target="../media/image1126.png"/><Relationship Id="rId106" Type="http://schemas.openxmlformats.org/officeDocument/2006/relationships/customXml" Target="../ink/ink641.xml"/><Relationship Id="rId313" Type="http://schemas.openxmlformats.org/officeDocument/2006/relationships/image" Target="../media/image743.png"/><Relationship Id="rId758" Type="http://schemas.openxmlformats.org/officeDocument/2006/relationships/customXml" Target="../ink/ink967.xml"/><Relationship Id="rId965" Type="http://schemas.openxmlformats.org/officeDocument/2006/relationships/image" Target="../media/image1067.png"/><Relationship Id="rId1150" Type="http://schemas.openxmlformats.org/officeDocument/2006/relationships/image" Target="../media/image1159.png"/><Relationship Id="rId10" Type="http://schemas.openxmlformats.org/officeDocument/2006/relationships/customXml" Target="../ink/ink593.xml"/><Relationship Id="rId94" Type="http://schemas.openxmlformats.org/officeDocument/2006/relationships/customXml" Target="../ink/ink635.xml"/><Relationship Id="rId397" Type="http://schemas.openxmlformats.org/officeDocument/2006/relationships/image" Target="../media/image785.png"/><Relationship Id="rId520" Type="http://schemas.openxmlformats.org/officeDocument/2006/relationships/customXml" Target="../ink/ink848.xml"/><Relationship Id="rId618" Type="http://schemas.openxmlformats.org/officeDocument/2006/relationships/customXml" Target="../ink/ink897.xml"/><Relationship Id="rId825" Type="http://schemas.openxmlformats.org/officeDocument/2006/relationships/image" Target="../media/image997.png"/><Relationship Id="rId257" Type="http://schemas.openxmlformats.org/officeDocument/2006/relationships/image" Target="../media/image716.png"/><Relationship Id="rId464" Type="http://schemas.openxmlformats.org/officeDocument/2006/relationships/customXml" Target="../ink/ink820.xml"/><Relationship Id="rId1010" Type="http://schemas.openxmlformats.org/officeDocument/2006/relationships/customXml" Target="../ink/ink1093.xml"/><Relationship Id="rId1094" Type="http://schemas.openxmlformats.org/officeDocument/2006/relationships/customXml" Target="../ink/ink1135.xml"/><Relationship Id="rId1108" Type="http://schemas.openxmlformats.org/officeDocument/2006/relationships/image" Target="../media/image1138.png"/><Relationship Id="rId117" Type="http://schemas.openxmlformats.org/officeDocument/2006/relationships/image" Target="../media/image646.png"/><Relationship Id="rId671" Type="http://schemas.openxmlformats.org/officeDocument/2006/relationships/image" Target="../media/image920.png"/><Relationship Id="rId769" Type="http://schemas.openxmlformats.org/officeDocument/2006/relationships/image" Target="../media/image969.png"/><Relationship Id="rId976" Type="http://schemas.openxmlformats.org/officeDocument/2006/relationships/customXml" Target="../ink/ink1076.xml"/><Relationship Id="rId324" Type="http://schemas.openxmlformats.org/officeDocument/2006/relationships/customXml" Target="../ink/ink750.xml"/><Relationship Id="rId531" Type="http://schemas.openxmlformats.org/officeDocument/2006/relationships/image" Target="../media/image851.png"/><Relationship Id="rId629" Type="http://schemas.openxmlformats.org/officeDocument/2006/relationships/image" Target="../media/image899.png"/><Relationship Id="rId1161" Type="http://schemas.openxmlformats.org/officeDocument/2006/relationships/customXml" Target="../ink/ink1169.xml"/><Relationship Id="rId836" Type="http://schemas.openxmlformats.org/officeDocument/2006/relationships/customXml" Target="../ink/ink1006.xml"/><Relationship Id="rId1021" Type="http://schemas.openxmlformats.org/officeDocument/2006/relationships/image" Target="../media/image1095.png"/><Relationship Id="rId1119" Type="http://schemas.openxmlformats.org/officeDocument/2006/relationships/customXml" Target="../ink/ink1148.xml"/><Relationship Id="rId903" Type="http://schemas.openxmlformats.org/officeDocument/2006/relationships/image" Target="../media/image1036.png"/><Relationship Id="rId32" Type="http://schemas.openxmlformats.org/officeDocument/2006/relationships/customXml" Target="../ink/ink604.xml"/><Relationship Id="rId181" Type="http://schemas.openxmlformats.org/officeDocument/2006/relationships/image" Target="../media/image678.png"/><Relationship Id="rId279" Type="http://schemas.openxmlformats.org/officeDocument/2006/relationships/image" Target="../media/image726.png"/><Relationship Id="rId486" Type="http://schemas.openxmlformats.org/officeDocument/2006/relationships/customXml" Target="../ink/ink831.xml"/><Relationship Id="rId693" Type="http://schemas.openxmlformats.org/officeDocument/2006/relationships/image" Target="../media/image931.png"/><Relationship Id="rId139" Type="http://schemas.openxmlformats.org/officeDocument/2006/relationships/image" Target="../media/image657.png"/><Relationship Id="rId346" Type="http://schemas.openxmlformats.org/officeDocument/2006/relationships/customXml" Target="../ink/ink761.xml"/><Relationship Id="rId553" Type="http://schemas.openxmlformats.org/officeDocument/2006/relationships/image" Target="../media/image862.png"/><Relationship Id="rId760" Type="http://schemas.openxmlformats.org/officeDocument/2006/relationships/customXml" Target="../ink/ink968.xml"/><Relationship Id="rId998" Type="http://schemas.openxmlformats.org/officeDocument/2006/relationships/customXml" Target="../ink/ink1087.xml"/><Relationship Id="rId206" Type="http://schemas.openxmlformats.org/officeDocument/2006/relationships/customXml" Target="../ink/ink691.xml"/><Relationship Id="rId413" Type="http://schemas.openxmlformats.org/officeDocument/2006/relationships/image" Target="../media/image793.png"/><Relationship Id="rId858" Type="http://schemas.openxmlformats.org/officeDocument/2006/relationships/customXml" Target="../ink/ink1017.xml"/><Relationship Id="rId1043" Type="http://schemas.openxmlformats.org/officeDocument/2006/relationships/image" Target="../media/image1106.png"/><Relationship Id="rId620" Type="http://schemas.openxmlformats.org/officeDocument/2006/relationships/customXml" Target="../ink/ink898.xml"/><Relationship Id="rId718" Type="http://schemas.openxmlformats.org/officeDocument/2006/relationships/customXml" Target="../ink/ink947.xml"/><Relationship Id="rId925" Type="http://schemas.openxmlformats.org/officeDocument/2006/relationships/image" Target="../media/image1047.png"/><Relationship Id="rId1110" Type="http://schemas.openxmlformats.org/officeDocument/2006/relationships/image" Target="../media/image1139.png"/><Relationship Id="rId54" Type="http://schemas.openxmlformats.org/officeDocument/2006/relationships/customXml" Target="../ink/ink615.xml"/><Relationship Id="rId270" Type="http://schemas.openxmlformats.org/officeDocument/2006/relationships/customXml" Target="../ink/ink723.xml"/><Relationship Id="rId130" Type="http://schemas.openxmlformats.org/officeDocument/2006/relationships/customXml" Target="../ink/ink653.xml"/><Relationship Id="rId368" Type="http://schemas.openxmlformats.org/officeDocument/2006/relationships/customXml" Target="../ink/ink772.xml"/><Relationship Id="rId575" Type="http://schemas.openxmlformats.org/officeDocument/2006/relationships/image" Target="../media/image872.png"/><Relationship Id="rId782" Type="http://schemas.openxmlformats.org/officeDocument/2006/relationships/customXml" Target="../ink/ink979.xml"/><Relationship Id="rId228" Type="http://schemas.openxmlformats.org/officeDocument/2006/relationships/customXml" Target="../ink/ink702.xml"/><Relationship Id="rId435" Type="http://schemas.openxmlformats.org/officeDocument/2006/relationships/image" Target="../media/image804.png"/><Relationship Id="rId642" Type="http://schemas.openxmlformats.org/officeDocument/2006/relationships/customXml" Target="../ink/ink909.xml"/><Relationship Id="rId1065" Type="http://schemas.openxmlformats.org/officeDocument/2006/relationships/image" Target="../media/image1117.png"/><Relationship Id="rId502" Type="http://schemas.openxmlformats.org/officeDocument/2006/relationships/customXml" Target="../ink/ink839.xml"/><Relationship Id="rId947" Type="http://schemas.openxmlformats.org/officeDocument/2006/relationships/image" Target="../media/image1058.png"/><Relationship Id="rId1132" Type="http://schemas.openxmlformats.org/officeDocument/2006/relationships/image" Target="../media/image1150.png"/><Relationship Id="rId76" Type="http://schemas.openxmlformats.org/officeDocument/2006/relationships/customXml" Target="../ink/ink626.xml"/><Relationship Id="rId807" Type="http://schemas.openxmlformats.org/officeDocument/2006/relationships/image" Target="../media/image988.png"/><Relationship Id="rId292" Type="http://schemas.openxmlformats.org/officeDocument/2006/relationships/customXml" Target="../ink/ink734.xml"/><Relationship Id="rId597" Type="http://schemas.openxmlformats.org/officeDocument/2006/relationships/image" Target="../media/image883.png"/><Relationship Id="rId152" Type="http://schemas.openxmlformats.org/officeDocument/2006/relationships/customXml" Target="../ink/ink664.xml"/><Relationship Id="rId457" Type="http://schemas.openxmlformats.org/officeDocument/2006/relationships/image" Target="../media/image815.png"/><Relationship Id="rId1087" Type="http://schemas.openxmlformats.org/officeDocument/2006/relationships/image" Target="../media/image1128.png"/><Relationship Id="rId664" Type="http://schemas.openxmlformats.org/officeDocument/2006/relationships/customXml" Target="../ink/ink920.xml"/><Relationship Id="rId871" Type="http://schemas.openxmlformats.org/officeDocument/2006/relationships/image" Target="../media/image1020.png"/><Relationship Id="rId969" Type="http://schemas.openxmlformats.org/officeDocument/2006/relationships/image" Target="../media/image1069.png"/><Relationship Id="rId317" Type="http://schemas.openxmlformats.org/officeDocument/2006/relationships/image" Target="../media/image745.png"/><Relationship Id="rId524" Type="http://schemas.openxmlformats.org/officeDocument/2006/relationships/customXml" Target="../ink/ink850.xml"/><Relationship Id="rId731" Type="http://schemas.openxmlformats.org/officeDocument/2006/relationships/image" Target="../media/image950.png"/><Relationship Id="rId1154" Type="http://schemas.openxmlformats.org/officeDocument/2006/relationships/image" Target="../media/image1161.png"/><Relationship Id="rId98" Type="http://schemas.openxmlformats.org/officeDocument/2006/relationships/customXml" Target="../ink/ink637.xml"/><Relationship Id="rId829" Type="http://schemas.openxmlformats.org/officeDocument/2006/relationships/image" Target="../media/image999.png"/><Relationship Id="rId1014" Type="http://schemas.openxmlformats.org/officeDocument/2006/relationships/customXml" Target="../ink/ink1095.xml"/><Relationship Id="rId25" Type="http://schemas.openxmlformats.org/officeDocument/2006/relationships/image" Target="../media/image600.png"/><Relationship Id="rId174" Type="http://schemas.openxmlformats.org/officeDocument/2006/relationships/customXml" Target="../ink/ink675.xml"/><Relationship Id="rId381" Type="http://schemas.openxmlformats.org/officeDocument/2006/relationships/image" Target="../media/image777.png"/><Relationship Id="rId241" Type="http://schemas.openxmlformats.org/officeDocument/2006/relationships/image" Target="../media/image708.png"/><Relationship Id="rId479" Type="http://schemas.openxmlformats.org/officeDocument/2006/relationships/image" Target="../media/image825.png"/><Relationship Id="rId686" Type="http://schemas.openxmlformats.org/officeDocument/2006/relationships/customXml" Target="../ink/ink931.xml"/><Relationship Id="rId893" Type="http://schemas.openxmlformats.org/officeDocument/2006/relationships/image" Target="../media/image1031.png"/><Relationship Id="rId339" Type="http://schemas.openxmlformats.org/officeDocument/2006/relationships/image" Target="../media/image756.png"/><Relationship Id="rId546" Type="http://schemas.openxmlformats.org/officeDocument/2006/relationships/customXml" Target="../ink/ink861.xml"/><Relationship Id="rId753" Type="http://schemas.openxmlformats.org/officeDocument/2006/relationships/image" Target="../media/image961.png"/><Relationship Id="rId1176" Type="http://schemas.openxmlformats.org/officeDocument/2006/relationships/image" Target="../media/image1172.png"/><Relationship Id="rId101" Type="http://schemas.openxmlformats.org/officeDocument/2006/relationships/image" Target="../media/image638.png"/><Relationship Id="rId406" Type="http://schemas.openxmlformats.org/officeDocument/2006/relationships/customXml" Target="../ink/ink791.xml"/><Relationship Id="rId960" Type="http://schemas.openxmlformats.org/officeDocument/2006/relationships/customXml" Target="../ink/ink1068.xml"/><Relationship Id="rId1036" Type="http://schemas.openxmlformats.org/officeDocument/2006/relationships/customXml" Target="../ink/ink1106.xml"/><Relationship Id="rId613" Type="http://schemas.openxmlformats.org/officeDocument/2006/relationships/image" Target="../media/image891.png"/><Relationship Id="rId820" Type="http://schemas.openxmlformats.org/officeDocument/2006/relationships/customXml" Target="../ink/ink998.xml"/><Relationship Id="rId918" Type="http://schemas.openxmlformats.org/officeDocument/2006/relationships/customXml" Target="../ink/ink1047.xml"/><Relationship Id="rId1103" Type="http://schemas.openxmlformats.org/officeDocument/2006/relationships/image" Target="../media/image1136.png"/><Relationship Id="rId47" Type="http://schemas.openxmlformats.org/officeDocument/2006/relationships/image" Target="../media/image611.png"/><Relationship Id="rId196" Type="http://schemas.openxmlformats.org/officeDocument/2006/relationships/customXml" Target="../ink/ink686.xml"/><Relationship Id="rId263" Type="http://schemas.openxmlformats.org/officeDocument/2006/relationships/image" Target="../media/image719.png"/><Relationship Id="rId470" Type="http://schemas.openxmlformats.org/officeDocument/2006/relationships/customXml" Target="../ink/ink823.xml"/><Relationship Id="rId123" Type="http://schemas.openxmlformats.org/officeDocument/2006/relationships/image" Target="../media/image649.png"/><Relationship Id="rId330" Type="http://schemas.openxmlformats.org/officeDocument/2006/relationships/customXml" Target="../ink/ink753.xml"/><Relationship Id="rId568" Type="http://schemas.openxmlformats.org/officeDocument/2006/relationships/customXml" Target="../ink/ink872.xml"/><Relationship Id="rId775" Type="http://schemas.openxmlformats.org/officeDocument/2006/relationships/image" Target="../media/image972.png"/><Relationship Id="rId982" Type="http://schemas.openxmlformats.org/officeDocument/2006/relationships/customXml" Target="../ink/ink1079.xml"/><Relationship Id="rId428" Type="http://schemas.openxmlformats.org/officeDocument/2006/relationships/customXml" Target="../ink/ink802.xml"/><Relationship Id="rId635" Type="http://schemas.openxmlformats.org/officeDocument/2006/relationships/image" Target="../media/image902.png"/><Relationship Id="rId842" Type="http://schemas.openxmlformats.org/officeDocument/2006/relationships/customXml" Target="../ink/ink1009.xml"/><Relationship Id="rId1058" Type="http://schemas.openxmlformats.org/officeDocument/2006/relationships/customXml" Target="../ink/ink1117.xml"/><Relationship Id="rId702" Type="http://schemas.openxmlformats.org/officeDocument/2006/relationships/customXml" Target="../ink/ink939.xml"/><Relationship Id="rId1125" Type="http://schemas.openxmlformats.org/officeDocument/2006/relationships/customXml" Target="../ink/ink1151.xml"/><Relationship Id="rId69" Type="http://schemas.openxmlformats.org/officeDocument/2006/relationships/image" Target="../media/image62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38.xml"/><Relationship Id="rId21" Type="http://schemas.openxmlformats.org/officeDocument/2006/relationships/image" Target="../media/image172.png"/><Relationship Id="rId324" Type="http://schemas.openxmlformats.org/officeDocument/2006/relationships/image" Target="../media/image1333.png"/><Relationship Id="rId531" Type="http://schemas.openxmlformats.org/officeDocument/2006/relationships/image" Target="../media/image1436.png"/><Relationship Id="rId170" Type="http://schemas.openxmlformats.org/officeDocument/2006/relationships/image" Target="../media/image1256.png"/><Relationship Id="rId268" Type="http://schemas.openxmlformats.org/officeDocument/2006/relationships/image" Target="../media/image1305.png"/><Relationship Id="rId475" Type="http://schemas.openxmlformats.org/officeDocument/2006/relationships/customXml" Target="../ink/ink1417.xml"/><Relationship Id="rId32" Type="http://schemas.openxmlformats.org/officeDocument/2006/relationships/customXml" Target="../ink/ink1195.xml"/><Relationship Id="rId128" Type="http://schemas.openxmlformats.org/officeDocument/2006/relationships/image" Target="../media/image1236.png"/><Relationship Id="rId335" Type="http://schemas.openxmlformats.org/officeDocument/2006/relationships/customXml" Target="../ink/ink1347.xml"/><Relationship Id="rId542" Type="http://schemas.openxmlformats.org/officeDocument/2006/relationships/customXml" Target="../ink/ink1451.xml"/><Relationship Id="rId181" Type="http://schemas.openxmlformats.org/officeDocument/2006/relationships/customXml" Target="../ink/ink1270.xml"/><Relationship Id="rId402" Type="http://schemas.openxmlformats.org/officeDocument/2006/relationships/image" Target="../media/image1372.png"/><Relationship Id="rId279" Type="http://schemas.openxmlformats.org/officeDocument/2006/relationships/customXml" Target="../ink/ink1319.xml"/><Relationship Id="rId486" Type="http://schemas.openxmlformats.org/officeDocument/2006/relationships/image" Target="../media/image1414.png"/><Relationship Id="rId43" Type="http://schemas.openxmlformats.org/officeDocument/2006/relationships/image" Target="../media/image1195.png"/><Relationship Id="rId139" Type="http://schemas.openxmlformats.org/officeDocument/2006/relationships/customXml" Target="../ink/ink1249.xml"/><Relationship Id="rId346" Type="http://schemas.openxmlformats.org/officeDocument/2006/relationships/image" Target="../media/image1344.png"/><Relationship Id="rId553" Type="http://schemas.openxmlformats.org/officeDocument/2006/relationships/image" Target="../media/image1447.png"/><Relationship Id="rId192" Type="http://schemas.openxmlformats.org/officeDocument/2006/relationships/image" Target="../media/image1267.png"/><Relationship Id="rId206" Type="http://schemas.openxmlformats.org/officeDocument/2006/relationships/image" Target="../media/image1274.png"/><Relationship Id="rId413" Type="http://schemas.openxmlformats.org/officeDocument/2006/relationships/customXml" Target="../ink/ink1386.xml"/><Relationship Id="rId497" Type="http://schemas.openxmlformats.org/officeDocument/2006/relationships/customXml" Target="../ink/ink1428.xml"/><Relationship Id="rId357" Type="http://schemas.openxmlformats.org/officeDocument/2006/relationships/customXml" Target="../ink/ink1358.xml"/><Relationship Id="rId54" Type="http://schemas.openxmlformats.org/officeDocument/2006/relationships/customXml" Target="../ink/ink1206.xml"/><Relationship Id="rId217" Type="http://schemas.openxmlformats.org/officeDocument/2006/relationships/customXml" Target="../ink/ink1288.xml"/><Relationship Id="rId564" Type="http://schemas.openxmlformats.org/officeDocument/2006/relationships/customXml" Target="../ink/ink1462.xml"/><Relationship Id="rId424" Type="http://schemas.openxmlformats.org/officeDocument/2006/relationships/image" Target="../media/image1383.png"/><Relationship Id="rId270" Type="http://schemas.openxmlformats.org/officeDocument/2006/relationships/image" Target="../media/image1306.png"/><Relationship Id="rId65" Type="http://schemas.openxmlformats.org/officeDocument/2006/relationships/image" Target="../media/image1206.png"/><Relationship Id="rId130" Type="http://schemas.openxmlformats.org/officeDocument/2006/relationships/image" Target="../media/image836.png"/><Relationship Id="rId368" Type="http://schemas.openxmlformats.org/officeDocument/2006/relationships/image" Target="../media/image1355.png"/><Relationship Id="rId575" Type="http://schemas.openxmlformats.org/officeDocument/2006/relationships/image" Target="../media/image1458.png"/><Relationship Id="rId228" Type="http://schemas.openxmlformats.org/officeDocument/2006/relationships/image" Target="../media/image1285.png"/><Relationship Id="rId435" Type="http://schemas.openxmlformats.org/officeDocument/2006/relationships/customXml" Target="../ink/ink1397.xml"/><Relationship Id="rId281" Type="http://schemas.openxmlformats.org/officeDocument/2006/relationships/customXml" Target="../ink/ink1320.xml"/><Relationship Id="rId502" Type="http://schemas.openxmlformats.org/officeDocument/2006/relationships/image" Target="../media/image1422.png"/><Relationship Id="rId76" Type="http://schemas.openxmlformats.org/officeDocument/2006/relationships/customXml" Target="../ink/ink1217.xml"/><Relationship Id="rId141" Type="http://schemas.openxmlformats.org/officeDocument/2006/relationships/customXml" Target="../ink/ink1250.xml"/><Relationship Id="rId379" Type="http://schemas.openxmlformats.org/officeDocument/2006/relationships/customXml" Target="../ink/ink1369.xml"/><Relationship Id="rId586" Type="http://schemas.openxmlformats.org/officeDocument/2006/relationships/customXml" Target="../ink/ink1473.xml"/><Relationship Id="rId7" Type="http://schemas.openxmlformats.org/officeDocument/2006/relationships/image" Target="../media/image1178.png"/><Relationship Id="rId239" Type="http://schemas.openxmlformats.org/officeDocument/2006/relationships/customXml" Target="../ink/ink1299.xml"/><Relationship Id="rId446" Type="http://schemas.openxmlformats.org/officeDocument/2006/relationships/image" Target="../media/image1394.png"/><Relationship Id="rId292" Type="http://schemas.openxmlformats.org/officeDocument/2006/relationships/image" Target="../media/image1317.png"/><Relationship Id="rId306" Type="http://schemas.openxmlformats.org/officeDocument/2006/relationships/image" Target="../media/image1324.png"/><Relationship Id="rId87" Type="http://schemas.openxmlformats.org/officeDocument/2006/relationships/image" Target="../media/image1217.png"/><Relationship Id="rId513" Type="http://schemas.openxmlformats.org/officeDocument/2006/relationships/customXml" Target="../ink/ink1436.xml"/><Relationship Id="rId152" Type="http://schemas.openxmlformats.org/officeDocument/2006/relationships/image" Target="../media/image1247.png"/><Relationship Id="rId194" Type="http://schemas.openxmlformats.org/officeDocument/2006/relationships/image" Target="../media/image1268.png"/><Relationship Id="rId208" Type="http://schemas.openxmlformats.org/officeDocument/2006/relationships/image" Target="../media/image1275.png"/><Relationship Id="rId415" Type="http://schemas.openxmlformats.org/officeDocument/2006/relationships/customXml" Target="../ink/ink1387.xml"/><Relationship Id="rId457" Type="http://schemas.openxmlformats.org/officeDocument/2006/relationships/customXml" Target="../ink/ink1408.xml"/><Relationship Id="rId261" Type="http://schemas.openxmlformats.org/officeDocument/2006/relationships/customXml" Target="../ink/ink1310.xml"/><Relationship Id="rId499" Type="http://schemas.openxmlformats.org/officeDocument/2006/relationships/customXml" Target="../ink/ink1429.xml"/><Relationship Id="rId14" Type="http://schemas.openxmlformats.org/officeDocument/2006/relationships/customXml" Target="../ink/ink1186.xml"/><Relationship Id="rId56" Type="http://schemas.openxmlformats.org/officeDocument/2006/relationships/customXml" Target="../ink/ink1207.xml"/><Relationship Id="rId317" Type="http://schemas.openxmlformats.org/officeDocument/2006/relationships/customXml" Target="../ink/ink1338.xml"/><Relationship Id="rId359" Type="http://schemas.openxmlformats.org/officeDocument/2006/relationships/customXml" Target="../ink/ink1359.xml"/><Relationship Id="rId524" Type="http://schemas.openxmlformats.org/officeDocument/2006/relationships/customXml" Target="../ink/ink1442.xml"/><Relationship Id="rId566" Type="http://schemas.openxmlformats.org/officeDocument/2006/relationships/customXml" Target="../ink/ink1463.xml"/><Relationship Id="rId98" Type="http://schemas.openxmlformats.org/officeDocument/2006/relationships/customXml" Target="../ink/ink1228.xml"/><Relationship Id="rId121" Type="http://schemas.openxmlformats.org/officeDocument/2006/relationships/customXml" Target="../ink/ink1240.xml"/><Relationship Id="rId163" Type="http://schemas.openxmlformats.org/officeDocument/2006/relationships/customXml" Target="../ink/ink1261.xml"/><Relationship Id="rId219" Type="http://schemas.openxmlformats.org/officeDocument/2006/relationships/customXml" Target="../ink/ink1289.xml"/><Relationship Id="rId370" Type="http://schemas.openxmlformats.org/officeDocument/2006/relationships/image" Target="../media/image1356.png"/><Relationship Id="rId426" Type="http://schemas.openxmlformats.org/officeDocument/2006/relationships/image" Target="../media/image1384.png"/><Relationship Id="rId230" Type="http://schemas.openxmlformats.org/officeDocument/2006/relationships/image" Target="../media/image1286.png"/><Relationship Id="rId468" Type="http://schemas.openxmlformats.org/officeDocument/2006/relationships/image" Target="../media/image1405.png"/><Relationship Id="rId25" Type="http://schemas.openxmlformats.org/officeDocument/2006/relationships/image" Target="../media/image1186.png"/><Relationship Id="rId67" Type="http://schemas.openxmlformats.org/officeDocument/2006/relationships/image" Target="../media/image1207.png"/><Relationship Id="rId272" Type="http://schemas.openxmlformats.org/officeDocument/2006/relationships/image" Target="../media/image1307.png"/><Relationship Id="rId328" Type="http://schemas.openxmlformats.org/officeDocument/2006/relationships/image" Target="../media/image1335.png"/><Relationship Id="rId535" Type="http://schemas.openxmlformats.org/officeDocument/2006/relationships/image" Target="../media/image1438.png"/><Relationship Id="rId577" Type="http://schemas.openxmlformats.org/officeDocument/2006/relationships/image" Target="../media/image1459.png"/><Relationship Id="rId132" Type="http://schemas.openxmlformats.org/officeDocument/2006/relationships/image" Target="../media/image1237.png"/><Relationship Id="rId174" Type="http://schemas.openxmlformats.org/officeDocument/2006/relationships/image" Target="../media/image1258.png"/><Relationship Id="rId381" Type="http://schemas.openxmlformats.org/officeDocument/2006/relationships/customXml" Target="../ink/ink1370.xml"/><Relationship Id="rId241" Type="http://schemas.openxmlformats.org/officeDocument/2006/relationships/customXml" Target="../ink/ink1300.xml"/><Relationship Id="rId437" Type="http://schemas.openxmlformats.org/officeDocument/2006/relationships/customXml" Target="../ink/ink1398.xml"/><Relationship Id="rId479" Type="http://schemas.openxmlformats.org/officeDocument/2006/relationships/customXml" Target="../ink/ink1419.xml"/><Relationship Id="rId36" Type="http://schemas.openxmlformats.org/officeDocument/2006/relationships/customXml" Target="../ink/ink1197.xml"/><Relationship Id="rId283" Type="http://schemas.openxmlformats.org/officeDocument/2006/relationships/customXml" Target="../ink/ink1321.xml"/><Relationship Id="rId339" Type="http://schemas.openxmlformats.org/officeDocument/2006/relationships/customXml" Target="../ink/ink1349.xml"/><Relationship Id="rId490" Type="http://schemas.openxmlformats.org/officeDocument/2006/relationships/image" Target="../media/image1416.png"/><Relationship Id="rId504" Type="http://schemas.openxmlformats.org/officeDocument/2006/relationships/image" Target="../media/image1423.png"/><Relationship Id="rId546" Type="http://schemas.openxmlformats.org/officeDocument/2006/relationships/customXml" Target="../ink/ink1453.xml"/><Relationship Id="rId78" Type="http://schemas.openxmlformats.org/officeDocument/2006/relationships/customXml" Target="../ink/ink1218.xml"/><Relationship Id="rId101" Type="http://schemas.openxmlformats.org/officeDocument/2006/relationships/image" Target="../media/image1224.png"/><Relationship Id="rId143" Type="http://schemas.openxmlformats.org/officeDocument/2006/relationships/customXml" Target="../ink/ink1251.xml"/><Relationship Id="rId185" Type="http://schemas.openxmlformats.org/officeDocument/2006/relationships/customXml" Target="../ink/ink1272.xml"/><Relationship Id="rId350" Type="http://schemas.openxmlformats.org/officeDocument/2006/relationships/image" Target="../media/image1346.png"/><Relationship Id="rId406" Type="http://schemas.openxmlformats.org/officeDocument/2006/relationships/image" Target="../media/image1374.png"/><Relationship Id="rId588" Type="http://schemas.openxmlformats.org/officeDocument/2006/relationships/customXml" Target="../ink/ink1474.xml"/><Relationship Id="rId9" Type="http://schemas.openxmlformats.org/officeDocument/2006/relationships/image" Target="../media/image1179.png"/><Relationship Id="rId210" Type="http://schemas.openxmlformats.org/officeDocument/2006/relationships/image" Target="../media/image1276.png"/><Relationship Id="rId392" Type="http://schemas.openxmlformats.org/officeDocument/2006/relationships/image" Target="../media/image1367.png"/><Relationship Id="rId448" Type="http://schemas.openxmlformats.org/officeDocument/2006/relationships/image" Target="../media/image1395.png"/><Relationship Id="rId252" Type="http://schemas.openxmlformats.org/officeDocument/2006/relationships/image" Target="../media/image1297.png"/><Relationship Id="rId294" Type="http://schemas.openxmlformats.org/officeDocument/2006/relationships/image" Target="../media/image1318.png"/><Relationship Id="rId308" Type="http://schemas.openxmlformats.org/officeDocument/2006/relationships/image" Target="../media/image1325.png"/><Relationship Id="rId515" Type="http://schemas.openxmlformats.org/officeDocument/2006/relationships/customXml" Target="../ink/ink1437.xml"/><Relationship Id="rId47" Type="http://schemas.openxmlformats.org/officeDocument/2006/relationships/image" Target="../media/image1197.png"/><Relationship Id="rId89" Type="http://schemas.openxmlformats.org/officeDocument/2006/relationships/image" Target="../media/image1218.png"/><Relationship Id="rId112" Type="http://schemas.openxmlformats.org/officeDocument/2006/relationships/image" Target="../media/image1228.png"/><Relationship Id="rId154" Type="http://schemas.openxmlformats.org/officeDocument/2006/relationships/image" Target="../media/image1248.png"/><Relationship Id="rId361" Type="http://schemas.openxmlformats.org/officeDocument/2006/relationships/customXml" Target="../ink/ink1360.xml"/><Relationship Id="rId557" Type="http://schemas.openxmlformats.org/officeDocument/2006/relationships/image" Target="../media/image1449.png"/><Relationship Id="rId196" Type="http://schemas.openxmlformats.org/officeDocument/2006/relationships/image" Target="../media/image1269.png"/><Relationship Id="rId417" Type="http://schemas.openxmlformats.org/officeDocument/2006/relationships/customXml" Target="../ink/ink1388.xml"/><Relationship Id="rId459" Type="http://schemas.openxmlformats.org/officeDocument/2006/relationships/customXml" Target="../ink/ink1409.xml"/><Relationship Id="rId16" Type="http://schemas.openxmlformats.org/officeDocument/2006/relationships/customXml" Target="../ink/ink1187.xml"/><Relationship Id="rId221" Type="http://schemas.openxmlformats.org/officeDocument/2006/relationships/customXml" Target="../ink/ink1290.xml"/><Relationship Id="rId263" Type="http://schemas.openxmlformats.org/officeDocument/2006/relationships/customXml" Target="../ink/ink1311.xml"/><Relationship Id="rId319" Type="http://schemas.openxmlformats.org/officeDocument/2006/relationships/customXml" Target="../ink/ink1339.xml"/><Relationship Id="rId470" Type="http://schemas.openxmlformats.org/officeDocument/2006/relationships/image" Target="../media/image1406.png"/><Relationship Id="rId526" Type="http://schemas.openxmlformats.org/officeDocument/2006/relationships/customXml" Target="../ink/ink1443.xml"/><Relationship Id="rId58" Type="http://schemas.openxmlformats.org/officeDocument/2006/relationships/customXml" Target="../ink/ink1208.xml"/><Relationship Id="rId123" Type="http://schemas.openxmlformats.org/officeDocument/2006/relationships/customXml" Target="../ink/ink1241.xml"/><Relationship Id="rId330" Type="http://schemas.openxmlformats.org/officeDocument/2006/relationships/image" Target="../media/image1336.png"/><Relationship Id="rId568" Type="http://schemas.openxmlformats.org/officeDocument/2006/relationships/customXml" Target="../ink/ink1464.xml"/><Relationship Id="rId165" Type="http://schemas.openxmlformats.org/officeDocument/2006/relationships/customXml" Target="../ink/ink1262.xml"/><Relationship Id="rId372" Type="http://schemas.openxmlformats.org/officeDocument/2006/relationships/image" Target="../media/image1357.png"/><Relationship Id="rId428" Type="http://schemas.openxmlformats.org/officeDocument/2006/relationships/image" Target="../media/image1385.png"/><Relationship Id="rId232" Type="http://schemas.openxmlformats.org/officeDocument/2006/relationships/image" Target="../media/image1287.png"/><Relationship Id="rId274" Type="http://schemas.openxmlformats.org/officeDocument/2006/relationships/image" Target="../media/image1308.png"/><Relationship Id="rId481" Type="http://schemas.openxmlformats.org/officeDocument/2006/relationships/customXml" Target="../ink/ink1420.xml"/><Relationship Id="rId27" Type="http://schemas.openxmlformats.org/officeDocument/2006/relationships/image" Target="../media/image1187.png"/><Relationship Id="rId69" Type="http://schemas.openxmlformats.org/officeDocument/2006/relationships/image" Target="../media/image1208.png"/><Relationship Id="rId134" Type="http://schemas.openxmlformats.org/officeDocument/2006/relationships/image" Target="../media/image1238.png"/><Relationship Id="rId537" Type="http://schemas.openxmlformats.org/officeDocument/2006/relationships/image" Target="../media/image1439.png"/><Relationship Id="rId579" Type="http://schemas.openxmlformats.org/officeDocument/2006/relationships/image" Target="../media/image1460.png"/><Relationship Id="rId80" Type="http://schemas.openxmlformats.org/officeDocument/2006/relationships/customXml" Target="../ink/ink1219.xml"/><Relationship Id="rId176" Type="http://schemas.openxmlformats.org/officeDocument/2006/relationships/image" Target="../media/image1259.png"/><Relationship Id="rId341" Type="http://schemas.openxmlformats.org/officeDocument/2006/relationships/customXml" Target="../ink/ink1350.xml"/><Relationship Id="rId383" Type="http://schemas.openxmlformats.org/officeDocument/2006/relationships/customXml" Target="../ink/ink1371.xml"/><Relationship Id="rId439" Type="http://schemas.openxmlformats.org/officeDocument/2006/relationships/customXml" Target="../ink/ink1399.xml"/><Relationship Id="rId590" Type="http://schemas.openxmlformats.org/officeDocument/2006/relationships/customXml" Target="../ink/ink1475.xml"/><Relationship Id="rId201" Type="http://schemas.openxmlformats.org/officeDocument/2006/relationships/customXml" Target="../ink/ink1280.xml"/><Relationship Id="rId243" Type="http://schemas.openxmlformats.org/officeDocument/2006/relationships/customXml" Target="../ink/ink1301.xml"/><Relationship Id="rId285" Type="http://schemas.openxmlformats.org/officeDocument/2006/relationships/customXml" Target="../ink/ink1322.xml"/><Relationship Id="rId450" Type="http://schemas.openxmlformats.org/officeDocument/2006/relationships/image" Target="../media/image1396.png"/><Relationship Id="rId506" Type="http://schemas.openxmlformats.org/officeDocument/2006/relationships/image" Target="../media/image1424.png"/><Relationship Id="rId38" Type="http://schemas.openxmlformats.org/officeDocument/2006/relationships/customXml" Target="../ink/ink1198.xml"/><Relationship Id="rId103" Type="http://schemas.openxmlformats.org/officeDocument/2006/relationships/image" Target="../media/image1225.png"/><Relationship Id="rId310" Type="http://schemas.openxmlformats.org/officeDocument/2006/relationships/image" Target="../media/image1326.png"/><Relationship Id="rId492" Type="http://schemas.openxmlformats.org/officeDocument/2006/relationships/image" Target="../media/image1417.png"/><Relationship Id="rId548" Type="http://schemas.openxmlformats.org/officeDocument/2006/relationships/customXml" Target="../ink/ink1454.xml"/><Relationship Id="rId91" Type="http://schemas.openxmlformats.org/officeDocument/2006/relationships/image" Target="../media/image1219.png"/><Relationship Id="rId145" Type="http://schemas.openxmlformats.org/officeDocument/2006/relationships/customXml" Target="../ink/ink1252.xml"/><Relationship Id="rId187" Type="http://schemas.openxmlformats.org/officeDocument/2006/relationships/customXml" Target="../ink/ink1273.xml"/><Relationship Id="rId352" Type="http://schemas.openxmlformats.org/officeDocument/2006/relationships/image" Target="../media/image1347.png"/><Relationship Id="rId394" Type="http://schemas.openxmlformats.org/officeDocument/2006/relationships/image" Target="../media/image1368.png"/><Relationship Id="rId408" Type="http://schemas.openxmlformats.org/officeDocument/2006/relationships/image" Target="../media/image1375.png"/><Relationship Id="rId212" Type="http://schemas.openxmlformats.org/officeDocument/2006/relationships/image" Target="../media/image1277.png"/><Relationship Id="rId254" Type="http://schemas.openxmlformats.org/officeDocument/2006/relationships/image" Target="../media/image1298.png"/><Relationship Id="rId49" Type="http://schemas.openxmlformats.org/officeDocument/2006/relationships/image" Target="../media/image1198.png"/><Relationship Id="rId114" Type="http://schemas.openxmlformats.org/officeDocument/2006/relationships/image" Target="../media/image1229.png"/><Relationship Id="rId296" Type="http://schemas.openxmlformats.org/officeDocument/2006/relationships/image" Target="../media/image1319.png"/><Relationship Id="rId461" Type="http://schemas.openxmlformats.org/officeDocument/2006/relationships/customXml" Target="../ink/ink1410.xml"/><Relationship Id="rId517" Type="http://schemas.openxmlformats.org/officeDocument/2006/relationships/customXml" Target="../ink/ink1438.xml"/><Relationship Id="rId559" Type="http://schemas.openxmlformats.org/officeDocument/2006/relationships/image" Target="../media/image1450.png"/><Relationship Id="rId60" Type="http://schemas.openxmlformats.org/officeDocument/2006/relationships/customXml" Target="../ink/ink1209.xml"/><Relationship Id="rId156" Type="http://schemas.openxmlformats.org/officeDocument/2006/relationships/image" Target="../media/image1249.png"/><Relationship Id="rId198" Type="http://schemas.openxmlformats.org/officeDocument/2006/relationships/image" Target="../media/image1270.png"/><Relationship Id="rId321" Type="http://schemas.openxmlformats.org/officeDocument/2006/relationships/customXml" Target="../ink/ink1340.xml"/><Relationship Id="rId363" Type="http://schemas.openxmlformats.org/officeDocument/2006/relationships/customXml" Target="../ink/ink1361.xml"/><Relationship Id="rId419" Type="http://schemas.openxmlformats.org/officeDocument/2006/relationships/customXml" Target="../ink/ink1389.xml"/><Relationship Id="rId570" Type="http://schemas.openxmlformats.org/officeDocument/2006/relationships/customXml" Target="../ink/ink1465.xml"/><Relationship Id="rId223" Type="http://schemas.openxmlformats.org/officeDocument/2006/relationships/customXml" Target="../ink/ink1291.xml"/><Relationship Id="rId430" Type="http://schemas.openxmlformats.org/officeDocument/2006/relationships/image" Target="../media/image1386.png"/><Relationship Id="rId18" Type="http://schemas.openxmlformats.org/officeDocument/2006/relationships/customXml" Target="../ink/ink1188.xml"/><Relationship Id="rId265" Type="http://schemas.openxmlformats.org/officeDocument/2006/relationships/customXml" Target="../ink/ink1312.xml"/><Relationship Id="rId472" Type="http://schemas.openxmlformats.org/officeDocument/2006/relationships/image" Target="../media/image1407.png"/><Relationship Id="rId528" Type="http://schemas.openxmlformats.org/officeDocument/2006/relationships/customXml" Target="../ink/ink1444.xml"/><Relationship Id="rId125" Type="http://schemas.openxmlformats.org/officeDocument/2006/relationships/customXml" Target="../ink/ink1242.xml"/><Relationship Id="rId167" Type="http://schemas.openxmlformats.org/officeDocument/2006/relationships/customXml" Target="../ink/ink1263.xml"/><Relationship Id="rId332" Type="http://schemas.openxmlformats.org/officeDocument/2006/relationships/image" Target="../media/image1337.png"/><Relationship Id="rId374" Type="http://schemas.openxmlformats.org/officeDocument/2006/relationships/image" Target="../media/image1358.png"/><Relationship Id="rId581" Type="http://schemas.openxmlformats.org/officeDocument/2006/relationships/image" Target="../media/image1461.png"/><Relationship Id="rId71" Type="http://schemas.openxmlformats.org/officeDocument/2006/relationships/image" Target="../media/image1209.png"/><Relationship Id="rId234" Type="http://schemas.openxmlformats.org/officeDocument/2006/relationships/image" Target="../media/image1288.png"/><Relationship Id="rId2" Type="http://schemas.openxmlformats.org/officeDocument/2006/relationships/customXml" Target="../ink/ink1180.xml"/><Relationship Id="rId29" Type="http://schemas.openxmlformats.org/officeDocument/2006/relationships/image" Target="../media/image1188.png"/><Relationship Id="rId276" Type="http://schemas.openxmlformats.org/officeDocument/2006/relationships/image" Target="../media/image1309.png"/><Relationship Id="rId441" Type="http://schemas.openxmlformats.org/officeDocument/2006/relationships/customXml" Target="../ink/ink1400.xml"/><Relationship Id="rId483" Type="http://schemas.openxmlformats.org/officeDocument/2006/relationships/customXml" Target="../ink/ink1421.xml"/><Relationship Id="rId539" Type="http://schemas.openxmlformats.org/officeDocument/2006/relationships/image" Target="../media/image1440.png"/><Relationship Id="rId40" Type="http://schemas.openxmlformats.org/officeDocument/2006/relationships/customXml" Target="../ink/ink1199.xml"/><Relationship Id="rId136" Type="http://schemas.openxmlformats.org/officeDocument/2006/relationships/image" Target="../media/image1239.png"/><Relationship Id="rId178" Type="http://schemas.openxmlformats.org/officeDocument/2006/relationships/image" Target="../media/image1260.png"/><Relationship Id="rId301" Type="http://schemas.openxmlformats.org/officeDocument/2006/relationships/customXml" Target="../ink/ink1330.xml"/><Relationship Id="rId343" Type="http://schemas.openxmlformats.org/officeDocument/2006/relationships/customXml" Target="../ink/ink1351.xml"/><Relationship Id="rId550" Type="http://schemas.openxmlformats.org/officeDocument/2006/relationships/customXml" Target="../ink/ink1455.xml"/><Relationship Id="rId82" Type="http://schemas.openxmlformats.org/officeDocument/2006/relationships/customXml" Target="../ink/ink1220.xml"/><Relationship Id="rId203" Type="http://schemas.openxmlformats.org/officeDocument/2006/relationships/customXml" Target="../ink/ink1281.xml"/><Relationship Id="rId385" Type="http://schemas.openxmlformats.org/officeDocument/2006/relationships/customXml" Target="../ink/ink1372.xml"/><Relationship Id="rId592" Type="http://schemas.openxmlformats.org/officeDocument/2006/relationships/customXml" Target="../ink/ink1476.xml"/><Relationship Id="rId245" Type="http://schemas.openxmlformats.org/officeDocument/2006/relationships/customXml" Target="../ink/ink1302.xml"/><Relationship Id="rId287" Type="http://schemas.openxmlformats.org/officeDocument/2006/relationships/customXml" Target="../ink/ink1323.xml"/><Relationship Id="rId410" Type="http://schemas.openxmlformats.org/officeDocument/2006/relationships/image" Target="../media/image1376.png"/><Relationship Id="rId452" Type="http://schemas.openxmlformats.org/officeDocument/2006/relationships/image" Target="../media/image1397.png"/><Relationship Id="rId494" Type="http://schemas.openxmlformats.org/officeDocument/2006/relationships/image" Target="../media/image1418.png"/><Relationship Id="rId508" Type="http://schemas.openxmlformats.org/officeDocument/2006/relationships/image" Target="../media/image1425.png"/><Relationship Id="rId105" Type="http://schemas.openxmlformats.org/officeDocument/2006/relationships/image" Target="../media/image1226.png"/><Relationship Id="rId147" Type="http://schemas.openxmlformats.org/officeDocument/2006/relationships/customXml" Target="../ink/ink1253.xml"/><Relationship Id="rId312" Type="http://schemas.openxmlformats.org/officeDocument/2006/relationships/image" Target="../media/image1327.png"/><Relationship Id="rId354" Type="http://schemas.openxmlformats.org/officeDocument/2006/relationships/image" Target="../media/image1348.png"/><Relationship Id="rId51" Type="http://schemas.openxmlformats.org/officeDocument/2006/relationships/image" Target="../media/image1199.png"/><Relationship Id="rId93" Type="http://schemas.openxmlformats.org/officeDocument/2006/relationships/image" Target="../media/image1220.png"/><Relationship Id="rId189" Type="http://schemas.openxmlformats.org/officeDocument/2006/relationships/customXml" Target="../ink/ink1274.xml"/><Relationship Id="rId396" Type="http://schemas.openxmlformats.org/officeDocument/2006/relationships/image" Target="../media/image1369.png"/><Relationship Id="rId561" Type="http://schemas.openxmlformats.org/officeDocument/2006/relationships/image" Target="../media/image1451.png"/><Relationship Id="rId214" Type="http://schemas.openxmlformats.org/officeDocument/2006/relationships/image" Target="../media/image1278.png"/><Relationship Id="rId256" Type="http://schemas.openxmlformats.org/officeDocument/2006/relationships/image" Target="../media/image1299.png"/><Relationship Id="rId298" Type="http://schemas.openxmlformats.org/officeDocument/2006/relationships/image" Target="../media/image1320.png"/><Relationship Id="rId421" Type="http://schemas.openxmlformats.org/officeDocument/2006/relationships/customXml" Target="../ink/ink1390.xml"/><Relationship Id="rId463" Type="http://schemas.openxmlformats.org/officeDocument/2006/relationships/customXml" Target="../ink/ink1411.xml"/><Relationship Id="rId519" Type="http://schemas.openxmlformats.org/officeDocument/2006/relationships/image" Target="../media/image1430.png"/><Relationship Id="rId116" Type="http://schemas.openxmlformats.org/officeDocument/2006/relationships/image" Target="../media/image1230.png"/><Relationship Id="rId158" Type="http://schemas.openxmlformats.org/officeDocument/2006/relationships/image" Target="../media/image1250.png"/><Relationship Id="rId323" Type="http://schemas.openxmlformats.org/officeDocument/2006/relationships/customXml" Target="../ink/ink1341.xml"/><Relationship Id="rId530" Type="http://schemas.openxmlformats.org/officeDocument/2006/relationships/customXml" Target="../ink/ink1445.xml"/><Relationship Id="rId20" Type="http://schemas.openxmlformats.org/officeDocument/2006/relationships/customXml" Target="../ink/ink1189.xml"/><Relationship Id="rId62" Type="http://schemas.openxmlformats.org/officeDocument/2006/relationships/customXml" Target="../ink/ink1210.xml"/><Relationship Id="rId365" Type="http://schemas.openxmlformats.org/officeDocument/2006/relationships/customXml" Target="../ink/ink1362.xml"/><Relationship Id="rId572" Type="http://schemas.openxmlformats.org/officeDocument/2006/relationships/customXml" Target="../ink/ink1466.xml"/><Relationship Id="rId225" Type="http://schemas.openxmlformats.org/officeDocument/2006/relationships/customXml" Target="../ink/ink1292.xml"/><Relationship Id="rId267" Type="http://schemas.openxmlformats.org/officeDocument/2006/relationships/customXml" Target="../ink/ink1313.xml"/><Relationship Id="rId432" Type="http://schemas.openxmlformats.org/officeDocument/2006/relationships/image" Target="../media/image1387.png"/><Relationship Id="rId474" Type="http://schemas.openxmlformats.org/officeDocument/2006/relationships/image" Target="../media/image1408.png"/><Relationship Id="rId127" Type="http://schemas.openxmlformats.org/officeDocument/2006/relationships/customXml" Target="../ink/ink1243.xml"/><Relationship Id="rId31" Type="http://schemas.openxmlformats.org/officeDocument/2006/relationships/image" Target="../media/image1189.png"/><Relationship Id="rId73" Type="http://schemas.openxmlformats.org/officeDocument/2006/relationships/image" Target="../media/image1210.png"/><Relationship Id="rId169" Type="http://schemas.openxmlformats.org/officeDocument/2006/relationships/customXml" Target="../ink/ink1264.xml"/><Relationship Id="rId334" Type="http://schemas.openxmlformats.org/officeDocument/2006/relationships/image" Target="../media/image1338.png"/><Relationship Id="rId376" Type="http://schemas.openxmlformats.org/officeDocument/2006/relationships/image" Target="../media/image1359.png"/><Relationship Id="rId541" Type="http://schemas.openxmlformats.org/officeDocument/2006/relationships/image" Target="../media/image1441.png"/><Relationship Id="rId583" Type="http://schemas.openxmlformats.org/officeDocument/2006/relationships/image" Target="../media/image1462.png"/><Relationship Id="rId4" Type="http://schemas.openxmlformats.org/officeDocument/2006/relationships/customXml" Target="../ink/ink1181.xml"/><Relationship Id="rId180" Type="http://schemas.openxmlformats.org/officeDocument/2006/relationships/image" Target="../media/image1261.png"/><Relationship Id="rId236" Type="http://schemas.openxmlformats.org/officeDocument/2006/relationships/image" Target="../media/image1289.png"/><Relationship Id="rId278" Type="http://schemas.openxmlformats.org/officeDocument/2006/relationships/image" Target="../media/image1310.png"/><Relationship Id="rId401" Type="http://schemas.openxmlformats.org/officeDocument/2006/relationships/customXml" Target="../ink/ink1380.xml"/><Relationship Id="rId443" Type="http://schemas.openxmlformats.org/officeDocument/2006/relationships/customXml" Target="../ink/ink1401.xml"/><Relationship Id="rId303" Type="http://schemas.openxmlformats.org/officeDocument/2006/relationships/customXml" Target="../ink/ink1331.xml"/><Relationship Id="rId485" Type="http://schemas.openxmlformats.org/officeDocument/2006/relationships/customXml" Target="../ink/ink1422.xml"/><Relationship Id="rId42" Type="http://schemas.openxmlformats.org/officeDocument/2006/relationships/customXml" Target="../ink/ink1200.xml"/><Relationship Id="rId84" Type="http://schemas.openxmlformats.org/officeDocument/2006/relationships/customXml" Target="../ink/ink1221.xml"/><Relationship Id="rId138" Type="http://schemas.openxmlformats.org/officeDocument/2006/relationships/image" Target="../media/image1240.png"/><Relationship Id="rId345" Type="http://schemas.openxmlformats.org/officeDocument/2006/relationships/customXml" Target="../ink/ink1352.xml"/><Relationship Id="rId387" Type="http://schemas.openxmlformats.org/officeDocument/2006/relationships/customXml" Target="../ink/ink1373.xml"/><Relationship Id="rId510" Type="http://schemas.openxmlformats.org/officeDocument/2006/relationships/image" Target="../media/image1426.png"/><Relationship Id="rId552" Type="http://schemas.openxmlformats.org/officeDocument/2006/relationships/customXml" Target="../ink/ink1456.xml"/><Relationship Id="rId191" Type="http://schemas.openxmlformats.org/officeDocument/2006/relationships/customXml" Target="../ink/ink1275.xml"/><Relationship Id="rId205" Type="http://schemas.openxmlformats.org/officeDocument/2006/relationships/customXml" Target="../ink/ink1282.xml"/><Relationship Id="rId247" Type="http://schemas.openxmlformats.org/officeDocument/2006/relationships/customXml" Target="../ink/ink1303.xml"/><Relationship Id="rId412" Type="http://schemas.openxmlformats.org/officeDocument/2006/relationships/image" Target="../media/image1377.png"/><Relationship Id="rId107" Type="http://schemas.openxmlformats.org/officeDocument/2006/relationships/image" Target="../media/image84.png"/><Relationship Id="rId289" Type="http://schemas.openxmlformats.org/officeDocument/2006/relationships/customXml" Target="../ink/ink1324.xml"/><Relationship Id="rId454" Type="http://schemas.openxmlformats.org/officeDocument/2006/relationships/image" Target="../media/image1398.png"/><Relationship Id="rId496" Type="http://schemas.openxmlformats.org/officeDocument/2006/relationships/image" Target="../media/image1419.png"/><Relationship Id="rId11" Type="http://schemas.openxmlformats.org/officeDocument/2006/relationships/image" Target="../media/image1180.png"/><Relationship Id="rId53" Type="http://schemas.openxmlformats.org/officeDocument/2006/relationships/image" Target="../media/image1200.png"/><Relationship Id="rId149" Type="http://schemas.openxmlformats.org/officeDocument/2006/relationships/customXml" Target="../ink/ink1254.xml"/><Relationship Id="rId314" Type="http://schemas.openxmlformats.org/officeDocument/2006/relationships/image" Target="../media/image1328.png"/><Relationship Id="rId356" Type="http://schemas.openxmlformats.org/officeDocument/2006/relationships/image" Target="../media/image1349.png"/><Relationship Id="rId398" Type="http://schemas.openxmlformats.org/officeDocument/2006/relationships/image" Target="../media/image1370.png"/><Relationship Id="rId521" Type="http://schemas.openxmlformats.org/officeDocument/2006/relationships/image" Target="../media/image1431.png"/><Relationship Id="rId563" Type="http://schemas.openxmlformats.org/officeDocument/2006/relationships/image" Target="../media/image1452.png"/><Relationship Id="rId95" Type="http://schemas.openxmlformats.org/officeDocument/2006/relationships/image" Target="../media/image1221.png"/><Relationship Id="rId160" Type="http://schemas.openxmlformats.org/officeDocument/2006/relationships/image" Target="../media/image1251.png"/><Relationship Id="rId216" Type="http://schemas.openxmlformats.org/officeDocument/2006/relationships/image" Target="../media/image1279.png"/><Relationship Id="rId423" Type="http://schemas.openxmlformats.org/officeDocument/2006/relationships/customXml" Target="../ink/ink1391.xml"/><Relationship Id="rId258" Type="http://schemas.openxmlformats.org/officeDocument/2006/relationships/image" Target="../media/image1300.png"/><Relationship Id="rId465" Type="http://schemas.openxmlformats.org/officeDocument/2006/relationships/customXml" Target="../ink/ink1412.xml"/><Relationship Id="rId22" Type="http://schemas.openxmlformats.org/officeDocument/2006/relationships/customXml" Target="../ink/ink1190.xml"/><Relationship Id="rId64" Type="http://schemas.openxmlformats.org/officeDocument/2006/relationships/customXml" Target="../ink/ink1211.xml"/><Relationship Id="rId118" Type="http://schemas.openxmlformats.org/officeDocument/2006/relationships/image" Target="../media/image1231.png"/><Relationship Id="rId325" Type="http://schemas.openxmlformats.org/officeDocument/2006/relationships/customXml" Target="../ink/ink1342.xml"/><Relationship Id="rId367" Type="http://schemas.openxmlformats.org/officeDocument/2006/relationships/customXml" Target="../ink/ink1363.xml"/><Relationship Id="rId532" Type="http://schemas.openxmlformats.org/officeDocument/2006/relationships/customXml" Target="../ink/ink1446.xml"/><Relationship Id="rId574" Type="http://schemas.openxmlformats.org/officeDocument/2006/relationships/customXml" Target="../ink/ink1467.xml"/><Relationship Id="rId171" Type="http://schemas.openxmlformats.org/officeDocument/2006/relationships/customXml" Target="../ink/ink1265.xml"/><Relationship Id="rId227" Type="http://schemas.openxmlformats.org/officeDocument/2006/relationships/customXml" Target="../ink/ink1293.xml"/><Relationship Id="rId269" Type="http://schemas.openxmlformats.org/officeDocument/2006/relationships/customXml" Target="../ink/ink1314.xml"/><Relationship Id="rId434" Type="http://schemas.openxmlformats.org/officeDocument/2006/relationships/image" Target="../media/image1388.png"/><Relationship Id="rId476" Type="http://schemas.openxmlformats.org/officeDocument/2006/relationships/image" Target="../media/image1409.png"/><Relationship Id="rId33" Type="http://schemas.openxmlformats.org/officeDocument/2006/relationships/image" Target="../media/image1190.png"/><Relationship Id="rId129" Type="http://schemas.openxmlformats.org/officeDocument/2006/relationships/customXml" Target="../ink/ink1244.xml"/><Relationship Id="rId280" Type="http://schemas.openxmlformats.org/officeDocument/2006/relationships/image" Target="../media/image1311.png"/><Relationship Id="rId336" Type="http://schemas.openxmlformats.org/officeDocument/2006/relationships/image" Target="../media/image1339.png"/><Relationship Id="rId501" Type="http://schemas.openxmlformats.org/officeDocument/2006/relationships/customXml" Target="../ink/ink1430.xml"/><Relationship Id="rId543" Type="http://schemas.openxmlformats.org/officeDocument/2006/relationships/image" Target="../media/image1442.png"/><Relationship Id="rId75" Type="http://schemas.openxmlformats.org/officeDocument/2006/relationships/image" Target="../media/image1211.png"/><Relationship Id="rId140" Type="http://schemas.openxmlformats.org/officeDocument/2006/relationships/image" Target="../media/image1241.png"/><Relationship Id="rId182" Type="http://schemas.openxmlformats.org/officeDocument/2006/relationships/image" Target="../media/image1262.png"/><Relationship Id="rId378" Type="http://schemas.openxmlformats.org/officeDocument/2006/relationships/image" Target="../media/image1360.png"/><Relationship Id="rId403" Type="http://schemas.openxmlformats.org/officeDocument/2006/relationships/customXml" Target="../ink/ink1381.xml"/><Relationship Id="rId585" Type="http://schemas.openxmlformats.org/officeDocument/2006/relationships/image" Target="../media/image1463.png"/><Relationship Id="rId6" Type="http://schemas.openxmlformats.org/officeDocument/2006/relationships/customXml" Target="../ink/ink1182.xml"/><Relationship Id="rId238" Type="http://schemas.openxmlformats.org/officeDocument/2006/relationships/image" Target="../media/image1290.png"/><Relationship Id="rId445" Type="http://schemas.openxmlformats.org/officeDocument/2006/relationships/customXml" Target="../ink/ink1402.xml"/><Relationship Id="rId487" Type="http://schemas.openxmlformats.org/officeDocument/2006/relationships/customXml" Target="../ink/ink1423.xml"/><Relationship Id="rId291" Type="http://schemas.openxmlformats.org/officeDocument/2006/relationships/customXml" Target="../ink/ink1325.xml"/><Relationship Id="rId305" Type="http://schemas.openxmlformats.org/officeDocument/2006/relationships/customXml" Target="../ink/ink1332.xml"/><Relationship Id="rId347" Type="http://schemas.openxmlformats.org/officeDocument/2006/relationships/customXml" Target="../ink/ink1353.xml"/><Relationship Id="rId512" Type="http://schemas.openxmlformats.org/officeDocument/2006/relationships/image" Target="../media/image1427.png"/><Relationship Id="rId44" Type="http://schemas.openxmlformats.org/officeDocument/2006/relationships/customXml" Target="../ink/ink1201.xml"/><Relationship Id="rId86" Type="http://schemas.openxmlformats.org/officeDocument/2006/relationships/customXml" Target="../ink/ink1222.xml"/><Relationship Id="rId151" Type="http://schemas.openxmlformats.org/officeDocument/2006/relationships/customXml" Target="../ink/ink1255.xml"/><Relationship Id="rId389" Type="http://schemas.openxmlformats.org/officeDocument/2006/relationships/customXml" Target="../ink/ink1374.xml"/><Relationship Id="rId554" Type="http://schemas.openxmlformats.org/officeDocument/2006/relationships/customXml" Target="../ink/ink1457.xml"/><Relationship Id="rId193" Type="http://schemas.openxmlformats.org/officeDocument/2006/relationships/customXml" Target="../ink/ink1276.xml"/><Relationship Id="rId207" Type="http://schemas.openxmlformats.org/officeDocument/2006/relationships/customXml" Target="../ink/ink1283.xml"/><Relationship Id="rId249" Type="http://schemas.openxmlformats.org/officeDocument/2006/relationships/customXml" Target="../ink/ink1304.xml"/><Relationship Id="rId414" Type="http://schemas.openxmlformats.org/officeDocument/2006/relationships/image" Target="../media/image1378.png"/><Relationship Id="rId456" Type="http://schemas.openxmlformats.org/officeDocument/2006/relationships/image" Target="../media/image1399.png"/><Relationship Id="rId498" Type="http://schemas.openxmlformats.org/officeDocument/2006/relationships/image" Target="../media/image1420.png"/><Relationship Id="rId13" Type="http://schemas.openxmlformats.org/officeDocument/2006/relationships/image" Target="../media/image1181.png"/><Relationship Id="rId109" Type="http://schemas.openxmlformats.org/officeDocument/2006/relationships/image" Target="../media/image1227.png"/><Relationship Id="rId260" Type="http://schemas.openxmlformats.org/officeDocument/2006/relationships/image" Target="../media/image1301.png"/><Relationship Id="rId316" Type="http://schemas.openxmlformats.org/officeDocument/2006/relationships/image" Target="../media/image1329.png"/><Relationship Id="rId523" Type="http://schemas.openxmlformats.org/officeDocument/2006/relationships/image" Target="../media/image1432.png"/><Relationship Id="rId55" Type="http://schemas.openxmlformats.org/officeDocument/2006/relationships/image" Target="../media/image1201.png"/><Relationship Id="rId97" Type="http://schemas.openxmlformats.org/officeDocument/2006/relationships/image" Target="../media/image1222.png"/><Relationship Id="rId120" Type="http://schemas.openxmlformats.org/officeDocument/2006/relationships/image" Target="../media/image1232.png"/><Relationship Id="rId358" Type="http://schemas.openxmlformats.org/officeDocument/2006/relationships/image" Target="../media/image1350.png"/><Relationship Id="rId565" Type="http://schemas.openxmlformats.org/officeDocument/2006/relationships/image" Target="../media/image1453.png"/><Relationship Id="rId162" Type="http://schemas.openxmlformats.org/officeDocument/2006/relationships/image" Target="../media/image1252.png"/><Relationship Id="rId218" Type="http://schemas.openxmlformats.org/officeDocument/2006/relationships/image" Target="../media/image1280.png"/><Relationship Id="rId425" Type="http://schemas.openxmlformats.org/officeDocument/2006/relationships/customXml" Target="../ink/ink1392.xml"/><Relationship Id="rId467" Type="http://schemas.openxmlformats.org/officeDocument/2006/relationships/customXml" Target="../ink/ink1413.xml"/><Relationship Id="rId271" Type="http://schemas.openxmlformats.org/officeDocument/2006/relationships/customXml" Target="../ink/ink1315.xml"/><Relationship Id="rId24" Type="http://schemas.openxmlformats.org/officeDocument/2006/relationships/customXml" Target="../ink/ink1191.xml"/><Relationship Id="rId66" Type="http://schemas.openxmlformats.org/officeDocument/2006/relationships/customXml" Target="../ink/ink1212.xml"/><Relationship Id="rId131" Type="http://schemas.openxmlformats.org/officeDocument/2006/relationships/customXml" Target="../ink/ink1245.xml"/><Relationship Id="rId327" Type="http://schemas.openxmlformats.org/officeDocument/2006/relationships/customXml" Target="../ink/ink1343.xml"/><Relationship Id="rId369" Type="http://schemas.openxmlformats.org/officeDocument/2006/relationships/customXml" Target="../ink/ink1364.xml"/><Relationship Id="rId534" Type="http://schemas.openxmlformats.org/officeDocument/2006/relationships/customXml" Target="../ink/ink1447.xml"/><Relationship Id="rId576" Type="http://schemas.openxmlformats.org/officeDocument/2006/relationships/customXml" Target="../ink/ink1468.xml"/><Relationship Id="rId173" Type="http://schemas.openxmlformats.org/officeDocument/2006/relationships/customXml" Target="../ink/ink1266.xml"/><Relationship Id="rId229" Type="http://schemas.openxmlformats.org/officeDocument/2006/relationships/customXml" Target="../ink/ink1294.xml"/><Relationship Id="rId380" Type="http://schemas.openxmlformats.org/officeDocument/2006/relationships/image" Target="../media/image1361.png"/><Relationship Id="rId436" Type="http://schemas.openxmlformats.org/officeDocument/2006/relationships/image" Target="../media/image1389.png"/><Relationship Id="rId240" Type="http://schemas.openxmlformats.org/officeDocument/2006/relationships/image" Target="../media/image1291.png"/><Relationship Id="rId478" Type="http://schemas.openxmlformats.org/officeDocument/2006/relationships/image" Target="../media/image1410.png"/><Relationship Id="rId35" Type="http://schemas.openxmlformats.org/officeDocument/2006/relationships/image" Target="../media/image1191.png"/><Relationship Id="rId77" Type="http://schemas.openxmlformats.org/officeDocument/2006/relationships/image" Target="../media/image1212.png"/><Relationship Id="rId100" Type="http://schemas.openxmlformats.org/officeDocument/2006/relationships/customXml" Target="../ink/ink1229.xml"/><Relationship Id="rId282" Type="http://schemas.openxmlformats.org/officeDocument/2006/relationships/image" Target="../media/image1312.png"/><Relationship Id="rId338" Type="http://schemas.openxmlformats.org/officeDocument/2006/relationships/image" Target="../media/image1340.png"/><Relationship Id="rId503" Type="http://schemas.openxmlformats.org/officeDocument/2006/relationships/customXml" Target="../ink/ink1431.xml"/><Relationship Id="rId545" Type="http://schemas.openxmlformats.org/officeDocument/2006/relationships/image" Target="../media/image1443.png"/><Relationship Id="rId587" Type="http://schemas.openxmlformats.org/officeDocument/2006/relationships/image" Target="../media/image1464.png"/><Relationship Id="rId8" Type="http://schemas.openxmlformats.org/officeDocument/2006/relationships/customXml" Target="../ink/ink1183.xml"/><Relationship Id="rId142" Type="http://schemas.openxmlformats.org/officeDocument/2006/relationships/image" Target="../media/image1242.png"/><Relationship Id="rId184" Type="http://schemas.openxmlformats.org/officeDocument/2006/relationships/image" Target="../media/image1263.png"/><Relationship Id="rId391" Type="http://schemas.openxmlformats.org/officeDocument/2006/relationships/customXml" Target="../ink/ink1375.xml"/><Relationship Id="rId405" Type="http://schemas.openxmlformats.org/officeDocument/2006/relationships/customXml" Target="../ink/ink1382.xml"/><Relationship Id="rId447" Type="http://schemas.openxmlformats.org/officeDocument/2006/relationships/customXml" Target="../ink/ink1403.xml"/><Relationship Id="rId251" Type="http://schemas.openxmlformats.org/officeDocument/2006/relationships/customXml" Target="../ink/ink1305.xml"/><Relationship Id="rId489" Type="http://schemas.openxmlformats.org/officeDocument/2006/relationships/customXml" Target="../ink/ink1424.xml"/><Relationship Id="rId46" Type="http://schemas.openxmlformats.org/officeDocument/2006/relationships/customXml" Target="../ink/ink1202.xml"/><Relationship Id="rId293" Type="http://schemas.openxmlformats.org/officeDocument/2006/relationships/customXml" Target="../ink/ink1326.xml"/><Relationship Id="rId307" Type="http://schemas.openxmlformats.org/officeDocument/2006/relationships/customXml" Target="../ink/ink1333.xml"/><Relationship Id="rId349" Type="http://schemas.openxmlformats.org/officeDocument/2006/relationships/customXml" Target="../ink/ink1354.xml"/><Relationship Id="rId514" Type="http://schemas.openxmlformats.org/officeDocument/2006/relationships/image" Target="../media/image1428.png"/><Relationship Id="rId556" Type="http://schemas.openxmlformats.org/officeDocument/2006/relationships/customXml" Target="../ink/ink1458.xml"/><Relationship Id="rId88" Type="http://schemas.openxmlformats.org/officeDocument/2006/relationships/customXml" Target="../ink/ink1223.xml"/><Relationship Id="rId111" Type="http://schemas.openxmlformats.org/officeDocument/2006/relationships/customXml" Target="../ink/ink1235.xml"/><Relationship Id="rId153" Type="http://schemas.openxmlformats.org/officeDocument/2006/relationships/customXml" Target="../ink/ink1256.xml"/><Relationship Id="rId195" Type="http://schemas.openxmlformats.org/officeDocument/2006/relationships/customXml" Target="../ink/ink1277.xml"/><Relationship Id="rId209" Type="http://schemas.openxmlformats.org/officeDocument/2006/relationships/customXml" Target="../ink/ink1284.xml"/><Relationship Id="rId360" Type="http://schemas.openxmlformats.org/officeDocument/2006/relationships/image" Target="../media/image1351.png"/><Relationship Id="rId416" Type="http://schemas.openxmlformats.org/officeDocument/2006/relationships/image" Target="../media/image1379.png"/><Relationship Id="rId220" Type="http://schemas.openxmlformats.org/officeDocument/2006/relationships/image" Target="../media/image1281.png"/><Relationship Id="rId458" Type="http://schemas.openxmlformats.org/officeDocument/2006/relationships/image" Target="../media/image1400.png"/><Relationship Id="rId15" Type="http://schemas.openxmlformats.org/officeDocument/2006/relationships/image" Target="../media/image1182.png"/><Relationship Id="rId57" Type="http://schemas.openxmlformats.org/officeDocument/2006/relationships/image" Target="../media/image1202.png"/><Relationship Id="rId262" Type="http://schemas.openxmlformats.org/officeDocument/2006/relationships/image" Target="../media/image1302.png"/><Relationship Id="rId318" Type="http://schemas.openxmlformats.org/officeDocument/2006/relationships/image" Target="../media/image1330.png"/><Relationship Id="rId525" Type="http://schemas.openxmlformats.org/officeDocument/2006/relationships/image" Target="../media/image1433.png"/><Relationship Id="rId567" Type="http://schemas.openxmlformats.org/officeDocument/2006/relationships/image" Target="../media/image1454.png"/><Relationship Id="rId99" Type="http://schemas.openxmlformats.org/officeDocument/2006/relationships/image" Target="../media/image1223.png"/><Relationship Id="rId122" Type="http://schemas.openxmlformats.org/officeDocument/2006/relationships/image" Target="../media/image1233.png"/><Relationship Id="rId164" Type="http://schemas.openxmlformats.org/officeDocument/2006/relationships/image" Target="../media/image1253.png"/><Relationship Id="rId371" Type="http://schemas.openxmlformats.org/officeDocument/2006/relationships/customXml" Target="../ink/ink1365.xml"/><Relationship Id="rId427" Type="http://schemas.openxmlformats.org/officeDocument/2006/relationships/customXml" Target="../ink/ink1393.xml"/><Relationship Id="rId469" Type="http://schemas.openxmlformats.org/officeDocument/2006/relationships/customXml" Target="../ink/ink1414.xml"/><Relationship Id="rId26" Type="http://schemas.openxmlformats.org/officeDocument/2006/relationships/customXml" Target="../ink/ink1192.xml"/><Relationship Id="rId231" Type="http://schemas.openxmlformats.org/officeDocument/2006/relationships/customXml" Target="../ink/ink1295.xml"/><Relationship Id="rId273" Type="http://schemas.openxmlformats.org/officeDocument/2006/relationships/customXml" Target="../ink/ink1316.xml"/><Relationship Id="rId329" Type="http://schemas.openxmlformats.org/officeDocument/2006/relationships/customXml" Target="../ink/ink1344.xml"/><Relationship Id="rId480" Type="http://schemas.openxmlformats.org/officeDocument/2006/relationships/image" Target="../media/image1411.png"/><Relationship Id="rId536" Type="http://schemas.openxmlformats.org/officeDocument/2006/relationships/customXml" Target="../ink/ink1448.xml"/><Relationship Id="rId68" Type="http://schemas.openxmlformats.org/officeDocument/2006/relationships/customXml" Target="../ink/ink1213.xml"/><Relationship Id="rId133" Type="http://schemas.openxmlformats.org/officeDocument/2006/relationships/customXml" Target="../ink/ink1246.xml"/><Relationship Id="rId175" Type="http://schemas.openxmlformats.org/officeDocument/2006/relationships/customXml" Target="../ink/ink1267.xml"/><Relationship Id="rId340" Type="http://schemas.openxmlformats.org/officeDocument/2006/relationships/image" Target="../media/image1341.png"/><Relationship Id="rId578" Type="http://schemas.openxmlformats.org/officeDocument/2006/relationships/customXml" Target="../ink/ink1469.xml"/><Relationship Id="rId200" Type="http://schemas.openxmlformats.org/officeDocument/2006/relationships/image" Target="../media/image1271.png"/><Relationship Id="rId382" Type="http://schemas.openxmlformats.org/officeDocument/2006/relationships/image" Target="../media/image1362.png"/><Relationship Id="rId438" Type="http://schemas.openxmlformats.org/officeDocument/2006/relationships/image" Target="../media/image1390.png"/><Relationship Id="rId242" Type="http://schemas.openxmlformats.org/officeDocument/2006/relationships/image" Target="../media/image1292.png"/><Relationship Id="rId284" Type="http://schemas.openxmlformats.org/officeDocument/2006/relationships/image" Target="../media/image1313.png"/><Relationship Id="rId491" Type="http://schemas.openxmlformats.org/officeDocument/2006/relationships/customXml" Target="../ink/ink1425.xml"/><Relationship Id="rId505" Type="http://schemas.openxmlformats.org/officeDocument/2006/relationships/customXml" Target="../ink/ink1432.xml"/><Relationship Id="rId37" Type="http://schemas.openxmlformats.org/officeDocument/2006/relationships/image" Target="../media/image1192.png"/><Relationship Id="rId79" Type="http://schemas.openxmlformats.org/officeDocument/2006/relationships/image" Target="../media/image1213.png"/><Relationship Id="rId102" Type="http://schemas.openxmlformats.org/officeDocument/2006/relationships/customXml" Target="../ink/ink1230.xml"/><Relationship Id="rId144" Type="http://schemas.openxmlformats.org/officeDocument/2006/relationships/image" Target="../media/image1243.png"/><Relationship Id="rId547" Type="http://schemas.openxmlformats.org/officeDocument/2006/relationships/image" Target="../media/image1444.png"/><Relationship Id="rId589" Type="http://schemas.openxmlformats.org/officeDocument/2006/relationships/image" Target="../media/image1465.png"/><Relationship Id="rId90" Type="http://schemas.openxmlformats.org/officeDocument/2006/relationships/customXml" Target="../ink/ink1224.xml"/><Relationship Id="rId186" Type="http://schemas.openxmlformats.org/officeDocument/2006/relationships/image" Target="../media/image1264.png"/><Relationship Id="rId351" Type="http://schemas.openxmlformats.org/officeDocument/2006/relationships/customXml" Target="../ink/ink1355.xml"/><Relationship Id="rId393" Type="http://schemas.openxmlformats.org/officeDocument/2006/relationships/customXml" Target="../ink/ink1376.xml"/><Relationship Id="rId407" Type="http://schemas.openxmlformats.org/officeDocument/2006/relationships/customXml" Target="../ink/ink1383.xml"/><Relationship Id="rId449" Type="http://schemas.openxmlformats.org/officeDocument/2006/relationships/customXml" Target="../ink/ink1404.xml"/><Relationship Id="rId211" Type="http://schemas.openxmlformats.org/officeDocument/2006/relationships/customXml" Target="../ink/ink1285.xml"/><Relationship Id="rId253" Type="http://schemas.openxmlformats.org/officeDocument/2006/relationships/customXml" Target="../ink/ink1306.xml"/><Relationship Id="rId295" Type="http://schemas.openxmlformats.org/officeDocument/2006/relationships/customXml" Target="../ink/ink1327.xml"/><Relationship Id="rId309" Type="http://schemas.openxmlformats.org/officeDocument/2006/relationships/customXml" Target="../ink/ink1334.xml"/><Relationship Id="rId460" Type="http://schemas.openxmlformats.org/officeDocument/2006/relationships/image" Target="../media/image1401.png"/><Relationship Id="rId516" Type="http://schemas.openxmlformats.org/officeDocument/2006/relationships/image" Target="../media/image1429.png"/><Relationship Id="rId48" Type="http://schemas.openxmlformats.org/officeDocument/2006/relationships/customXml" Target="../ink/ink1203.xml"/><Relationship Id="rId113" Type="http://schemas.openxmlformats.org/officeDocument/2006/relationships/customXml" Target="../ink/ink1236.xml"/><Relationship Id="rId320" Type="http://schemas.openxmlformats.org/officeDocument/2006/relationships/image" Target="../media/image1331.png"/><Relationship Id="rId558" Type="http://schemas.openxmlformats.org/officeDocument/2006/relationships/customXml" Target="../ink/ink1459.xml"/><Relationship Id="rId155" Type="http://schemas.openxmlformats.org/officeDocument/2006/relationships/customXml" Target="../ink/ink1257.xml"/><Relationship Id="rId197" Type="http://schemas.openxmlformats.org/officeDocument/2006/relationships/customXml" Target="../ink/ink1278.xml"/><Relationship Id="rId362" Type="http://schemas.openxmlformats.org/officeDocument/2006/relationships/image" Target="../media/image1352.png"/><Relationship Id="rId418" Type="http://schemas.openxmlformats.org/officeDocument/2006/relationships/image" Target="../media/image1380.png"/><Relationship Id="rId222" Type="http://schemas.openxmlformats.org/officeDocument/2006/relationships/image" Target="../media/image1282.png"/><Relationship Id="rId264" Type="http://schemas.openxmlformats.org/officeDocument/2006/relationships/image" Target="../media/image1303.png"/><Relationship Id="rId471" Type="http://schemas.openxmlformats.org/officeDocument/2006/relationships/customXml" Target="../ink/ink1415.xml"/><Relationship Id="rId17" Type="http://schemas.openxmlformats.org/officeDocument/2006/relationships/image" Target="../media/image1183.png"/><Relationship Id="rId59" Type="http://schemas.openxmlformats.org/officeDocument/2006/relationships/image" Target="../media/image1203.png"/><Relationship Id="rId124" Type="http://schemas.openxmlformats.org/officeDocument/2006/relationships/image" Target="../media/image1234.png"/><Relationship Id="rId527" Type="http://schemas.openxmlformats.org/officeDocument/2006/relationships/image" Target="../media/image1434.png"/><Relationship Id="rId569" Type="http://schemas.openxmlformats.org/officeDocument/2006/relationships/image" Target="../media/image1455.png"/><Relationship Id="rId70" Type="http://schemas.openxmlformats.org/officeDocument/2006/relationships/customXml" Target="../ink/ink1214.xml"/><Relationship Id="rId166" Type="http://schemas.openxmlformats.org/officeDocument/2006/relationships/image" Target="../media/image1254.png"/><Relationship Id="rId331" Type="http://schemas.openxmlformats.org/officeDocument/2006/relationships/customXml" Target="../ink/ink1345.xml"/><Relationship Id="rId373" Type="http://schemas.openxmlformats.org/officeDocument/2006/relationships/customXml" Target="../ink/ink1366.xml"/><Relationship Id="rId429" Type="http://schemas.openxmlformats.org/officeDocument/2006/relationships/customXml" Target="../ink/ink1394.xml"/><Relationship Id="rId580" Type="http://schemas.openxmlformats.org/officeDocument/2006/relationships/customXml" Target="../ink/ink147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96.xml"/><Relationship Id="rId440" Type="http://schemas.openxmlformats.org/officeDocument/2006/relationships/image" Target="../media/image1391.png"/><Relationship Id="rId28" Type="http://schemas.openxmlformats.org/officeDocument/2006/relationships/customXml" Target="../ink/ink1193.xml"/><Relationship Id="rId275" Type="http://schemas.openxmlformats.org/officeDocument/2006/relationships/customXml" Target="../ink/ink1317.xml"/><Relationship Id="rId300" Type="http://schemas.openxmlformats.org/officeDocument/2006/relationships/image" Target="../media/image1321.png"/><Relationship Id="rId482" Type="http://schemas.openxmlformats.org/officeDocument/2006/relationships/image" Target="../media/image1412.png"/><Relationship Id="rId538" Type="http://schemas.openxmlformats.org/officeDocument/2006/relationships/customXml" Target="../ink/ink1449.xml"/><Relationship Id="rId81" Type="http://schemas.openxmlformats.org/officeDocument/2006/relationships/image" Target="../media/image1214.png"/><Relationship Id="rId135" Type="http://schemas.openxmlformats.org/officeDocument/2006/relationships/customXml" Target="../ink/ink1247.xml"/><Relationship Id="rId177" Type="http://schemas.openxmlformats.org/officeDocument/2006/relationships/customXml" Target="../ink/ink1268.xml"/><Relationship Id="rId342" Type="http://schemas.openxmlformats.org/officeDocument/2006/relationships/image" Target="../media/image1342.png"/><Relationship Id="rId384" Type="http://schemas.openxmlformats.org/officeDocument/2006/relationships/image" Target="../media/image1363.png"/><Relationship Id="rId591" Type="http://schemas.openxmlformats.org/officeDocument/2006/relationships/image" Target="../media/image1466.png"/><Relationship Id="rId202" Type="http://schemas.openxmlformats.org/officeDocument/2006/relationships/image" Target="../media/image1272.png"/><Relationship Id="rId244" Type="http://schemas.openxmlformats.org/officeDocument/2006/relationships/image" Target="../media/image1293.png"/><Relationship Id="rId39" Type="http://schemas.openxmlformats.org/officeDocument/2006/relationships/image" Target="../media/image1193.png"/><Relationship Id="rId286" Type="http://schemas.openxmlformats.org/officeDocument/2006/relationships/image" Target="../media/image1314.png"/><Relationship Id="rId451" Type="http://schemas.openxmlformats.org/officeDocument/2006/relationships/customXml" Target="../ink/ink1405.xml"/><Relationship Id="rId493" Type="http://schemas.openxmlformats.org/officeDocument/2006/relationships/customXml" Target="../ink/ink1426.xml"/><Relationship Id="rId507" Type="http://schemas.openxmlformats.org/officeDocument/2006/relationships/customXml" Target="../ink/ink1433.xml"/><Relationship Id="rId549" Type="http://schemas.openxmlformats.org/officeDocument/2006/relationships/image" Target="../media/image1445.png"/><Relationship Id="rId50" Type="http://schemas.openxmlformats.org/officeDocument/2006/relationships/customXml" Target="../ink/ink1204.xml"/><Relationship Id="rId104" Type="http://schemas.openxmlformats.org/officeDocument/2006/relationships/customXml" Target="../ink/ink1231.xml"/><Relationship Id="rId146" Type="http://schemas.openxmlformats.org/officeDocument/2006/relationships/image" Target="../media/image1244.png"/><Relationship Id="rId188" Type="http://schemas.openxmlformats.org/officeDocument/2006/relationships/image" Target="../media/image1265.png"/><Relationship Id="rId311" Type="http://schemas.openxmlformats.org/officeDocument/2006/relationships/customXml" Target="../ink/ink1335.xml"/><Relationship Id="rId353" Type="http://schemas.openxmlformats.org/officeDocument/2006/relationships/customXml" Target="../ink/ink1356.xml"/><Relationship Id="rId395" Type="http://schemas.openxmlformats.org/officeDocument/2006/relationships/customXml" Target="../ink/ink1377.xml"/><Relationship Id="rId409" Type="http://schemas.openxmlformats.org/officeDocument/2006/relationships/customXml" Target="../ink/ink1384.xml"/><Relationship Id="rId560" Type="http://schemas.openxmlformats.org/officeDocument/2006/relationships/customXml" Target="../ink/ink1460.xml"/><Relationship Id="rId92" Type="http://schemas.openxmlformats.org/officeDocument/2006/relationships/customXml" Target="../ink/ink1225.xml"/><Relationship Id="rId213" Type="http://schemas.openxmlformats.org/officeDocument/2006/relationships/customXml" Target="../ink/ink1286.xml"/><Relationship Id="rId420" Type="http://schemas.openxmlformats.org/officeDocument/2006/relationships/image" Target="../media/image1381.png"/><Relationship Id="rId255" Type="http://schemas.openxmlformats.org/officeDocument/2006/relationships/customXml" Target="../ink/ink1307.xml"/><Relationship Id="rId297" Type="http://schemas.openxmlformats.org/officeDocument/2006/relationships/customXml" Target="../ink/ink1328.xml"/><Relationship Id="rId462" Type="http://schemas.openxmlformats.org/officeDocument/2006/relationships/image" Target="../media/image1402.png"/><Relationship Id="rId518" Type="http://schemas.openxmlformats.org/officeDocument/2006/relationships/customXml" Target="../ink/ink1439.xml"/><Relationship Id="rId115" Type="http://schemas.openxmlformats.org/officeDocument/2006/relationships/customXml" Target="../ink/ink1237.xml"/><Relationship Id="rId157" Type="http://schemas.openxmlformats.org/officeDocument/2006/relationships/customXml" Target="../ink/ink1258.xml"/><Relationship Id="rId322" Type="http://schemas.openxmlformats.org/officeDocument/2006/relationships/image" Target="../media/image1332.png"/><Relationship Id="rId364" Type="http://schemas.openxmlformats.org/officeDocument/2006/relationships/image" Target="../media/image1353.png"/><Relationship Id="rId61" Type="http://schemas.openxmlformats.org/officeDocument/2006/relationships/image" Target="../media/image1204.png"/><Relationship Id="rId199" Type="http://schemas.openxmlformats.org/officeDocument/2006/relationships/customXml" Target="../ink/ink1279.xml"/><Relationship Id="rId571" Type="http://schemas.openxmlformats.org/officeDocument/2006/relationships/image" Target="../media/image1456.png"/><Relationship Id="rId19" Type="http://schemas.openxmlformats.org/officeDocument/2006/relationships/image" Target="../media/image1184.png"/><Relationship Id="rId224" Type="http://schemas.openxmlformats.org/officeDocument/2006/relationships/image" Target="../media/image1283.png"/><Relationship Id="rId266" Type="http://schemas.openxmlformats.org/officeDocument/2006/relationships/image" Target="../media/image1304.png"/><Relationship Id="rId431" Type="http://schemas.openxmlformats.org/officeDocument/2006/relationships/customXml" Target="../ink/ink1395.xml"/><Relationship Id="rId473" Type="http://schemas.openxmlformats.org/officeDocument/2006/relationships/customXml" Target="../ink/ink1416.xml"/><Relationship Id="rId529" Type="http://schemas.openxmlformats.org/officeDocument/2006/relationships/image" Target="../media/image1435.png"/><Relationship Id="rId30" Type="http://schemas.openxmlformats.org/officeDocument/2006/relationships/customXml" Target="../ink/ink1194.xml"/><Relationship Id="rId126" Type="http://schemas.openxmlformats.org/officeDocument/2006/relationships/image" Target="../media/image1235.png"/><Relationship Id="rId168" Type="http://schemas.openxmlformats.org/officeDocument/2006/relationships/image" Target="../media/image1255.png"/><Relationship Id="rId333" Type="http://schemas.openxmlformats.org/officeDocument/2006/relationships/customXml" Target="../ink/ink1346.xml"/><Relationship Id="rId540" Type="http://schemas.openxmlformats.org/officeDocument/2006/relationships/customXml" Target="../ink/ink1450.xml"/><Relationship Id="rId72" Type="http://schemas.openxmlformats.org/officeDocument/2006/relationships/customXml" Target="../ink/ink1215.xml"/><Relationship Id="rId375" Type="http://schemas.openxmlformats.org/officeDocument/2006/relationships/customXml" Target="../ink/ink1367.xml"/><Relationship Id="rId582" Type="http://schemas.openxmlformats.org/officeDocument/2006/relationships/customXml" Target="../ink/ink1471.xml"/><Relationship Id="rId3" Type="http://schemas.openxmlformats.org/officeDocument/2006/relationships/image" Target="../media/image1176.png"/><Relationship Id="rId235" Type="http://schemas.openxmlformats.org/officeDocument/2006/relationships/customXml" Target="../ink/ink1297.xml"/><Relationship Id="rId277" Type="http://schemas.openxmlformats.org/officeDocument/2006/relationships/customXml" Target="../ink/ink1318.xml"/><Relationship Id="rId400" Type="http://schemas.openxmlformats.org/officeDocument/2006/relationships/image" Target="../media/image1371.png"/><Relationship Id="rId442" Type="http://schemas.openxmlformats.org/officeDocument/2006/relationships/image" Target="../media/image1392.png"/><Relationship Id="rId484" Type="http://schemas.openxmlformats.org/officeDocument/2006/relationships/image" Target="../media/image1413.png"/><Relationship Id="rId137" Type="http://schemas.openxmlformats.org/officeDocument/2006/relationships/customXml" Target="../ink/ink1248.xml"/><Relationship Id="rId302" Type="http://schemas.openxmlformats.org/officeDocument/2006/relationships/image" Target="../media/image1322.png"/><Relationship Id="rId344" Type="http://schemas.openxmlformats.org/officeDocument/2006/relationships/image" Target="../media/image1343.png"/><Relationship Id="rId41" Type="http://schemas.openxmlformats.org/officeDocument/2006/relationships/image" Target="../media/image1194.png"/><Relationship Id="rId83" Type="http://schemas.openxmlformats.org/officeDocument/2006/relationships/image" Target="../media/image1215.png"/><Relationship Id="rId179" Type="http://schemas.openxmlformats.org/officeDocument/2006/relationships/customXml" Target="../ink/ink1269.xml"/><Relationship Id="rId386" Type="http://schemas.openxmlformats.org/officeDocument/2006/relationships/image" Target="../media/image1364.png"/><Relationship Id="rId551" Type="http://schemas.openxmlformats.org/officeDocument/2006/relationships/image" Target="../media/image1446.png"/><Relationship Id="rId593" Type="http://schemas.openxmlformats.org/officeDocument/2006/relationships/image" Target="../media/image1467.png"/><Relationship Id="rId190" Type="http://schemas.openxmlformats.org/officeDocument/2006/relationships/image" Target="../media/image1266.png"/><Relationship Id="rId204" Type="http://schemas.openxmlformats.org/officeDocument/2006/relationships/image" Target="../media/image1273.png"/><Relationship Id="rId246" Type="http://schemas.openxmlformats.org/officeDocument/2006/relationships/image" Target="../media/image1294.png"/><Relationship Id="rId288" Type="http://schemas.openxmlformats.org/officeDocument/2006/relationships/image" Target="../media/image1315.png"/><Relationship Id="rId411" Type="http://schemas.openxmlformats.org/officeDocument/2006/relationships/customXml" Target="../ink/ink1385.xml"/><Relationship Id="rId453" Type="http://schemas.openxmlformats.org/officeDocument/2006/relationships/customXml" Target="../ink/ink1406.xml"/><Relationship Id="rId509" Type="http://schemas.openxmlformats.org/officeDocument/2006/relationships/customXml" Target="../ink/ink1434.xml"/><Relationship Id="rId106" Type="http://schemas.openxmlformats.org/officeDocument/2006/relationships/customXml" Target="../ink/ink1232.xml"/><Relationship Id="rId313" Type="http://schemas.openxmlformats.org/officeDocument/2006/relationships/customXml" Target="../ink/ink1336.xml"/><Relationship Id="rId495" Type="http://schemas.openxmlformats.org/officeDocument/2006/relationships/customXml" Target="../ink/ink1427.xml"/><Relationship Id="rId10" Type="http://schemas.openxmlformats.org/officeDocument/2006/relationships/customXml" Target="../ink/ink1184.xml"/><Relationship Id="rId52" Type="http://schemas.openxmlformats.org/officeDocument/2006/relationships/customXml" Target="../ink/ink1205.xml"/><Relationship Id="rId94" Type="http://schemas.openxmlformats.org/officeDocument/2006/relationships/customXml" Target="../ink/ink1226.xml"/><Relationship Id="rId148" Type="http://schemas.openxmlformats.org/officeDocument/2006/relationships/image" Target="../media/image1245.png"/><Relationship Id="rId355" Type="http://schemas.openxmlformats.org/officeDocument/2006/relationships/customXml" Target="../ink/ink1357.xml"/><Relationship Id="rId397" Type="http://schemas.openxmlformats.org/officeDocument/2006/relationships/customXml" Target="../ink/ink1378.xml"/><Relationship Id="rId520" Type="http://schemas.openxmlformats.org/officeDocument/2006/relationships/customXml" Target="../ink/ink1440.xml"/><Relationship Id="rId562" Type="http://schemas.openxmlformats.org/officeDocument/2006/relationships/customXml" Target="../ink/ink1461.xml"/><Relationship Id="rId215" Type="http://schemas.openxmlformats.org/officeDocument/2006/relationships/customXml" Target="../ink/ink1287.xml"/><Relationship Id="rId257" Type="http://schemas.openxmlformats.org/officeDocument/2006/relationships/customXml" Target="../ink/ink1308.xml"/><Relationship Id="rId422" Type="http://schemas.openxmlformats.org/officeDocument/2006/relationships/image" Target="../media/image1382.png"/><Relationship Id="rId464" Type="http://schemas.openxmlformats.org/officeDocument/2006/relationships/image" Target="../media/image1403.png"/><Relationship Id="rId299" Type="http://schemas.openxmlformats.org/officeDocument/2006/relationships/customXml" Target="../ink/ink1329.xml"/><Relationship Id="rId63" Type="http://schemas.openxmlformats.org/officeDocument/2006/relationships/image" Target="../media/image1205.png"/><Relationship Id="rId159" Type="http://schemas.openxmlformats.org/officeDocument/2006/relationships/customXml" Target="../ink/ink1259.xml"/><Relationship Id="rId366" Type="http://schemas.openxmlformats.org/officeDocument/2006/relationships/image" Target="../media/image1354.png"/><Relationship Id="rId573" Type="http://schemas.openxmlformats.org/officeDocument/2006/relationships/image" Target="../media/image1457.png"/><Relationship Id="rId226" Type="http://schemas.openxmlformats.org/officeDocument/2006/relationships/image" Target="../media/image1284.png"/><Relationship Id="rId433" Type="http://schemas.openxmlformats.org/officeDocument/2006/relationships/customXml" Target="../ink/ink1396.xml"/><Relationship Id="rId74" Type="http://schemas.openxmlformats.org/officeDocument/2006/relationships/customXml" Target="../ink/ink1216.xml"/><Relationship Id="rId377" Type="http://schemas.openxmlformats.org/officeDocument/2006/relationships/customXml" Target="../ink/ink1368.xml"/><Relationship Id="rId500" Type="http://schemas.openxmlformats.org/officeDocument/2006/relationships/image" Target="../media/image1421.png"/><Relationship Id="rId584" Type="http://schemas.openxmlformats.org/officeDocument/2006/relationships/customXml" Target="../ink/ink1472.xml"/><Relationship Id="rId5" Type="http://schemas.openxmlformats.org/officeDocument/2006/relationships/image" Target="../media/image1177.png"/><Relationship Id="rId237" Type="http://schemas.openxmlformats.org/officeDocument/2006/relationships/customXml" Target="../ink/ink1298.xml"/><Relationship Id="rId444" Type="http://schemas.openxmlformats.org/officeDocument/2006/relationships/image" Target="../media/image1393.png"/><Relationship Id="rId290" Type="http://schemas.openxmlformats.org/officeDocument/2006/relationships/image" Target="../media/image1316.png"/><Relationship Id="rId304" Type="http://schemas.openxmlformats.org/officeDocument/2006/relationships/image" Target="../media/image1323.png"/><Relationship Id="rId388" Type="http://schemas.openxmlformats.org/officeDocument/2006/relationships/image" Target="../media/image1365.png"/><Relationship Id="rId511" Type="http://schemas.openxmlformats.org/officeDocument/2006/relationships/customXml" Target="../ink/ink1435.xml"/><Relationship Id="rId85" Type="http://schemas.openxmlformats.org/officeDocument/2006/relationships/image" Target="../media/image1216.png"/><Relationship Id="rId150" Type="http://schemas.openxmlformats.org/officeDocument/2006/relationships/image" Target="../media/image1246.png"/><Relationship Id="rId248" Type="http://schemas.openxmlformats.org/officeDocument/2006/relationships/image" Target="../media/image1295.png"/><Relationship Id="rId455" Type="http://schemas.openxmlformats.org/officeDocument/2006/relationships/customXml" Target="../ink/ink1407.xml"/><Relationship Id="rId12" Type="http://schemas.openxmlformats.org/officeDocument/2006/relationships/customXml" Target="../ink/ink1185.xml"/><Relationship Id="rId108" Type="http://schemas.openxmlformats.org/officeDocument/2006/relationships/customXml" Target="../ink/ink1233.xml"/><Relationship Id="rId315" Type="http://schemas.openxmlformats.org/officeDocument/2006/relationships/customXml" Target="../ink/ink1337.xml"/><Relationship Id="rId522" Type="http://schemas.openxmlformats.org/officeDocument/2006/relationships/customXml" Target="../ink/ink1441.xml"/><Relationship Id="rId96" Type="http://schemas.openxmlformats.org/officeDocument/2006/relationships/customXml" Target="../ink/ink1227.xml"/><Relationship Id="rId161" Type="http://schemas.openxmlformats.org/officeDocument/2006/relationships/customXml" Target="../ink/ink1260.xml"/><Relationship Id="rId399" Type="http://schemas.openxmlformats.org/officeDocument/2006/relationships/customXml" Target="../ink/ink1379.xml"/><Relationship Id="rId259" Type="http://schemas.openxmlformats.org/officeDocument/2006/relationships/customXml" Target="../ink/ink1309.xml"/><Relationship Id="rId466" Type="http://schemas.openxmlformats.org/officeDocument/2006/relationships/image" Target="../media/image1404.png"/><Relationship Id="rId23" Type="http://schemas.openxmlformats.org/officeDocument/2006/relationships/image" Target="../media/image1185.png"/><Relationship Id="rId119" Type="http://schemas.openxmlformats.org/officeDocument/2006/relationships/customXml" Target="../ink/ink1239.xml"/><Relationship Id="rId326" Type="http://schemas.openxmlformats.org/officeDocument/2006/relationships/image" Target="../media/image1334.png"/><Relationship Id="rId533" Type="http://schemas.openxmlformats.org/officeDocument/2006/relationships/image" Target="../media/image1437.png"/><Relationship Id="rId172" Type="http://schemas.openxmlformats.org/officeDocument/2006/relationships/image" Target="../media/image1257.png"/><Relationship Id="rId477" Type="http://schemas.openxmlformats.org/officeDocument/2006/relationships/customXml" Target="../ink/ink1418.xml"/><Relationship Id="rId337" Type="http://schemas.openxmlformats.org/officeDocument/2006/relationships/customXml" Target="../ink/ink1348.xml"/><Relationship Id="rId34" Type="http://schemas.openxmlformats.org/officeDocument/2006/relationships/customXml" Target="../ink/ink1196.xml"/><Relationship Id="rId544" Type="http://schemas.openxmlformats.org/officeDocument/2006/relationships/customXml" Target="../ink/ink1452.xml"/><Relationship Id="rId183" Type="http://schemas.openxmlformats.org/officeDocument/2006/relationships/customXml" Target="../ink/ink1271.xml"/><Relationship Id="rId390" Type="http://schemas.openxmlformats.org/officeDocument/2006/relationships/image" Target="../media/image1366.png"/><Relationship Id="rId404" Type="http://schemas.openxmlformats.org/officeDocument/2006/relationships/image" Target="../media/image1373.png"/><Relationship Id="rId250" Type="http://schemas.openxmlformats.org/officeDocument/2006/relationships/image" Target="../media/image1296.png"/><Relationship Id="rId488" Type="http://schemas.openxmlformats.org/officeDocument/2006/relationships/image" Target="../media/image1415.png"/><Relationship Id="rId45" Type="http://schemas.openxmlformats.org/officeDocument/2006/relationships/image" Target="../media/image1196.png"/><Relationship Id="rId110" Type="http://schemas.openxmlformats.org/officeDocument/2006/relationships/customXml" Target="../ink/ink1234.xml"/><Relationship Id="rId348" Type="http://schemas.openxmlformats.org/officeDocument/2006/relationships/image" Target="../media/image1345.png"/><Relationship Id="rId555" Type="http://schemas.openxmlformats.org/officeDocument/2006/relationships/image" Target="../media/image144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3.png"/><Relationship Id="rId21" Type="http://schemas.openxmlformats.org/officeDocument/2006/relationships/image" Target="../media/image1477.png"/><Relationship Id="rId324" Type="http://schemas.openxmlformats.org/officeDocument/2006/relationships/customXml" Target="../ink/ink1638.xml"/><Relationship Id="rId531" Type="http://schemas.openxmlformats.org/officeDocument/2006/relationships/image" Target="../media/image1726.png"/><Relationship Id="rId629" Type="http://schemas.openxmlformats.org/officeDocument/2006/relationships/customXml" Target="../ink/ink1791.xml"/><Relationship Id="rId170" Type="http://schemas.openxmlformats.org/officeDocument/2006/relationships/customXml" Target="../ink/ink1561.xml"/><Relationship Id="rId268" Type="http://schemas.openxmlformats.org/officeDocument/2006/relationships/customXml" Target="../ink/ink1610.xml"/><Relationship Id="rId475" Type="http://schemas.openxmlformats.org/officeDocument/2006/relationships/image" Target="../media/image1699.png"/><Relationship Id="rId32" Type="http://schemas.openxmlformats.org/officeDocument/2006/relationships/customXml" Target="../ink/ink1492.xml"/><Relationship Id="rId128" Type="http://schemas.openxmlformats.org/officeDocument/2006/relationships/customXml" Target="../ink/ink1540.xml"/><Relationship Id="rId335" Type="http://schemas.openxmlformats.org/officeDocument/2006/relationships/image" Target="../media/image1630.png"/><Relationship Id="rId542" Type="http://schemas.openxmlformats.org/officeDocument/2006/relationships/customXml" Target="../ink/ink1747.xml"/><Relationship Id="rId181" Type="http://schemas.openxmlformats.org/officeDocument/2006/relationships/image" Target="../media/image1554.png"/><Relationship Id="rId402" Type="http://schemas.openxmlformats.org/officeDocument/2006/relationships/customXml" Target="../ink/ink1677.xml"/><Relationship Id="rId279" Type="http://schemas.openxmlformats.org/officeDocument/2006/relationships/image" Target="../media/image1602.png"/><Relationship Id="rId486" Type="http://schemas.openxmlformats.org/officeDocument/2006/relationships/customXml" Target="../ink/ink1719.xml"/><Relationship Id="rId43" Type="http://schemas.openxmlformats.org/officeDocument/2006/relationships/image" Target="../media/image1488.png"/><Relationship Id="rId139" Type="http://schemas.openxmlformats.org/officeDocument/2006/relationships/image" Target="../media/image1534.png"/><Relationship Id="rId346" Type="http://schemas.openxmlformats.org/officeDocument/2006/relationships/customXml" Target="../ink/ink1649.xml"/><Relationship Id="rId553" Type="http://schemas.openxmlformats.org/officeDocument/2006/relationships/image" Target="../media/image1737.png"/><Relationship Id="rId192" Type="http://schemas.openxmlformats.org/officeDocument/2006/relationships/customXml" Target="../ink/ink1572.xml"/><Relationship Id="rId206" Type="http://schemas.openxmlformats.org/officeDocument/2006/relationships/customXml" Target="../ink/ink1579.xml"/><Relationship Id="rId413" Type="http://schemas.openxmlformats.org/officeDocument/2006/relationships/image" Target="../media/image1669.png"/><Relationship Id="rId497" Type="http://schemas.openxmlformats.org/officeDocument/2006/relationships/image" Target="../media/image1710.png"/><Relationship Id="rId620" Type="http://schemas.openxmlformats.org/officeDocument/2006/relationships/customXml" Target="../ink/ink1786.xml"/><Relationship Id="rId357" Type="http://schemas.openxmlformats.org/officeDocument/2006/relationships/image" Target="../media/image1641.png"/><Relationship Id="rId54" Type="http://schemas.openxmlformats.org/officeDocument/2006/relationships/customXml" Target="../ink/ink1503.xml"/><Relationship Id="rId217" Type="http://schemas.openxmlformats.org/officeDocument/2006/relationships/image" Target="../media/image1571.png"/><Relationship Id="rId564" Type="http://schemas.openxmlformats.org/officeDocument/2006/relationships/customXml" Target="../ink/ink1758.xml"/><Relationship Id="rId424" Type="http://schemas.openxmlformats.org/officeDocument/2006/relationships/customXml" Target="../ink/ink1688.xml"/><Relationship Id="rId631" Type="http://schemas.openxmlformats.org/officeDocument/2006/relationships/customXml" Target="../ink/ink1792.xml"/><Relationship Id="rId270" Type="http://schemas.openxmlformats.org/officeDocument/2006/relationships/customXml" Target="../ink/ink1611.xml"/><Relationship Id="rId65" Type="http://schemas.openxmlformats.org/officeDocument/2006/relationships/image" Target="../media/image1499.png"/><Relationship Id="rId130" Type="http://schemas.openxmlformats.org/officeDocument/2006/relationships/customXml" Target="../ink/ink1541.xml"/><Relationship Id="rId368" Type="http://schemas.openxmlformats.org/officeDocument/2006/relationships/customXml" Target="../ink/ink1660.xml"/><Relationship Id="rId575" Type="http://schemas.openxmlformats.org/officeDocument/2006/relationships/image" Target="../media/image1748.png"/><Relationship Id="rId228" Type="http://schemas.openxmlformats.org/officeDocument/2006/relationships/customXml" Target="../ink/ink1590.xml"/><Relationship Id="rId435" Type="http://schemas.openxmlformats.org/officeDocument/2006/relationships/image" Target="../media/image1680.png"/><Relationship Id="rId642" Type="http://schemas.openxmlformats.org/officeDocument/2006/relationships/image" Target="../media/image1781.png"/><Relationship Id="rId281" Type="http://schemas.openxmlformats.org/officeDocument/2006/relationships/image" Target="../media/image1603.png"/><Relationship Id="rId502" Type="http://schemas.openxmlformats.org/officeDocument/2006/relationships/customXml" Target="../ink/ink1727.xml"/><Relationship Id="rId76" Type="http://schemas.openxmlformats.org/officeDocument/2006/relationships/customXml" Target="../ink/ink1514.xml"/><Relationship Id="rId141" Type="http://schemas.openxmlformats.org/officeDocument/2006/relationships/image" Target="../media/image1535.png"/><Relationship Id="rId379" Type="http://schemas.openxmlformats.org/officeDocument/2006/relationships/image" Target="../media/image1652.png"/><Relationship Id="rId586" Type="http://schemas.openxmlformats.org/officeDocument/2006/relationships/customXml" Target="../ink/ink1769.xml"/><Relationship Id="rId7" Type="http://schemas.openxmlformats.org/officeDocument/2006/relationships/image" Target="../media/image1470.png"/><Relationship Id="rId239" Type="http://schemas.openxmlformats.org/officeDocument/2006/relationships/image" Target="../media/image1582.png"/><Relationship Id="rId446" Type="http://schemas.openxmlformats.org/officeDocument/2006/relationships/customXml" Target="../ink/ink1699.xml"/><Relationship Id="rId292" Type="http://schemas.openxmlformats.org/officeDocument/2006/relationships/customXml" Target="../ink/ink1622.xml"/><Relationship Id="rId306" Type="http://schemas.openxmlformats.org/officeDocument/2006/relationships/customXml" Target="../ink/ink1629.xml"/><Relationship Id="rId87" Type="http://schemas.openxmlformats.org/officeDocument/2006/relationships/image" Target="../media/image1509.png"/><Relationship Id="rId513" Type="http://schemas.openxmlformats.org/officeDocument/2006/relationships/image" Target="../media/image1718.png"/><Relationship Id="rId597" Type="http://schemas.openxmlformats.org/officeDocument/2006/relationships/image" Target="../media/image1759.png"/><Relationship Id="rId152" Type="http://schemas.openxmlformats.org/officeDocument/2006/relationships/customXml" Target="../ink/ink1552.xml"/><Relationship Id="rId457" Type="http://schemas.openxmlformats.org/officeDocument/2006/relationships/image" Target="../media/image1691.png"/><Relationship Id="rId14" Type="http://schemas.openxmlformats.org/officeDocument/2006/relationships/customXml" Target="../ink/ink1483.xml"/><Relationship Id="rId317" Type="http://schemas.openxmlformats.org/officeDocument/2006/relationships/image" Target="../media/image1621.png"/><Relationship Id="rId524" Type="http://schemas.openxmlformats.org/officeDocument/2006/relationships/customXml" Target="../ink/ink1738.xml"/><Relationship Id="rId98" Type="http://schemas.openxmlformats.org/officeDocument/2006/relationships/customXml" Target="../ink/ink1525.xml"/><Relationship Id="rId163" Type="http://schemas.openxmlformats.org/officeDocument/2006/relationships/image" Target="../media/image1545.png"/><Relationship Id="rId370" Type="http://schemas.openxmlformats.org/officeDocument/2006/relationships/customXml" Target="../ink/ink1661.xml"/><Relationship Id="rId230" Type="http://schemas.openxmlformats.org/officeDocument/2006/relationships/customXml" Target="../ink/ink1591.xml"/><Relationship Id="rId468" Type="http://schemas.openxmlformats.org/officeDocument/2006/relationships/customXml" Target="../ink/ink1710.xml"/><Relationship Id="rId25" Type="http://schemas.openxmlformats.org/officeDocument/2006/relationships/image" Target="../media/image1479.png"/><Relationship Id="rId328" Type="http://schemas.openxmlformats.org/officeDocument/2006/relationships/customXml" Target="../ink/ink1640.xml"/><Relationship Id="rId535" Type="http://schemas.openxmlformats.org/officeDocument/2006/relationships/image" Target="../media/image1728.png"/><Relationship Id="rId174" Type="http://schemas.openxmlformats.org/officeDocument/2006/relationships/customXml" Target="../ink/ink1563.xml"/><Relationship Id="rId381" Type="http://schemas.openxmlformats.org/officeDocument/2006/relationships/image" Target="../media/image1653.png"/><Relationship Id="rId602" Type="http://schemas.openxmlformats.org/officeDocument/2006/relationships/customXml" Target="../ink/ink1777.xml"/><Relationship Id="rId241" Type="http://schemas.openxmlformats.org/officeDocument/2006/relationships/image" Target="../media/image1583.png"/><Relationship Id="rId479" Type="http://schemas.openxmlformats.org/officeDocument/2006/relationships/image" Target="../media/image1701.png"/><Relationship Id="rId36" Type="http://schemas.openxmlformats.org/officeDocument/2006/relationships/customXml" Target="../ink/ink1494.xml"/><Relationship Id="rId339" Type="http://schemas.openxmlformats.org/officeDocument/2006/relationships/image" Target="../media/image1632.png"/><Relationship Id="rId546" Type="http://schemas.openxmlformats.org/officeDocument/2006/relationships/customXml" Target="../ink/ink1749.xml"/><Relationship Id="rId101" Type="http://schemas.openxmlformats.org/officeDocument/2006/relationships/image" Target="../media/image1516.png"/><Relationship Id="rId185" Type="http://schemas.openxmlformats.org/officeDocument/2006/relationships/image" Target="../media/image172.png"/><Relationship Id="rId406" Type="http://schemas.openxmlformats.org/officeDocument/2006/relationships/customXml" Target="../ink/ink1679.xml"/><Relationship Id="rId392" Type="http://schemas.openxmlformats.org/officeDocument/2006/relationships/customXml" Target="../ink/ink1672.xml"/><Relationship Id="rId613" Type="http://schemas.openxmlformats.org/officeDocument/2006/relationships/image" Target="../media/image1767.png"/><Relationship Id="rId252" Type="http://schemas.openxmlformats.org/officeDocument/2006/relationships/customXml" Target="../ink/ink1602.xml"/><Relationship Id="rId47" Type="http://schemas.openxmlformats.org/officeDocument/2006/relationships/image" Target="../media/image1490.png"/><Relationship Id="rId89" Type="http://schemas.openxmlformats.org/officeDocument/2006/relationships/image" Target="../media/image1510.png"/><Relationship Id="rId112" Type="http://schemas.openxmlformats.org/officeDocument/2006/relationships/customXml" Target="../ink/ink1532.xml"/><Relationship Id="rId154" Type="http://schemas.openxmlformats.org/officeDocument/2006/relationships/customXml" Target="../ink/ink1553.xml"/><Relationship Id="rId361" Type="http://schemas.openxmlformats.org/officeDocument/2006/relationships/image" Target="../media/image1643.png"/><Relationship Id="rId557" Type="http://schemas.openxmlformats.org/officeDocument/2006/relationships/image" Target="../media/image1739.png"/><Relationship Id="rId599" Type="http://schemas.openxmlformats.org/officeDocument/2006/relationships/image" Target="../media/image1760.png"/><Relationship Id="rId196" Type="http://schemas.openxmlformats.org/officeDocument/2006/relationships/customXml" Target="../ink/ink1574.xml"/><Relationship Id="rId417" Type="http://schemas.openxmlformats.org/officeDocument/2006/relationships/image" Target="../media/image1671.png"/><Relationship Id="rId459" Type="http://schemas.openxmlformats.org/officeDocument/2006/relationships/image" Target="../media/image354.png"/><Relationship Id="rId624" Type="http://schemas.openxmlformats.org/officeDocument/2006/relationships/image" Target="../media/image1772.png"/><Relationship Id="rId16" Type="http://schemas.openxmlformats.org/officeDocument/2006/relationships/customXml" Target="../ink/ink1484.xml"/><Relationship Id="rId221" Type="http://schemas.openxmlformats.org/officeDocument/2006/relationships/image" Target="../media/image1573.png"/><Relationship Id="rId263" Type="http://schemas.openxmlformats.org/officeDocument/2006/relationships/image" Target="../media/image1594.png"/><Relationship Id="rId319" Type="http://schemas.openxmlformats.org/officeDocument/2006/relationships/image" Target="../media/image1622.png"/><Relationship Id="rId470" Type="http://schemas.openxmlformats.org/officeDocument/2006/relationships/customXml" Target="../ink/ink1711.xml"/><Relationship Id="rId526" Type="http://schemas.openxmlformats.org/officeDocument/2006/relationships/customXml" Target="../ink/ink1739.xml"/><Relationship Id="rId58" Type="http://schemas.openxmlformats.org/officeDocument/2006/relationships/customXml" Target="../ink/ink1505.xml"/><Relationship Id="rId123" Type="http://schemas.openxmlformats.org/officeDocument/2006/relationships/image" Target="../media/image1526.png"/><Relationship Id="rId330" Type="http://schemas.openxmlformats.org/officeDocument/2006/relationships/customXml" Target="../ink/ink1641.xml"/><Relationship Id="rId568" Type="http://schemas.openxmlformats.org/officeDocument/2006/relationships/customXml" Target="../ink/ink1760.xml"/><Relationship Id="rId165" Type="http://schemas.openxmlformats.org/officeDocument/2006/relationships/image" Target="../media/image1546.png"/><Relationship Id="rId372" Type="http://schemas.openxmlformats.org/officeDocument/2006/relationships/customXml" Target="../ink/ink1662.xml"/><Relationship Id="rId428" Type="http://schemas.openxmlformats.org/officeDocument/2006/relationships/customXml" Target="../ink/ink1690.xml"/><Relationship Id="rId635" Type="http://schemas.openxmlformats.org/officeDocument/2006/relationships/customXml" Target="../ink/ink1794.xml"/><Relationship Id="rId232" Type="http://schemas.openxmlformats.org/officeDocument/2006/relationships/customXml" Target="../ink/ink1592.xml"/><Relationship Id="rId274" Type="http://schemas.openxmlformats.org/officeDocument/2006/relationships/customXml" Target="../ink/ink1613.xml"/><Relationship Id="rId481" Type="http://schemas.openxmlformats.org/officeDocument/2006/relationships/image" Target="../media/image1702.png"/><Relationship Id="rId27" Type="http://schemas.openxmlformats.org/officeDocument/2006/relationships/image" Target="../media/image1480.png"/><Relationship Id="rId69" Type="http://schemas.openxmlformats.org/officeDocument/2006/relationships/image" Target="../media/image1501.png"/><Relationship Id="rId134" Type="http://schemas.openxmlformats.org/officeDocument/2006/relationships/customXml" Target="../ink/ink1543.xml"/><Relationship Id="rId537" Type="http://schemas.openxmlformats.org/officeDocument/2006/relationships/image" Target="../media/image1729.png"/><Relationship Id="rId579" Type="http://schemas.openxmlformats.org/officeDocument/2006/relationships/image" Target="../media/image1750.png"/><Relationship Id="rId80" Type="http://schemas.openxmlformats.org/officeDocument/2006/relationships/customXml" Target="../ink/ink1516.xml"/><Relationship Id="rId176" Type="http://schemas.openxmlformats.org/officeDocument/2006/relationships/customXml" Target="../ink/ink1564.xml"/><Relationship Id="rId341" Type="http://schemas.openxmlformats.org/officeDocument/2006/relationships/image" Target="../media/image1633.png"/><Relationship Id="rId383" Type="http://schemas.openxmlformats.org/officeDocument/2006/relationships/image" Target="../media/image1654.png"/><Relationship Id="rId439" Type="http://schemas.openxmlformats.org/officeDocument/2006/relationships/image" Target="../media/image1682.png"/><Relationship Id="rId590" Type="http://schemas.openxmlformats.org/officeDocument/2006/relationships/customXml" Target="../ink/ink1771.xml"/><Relationship Id="rId604" Type="http://schemas.openxmlformats.org/officeDocument/2006/relationships/customXml" Target="../ink/ink1778.xml"/><Relationship Id="rId201" Type="http://schemas.openxmlformats.org/officeDocument/2006/relationships/image" Target="../media/image1563.png"/><Relationship Id="rId243" Type="http://schemas.openxmlformats.org/officeDocument/2006/relationships/image" Target="../media/image1584.png"/><Relationship Id="rId285" Type="http://schemas.openxmlformats.org/officeDocument/2006/relationships/image" Target="../media/image1605.png"/><Relationship Id="rId450" Type="http://schemas.openxmlformats.org/officeDocument/2006/relationships/customXml" Target="../ink/ink1701.xml"/><Relationship Id="rId506" Type="http://schemas.openxmlformats.org/officeDocument/2006/relationships/customXml" Target="../ink/ink1729.xml"/><Relationship Id="rId38" Type="http://schemas.openxmlformats.org/officeDocument/2006/relationships/customXml" Target="../ink/ink1495.xml"/><Relationship Id="rId103" Type="http://schemas.openxmlformats.org/officeDocument/2006/relationships/image" Target="../media/image1517.png"/><Relationship Id="rId310" Type="http://schemas.openxmlformats.org/officeDocument/2006/relationships/customXml" Target="../ink/ink1631.xml"/><Relationship Id="rId492" Type="http://schemas.openxmlformats.org/officeDocument/2006/relationships/customXml" Target="../ink/ink1722.xml"/><Relationship Id="rId548" Type="http://schemas.openxmlformats.org/officeDocument/2006/relationships/customXml" Target="../ink/ink1750.xml"/><Relationship Id="rId91" Type="http://schemas.openxmlformats.org/officeDocument/2006/relationships/image" Target="../media/image1511.png"/><Relationship Id="rId145" Type="http://schemas.openxmlformats.org/officeDocument/2006/relationships/image" Target="../media/image1537.png"/><Relationship Id="rId187" Type="http://schemas.openxmlformats.org/officeDocument/2006/relationships/image" Target="../media/image1556.png"/><Relationship Id="rId352" Type="http://schemas.openxmlformats.org/officeDocument/2006/relationships/customXml" Target="../ink/ink1652.xml"/><Relationship Id="rId394" Type="http://schemas.openxmlformats.org/officeDocument/2006/relationships/customXml" Target="../ink/ink1673.xml"/><Relationship Id="rId408" Type="http://schemas.openxmlformats.org/officeDocument/2006/relationships/customXml" Target="../ink/ink1680.xml"/><Relationship Id="rId615" Type="http://schemas.openxmlformats.org/officeDocument/2006/relationships/image" Target="../media/image1768.png"/><Relationship Id="rId212" Type="http://schemas.openxmlformats.org/officeDocument/2006/relationships/customXml" Target="../ink/ink1582.xml"/><Relationship Id="rId254" Type="http://schemas.openxmlformats.org/officeDocument/2006/relationships/customXml" Target="../ink/ink1603.xml"/><Relationship Id="rId49" Type="http://schemas.openxmlformats.org/officeDocument/2006/relationships/image" Target="../media/image1491.png"/><Relationship Id="rId114" Type="http://schemas.openxmlformats.org/officeDocument/2006/relationships/customXml" Target="../ink/ink1533.xml"/><Relationship Id="rId296" Type="http://schemas.openxmlformats.org/officeDocument/2006/relationships/customXml" Target="../ink/ink1624.xml"/><Relationship Id="rId461" Type="http://schemas.openxmlformats.org/officeDocument/2006/relationships/image" Target="../media/image1692.png"/><Relationship Id="rId517" Type="http://schemas.openxmlformats.org/officeDocument/2006/relationships/image" Target="../media/image1720.png"/><Relationship Id="rId559" Type="http://schemas.openxmlformats.org/officeDocument/2006/relationships/image" Target="../media/image1740.png"/><Relationship Id="rId60" Type="http://schemas.openxmlformats.org/officeDocument/2006/relationships/customXml" Target="../ink/ink1506.xml"/><Relationship Id="rId156" Type="http://schemas.openxmlformats.org/officeDocument/2006/relationships/customXml" Target="../ink/ink1554.xml"/><Relationship Id="rId198" Type="http://schemas.openxmlformats.org/officeDocument/2006/relationships/customXml" Target="../ink/ink1575.xml"/><Relationship Id="rId321" Type="http://schemas.openxmlformats.org/officeDocument/2006/relationships/image" Target="../media/image1623.png"/><Relationship Id="rId363" Type="http://schemas.openxmlformats.org/officeDocument/2006/relationships/image" Target="../media/image1644.png"/><Relationship Id="rId419" Type="http://schemas.openxmlformats.org/officeDocument/2006/relationships/image" Target="../media/image1672.png"/><Relationship Id="rId570" Type="http://schemas.openxmlformats.org/officeDocument/2006/relationships/customXml" Target="../ink/ink1761.xml"/><Relationship Id="rId626" Type="http://schemas.openxmlformats.org/officeDocument/2006/relationships/image" Target="../media/image1773.png"/><Relationship Id="rId223" Type="http://schemas.openxmlformats.org/officeDocument/2006/relationships/image" Target="../media/image1574.png"/><Relationship Id="rId430" Type="http://schemas.openxmlformats.org/officeDocument/2006/relationships/customXml" Target="../ink/ink1691.xml"/><Relationship Id="rId18" Type="http://schemas.openxmlformats.org/officeDocument/2006/relationships/customXml" Target="../ink/ink1485.xml"/><Relationship Id="rId265" Type="http://schemas.openxmlformats.org/officeDocument/2006/relationships/image" Target="../media/image1595.png"/><Relationship Id="rId472" Type="http://schemas.openxmlformats.org/officeDocument/2006/relationships/customXml" Target="../ink/ink1712.xml"/><Relationship Id="rId528" Type="http://schemas.openxmlformats.org/officeDocument/2006/relationships/customXml" Target="../ink/ink1740.xml"/><Relationship Id="rId125" Type="http://schemas.openxmlformats.org/officeDocument/2006/relationships/image" Target="../media/image1527.png"/><Relationship Id="rId167" Type="http://schemas.openxmlformats.org/officeDocument/2006/relationships/image" Target="../media/image1547.png"/><Relationship Id="rId332" Type="http://schemas.openxmlformats.org/officeDocument/2006/relationships/customXml" Target="../ink/ink1642.xml"/><Relationship Id="rId374" Type="http://schemas.openxmlformats.org/officeDocument/2006/relationships/customXml" Target="../ink/ink1663.xml"/><Relationship Id="rId581" Type="http://schemas.openxmlformats.org/officeDocument/2006/relationships/image" Target="../media/image1751.png"/><Relationship Id="rId71" Type="http://schemas.openxmlformats.org/officeDocument/2006/relationships/image" Target="../media/image1502.png"/><Relationship Id="rId234" Type="http://schemas.openxmlformats.org/officeDocument/2006/relationships/customXml" Target="../ink/ink1593.xml"/><Relationship Id="rId637" Type="http://schemas.openxmlformats.org/officeDocument/2006/relationships/customXml" Target="../ink/ink1795.xml"/><Relationship Id="rId2" Type="http://schemas.openxmlformats.org/officeDocument/2006/relationships/customXml" Target="../ink/ink1477.xml"/><Relationship Id="rId29" Type="http://schemas.openxmlformats.org/officeDocument/2006/relationships/image" Target="../media/image1481.png"/><Relationship Id="rId276" Type="http://schemas.openxmlformats.org/officeDocument/2006/relationships/customXml" Target="../ink/ink1614.xml"/><Relationship Id="rId441" Type="http://schemas.openxmlformats.org/officeDocument/2006/relationships/image" Target="../media/image1683.png"/><Relationship Id="rId483" Type="http://schemas.openxmlformats.org/officeDocument/2006/relationships/image" Target="../media/image1703.png"/><Relationship Id="rId539" Type="http://schemas.openxmlformats.org/officeDocument/2006/relationships/image" Target="../media/image1730.png"/><Relationship Id="rId40" Type="http://schemas.openxmlformats.org/officeDocument/2006/relationships/customXml" Target="../ink/ink1496.xml"/><Relationship Id="rId136" Type="http://schemas.openxmlformats.org/officeDocument/2006/relationships/customXml" Target="../ink/ink1544.xml"/><Relationship Id="rId178" Type="http://schemas.openxmlformats.org/officeDocument/2006/relationships/customXml" Target="../ink/ink1565.xml"/><Relationship Id="rId301" Type="http://schemas.openxmlformats.org/officeDocument/2006/relationships/image" Target="../media/image1613.png"/><Relationship Id="rId343" Type="http://schemas.openxmlformats.org/officeDocument/2006/relationships/image" Target="../media/image1634.png"/><Relationship Id="rId550" Type="http://schemas.openxmlformats.org/officeDocument/2006/relationships/customXml" Target="../ink/ink1751.xml"/><Relationship Id="rId82" Type="http://schemas.openxmlformats.org/officeDocument/2006/relationships/customXml" Target="../ink/ink1517.xml"/><Relationship Id="rId203" Type="http://schemas.openxmlformats.org/officeDocument/2006/relationships/image" Target="../media/image1564.png"/><Relationship Id="rId385" Type="http://schemas.openxmlformats.org/officeDocument/2006/relationships/image" Target="../media/image1655.png"/><Relationship Id="rId592" Type="http://schemas.openxmlformats.org/officeDocument/2006/relationships/customXml" Target="../ink/ink1772.xml"/><Relationship Id="rId606" Type="http://schemas.openxmlformats.org/officeDocument/2006/relationships/customXml" Target="../ink/ink1779.xml"/><Relationship Id="rId245" Type="http://schemas.openxmlformats.org/officeDocument/2006/relationships/image" Target="../media/image1585.png"/><Relationship Id="rId287" Type="http://schemas.openxmlformats.org/officeDocument/2006/relationships/image" Target="../media/image1606.png"/><Relationship Id="rId410" Type="http://schemas.openxmlformats.org/officeDocument/2006/relationships/customXml" Target="../ink/ink1681.xml"/><Relationship Id="rId452" Type="http://schemas.openxmlformats.org/officeDocument/2006/relationships/customXml" Target="../ink/ink1702.xml"/><Relationship Id="rId494" Type="http://schemas.openxmlformats.org/officeDocument/2006/relationships/customXml" Target="../ink/ink1723.xml"/><Relationship Id="rId508" Type="http://schemas.openxmlformats.org/officeDocument/2006/relationships/customXml" Target="../ink/ink1730.xml"/><Relationship Id="rId105" Type="http://schemas.openxmlformats.org/officeDocument/2006/relationships/image" Target="../media/image1518.png"/><Relationship Id="rId147" Type="http://schemas.openxmlformats.org/officeDocument/2006/relationships/image" Target="../media/image1538.png"/><Relationship Id="rId312" Type="http://schemas.openxmlformats.org/officeDocument/2006/relationships/customXml" Target="../ink/ink1632.xml"/><Relationship Id="rId354" Type="http://schemas.openxmlformats.org/officeDocument/2006/relationships/customXml" Target="../ink/ink1653.xml"/><Relationship Id="rId51" Type="http://schemas.openxmlformats.org/officeDocument/2006/relationships/image" Target="../media/image1492.png"/><Relationship Id="rId93" Type="http://schemas.openxmlformats.org/officeDocument/2006/relationships/image" Target="../media/image1512.png"/><Relationship Id="rId189" Type="http://schemas.openxmlformats.org/officeDocument/2006/relationships/image" Target="../media/image1557.png"/><Relationship Id="rId396" Type="http://schemas.openxmlformats.org/officeDocument/2006/relationships/customXml" Target="../ink/ink1674.xml"/><Relationship Id="rId561" Type="http://schemas.openxmlformats.org/officeDocument/2006/relationships/image" Target="../media/image1741.png"/><Relationship Id="rId617" Type="http://schemas.openxmlformats.org/officeDocument/2006/relationships/image" Target="../media/image1769.png"/><Relationship Id="rId214" Type="http://schemas.openxmlformats.org/officeDocument/2006/relationships/customXml" Target="../ink/ink1583.xml"/><Relationship Id="rId256" Type="http://schemas.openxmlformats.org/officeDocument/2006/relationships/customXml" Target="../ink/ink1604.xml"/><Relationship Id="rId298" Type="http://schemas.openxmlformats.org/officeDocument/2006/relationships/customXml" Target="../ink/ink1625.xml"/><Relationship Id="rId421" Type="http://schemas.openxmlformats.org/officeDocument/2006/relationships/image" Target="../media/image1673.png"/><Relationship Id="rId463" Type="http://schemas.openxmlformats.org/officeDocument/2006/relationships/image" Target="../media/image1693.png"/><Relationship Id="rId519" Type="http://schemas.openxmlformats.org/officeDocument/2006/relationships/image" Target="../media/image1721.png"/><Relationship Id="rId116" Type="http://schemas.openxmlformats.org/officeDocument/2006/relationships/customXml" Target="../ink/ink1534.xml"/><Relationship Id="rId158" Type="http://schemas.openxmlformats.org/officeDocument/2006/relationships/customXml" Target="../ink/ink1555.xml"/><Relationship Id="rId323" Type="http://schemas.openxmlformats.org/officeDocument/2006/relationships/image" Target="../media/image1624.png"/><Relationship Id="rId530" Type="http://schemas.openxmlformats.org/officeDocument/2006/relationships/customXml" Target="../ink/ink1741.xml"/><Relationship Id="rId20" Type="http://schemas.openxmlformats.org/officeDocument/2006/relationships/customXml" Target="../ink/ink1486.xml"/><Relationship Id="rId62" Type="http://schemas.openxmlformats.org/officeDocument/2006/relationships/customXml" Target="../ink/ink1507.xml"/><Relationship Id="rId365" Type="http://schemas.openxmlformats.org/officeDocument/2006/relationships/image" Target="../media/image1645.png"/><Relationship Id="rId572" Type="http://schemas.openxmlformats.org/officeDocument/2006/relationships/customXml" Target="../ink/ink1762.xml"/><Relationship Id="rId628" Type="http://schemas.openxmlformats.org/officeDocument/2006/relationships/image" Target="../media/image1774.png"/><Relationship Id="rId225" Type="http://schemas.openxmlformats.org/officeDocument/2006/relationships/image" Target="../media/image1575.png"/><Relationship Id="rId267" Type="http://schemas.openxmlformats.org/officeDocument/2006/relationships/image" Target="../media/image1596.png"/><Relationship Id="rId432" Type="http://schemas.openxmlformats.org/officeDocument/2006/relationships/customXml" Target="../ink/ink1692.xml"/><Relationship Id="rId474" Type="http://schemas.openxmlformats.org/officeDocument/2006/relationships/customXml" Target="../ink/ink1713.xml"/><Relationship Id="rId127" Type="http://schemas.openxmlformats.org/officeDocument/2006/relationships/image" Target="../media/image1528.png"/><Relationship Id="rId31" Type="http://schemas.openxmlformats.org/officeDocument/2006/relationships/image" Target="../media/image1482.png"/><Relationship Id="rId73" Type="http://schemas.openxmlformats.org/officeDocument/2006/relationships/image" Target="../media/image1503.png"/><Relationship Id="rId169" Type="http://schemas.openxmlformats.org/officeDocument/2006/relationships/image" Target="../media/image1548.png"/><Relationship Id="rId334" Type="http://schemas.openxmlformats.org/officeDocument/2006/relationships/customXml" Target="../ink/ink1643.xml"/><Relationship Id="rId376" Type="http://schemas.openxmlformats.org/officeDocument/2006/relationships/customXml" Target="../ink/ink1664.xml"/><Relationship Id="rId541" Type="http://schemas.openxmlformats.org/officeDocument/2006/relationships/image" Target="../media/image1731.png"/><Relationship Id="rId583" Type="http://schemas.openxmlformats.org/officeDocument/2006/relationships/image" Target="../media/image1752.png"/><Relationship Id="rId639" Type="http://schemas.openxmlformats.org/officeDocument/2006/relationships/customXml" Target="../ink/ink1796.xml"/><Relationship Id="rId4" Type="http://schemas.openxmlformats.org/officeDocument/2006/relationships/customXml" Target="../ink/ink1478.xml"/><Relationship Id="rId180" Type="http://schemas.openxmlformats.org/officeDocument/2006/relationships/customXml" Target="../ink/ink1566.xml"/><Relationship Id="rId236" Type="http://schemas.openxmlformats.org/officeDocument/2006/relationships/customXml" Target="../ink/ink1594.xml"/><Relationship Id="rId278" Type="http://schemas.openxmlformats.org/officeDocument/2006/relationships/customXml" Target="../ink/ink1615.xml"/><Relationship Id="rId401" Type="http://schemas.openxmlformats.org/officeDocument/2006/relationships/image" Target="../media/image1663.png"/><Relationship Id="rId443" Type="http://schemas.openxmlformats.org/officeDocument/2006/relationships/image" Target="../media/image1684.png"/><Relationship Id="rId303" Type="http://schemas.openxmlformats.org/officeDocument/2006/relationships/image" Target="../media/image1614.png"/><Relationship Id="rId485" Type="http://schemas.openxmlformats.org/officeDocument/2006/relationships/image" Target="../media/image1704.png"/><Relationship Id="rId42" Type="http://schemas.openxmlformats.org/officeDocument/2006/relationships/customXml" Target="../ink/ink1497.xml"/><Relationship Id="rId84" Type="http://schemas.openxmlformats.org/officeDocument/2006/relationships/customXml" Target="../ink/ink1518.xml"/><Relationship Id="rId138" Type="http://schemas.openxmlformats.org/officeDocument/2006/relationships/customXml" Target="../ink/ink1545.xml"/><Relationship Id="rId345" Type="http://schemas.openxmlformats.org/officeDocument/2006/relationships/image" Target="../media/image1635.png"/><Relationship Id="rId387" Type="http://schemas.openxmlformats.org/officeDocument/2006/relationships/image" Target="../media/image1656.png"/><Relationship Id="rId510" Type="http://schemas.openxmlformats.org/officeDocument/2006/relationships/customXml" Target="../ink/ink1731.xml"/><Relationship Id="rId552" Type="http://schemas.openxmlformats.org/officeDocument/2006/relationships/customXml" Target="../ink/ink1752.xml"/><Relationship Id="rId594" Type="http://schemas.openxmlformats.org/officeDocument/2006/relationships/customXml" Target="../ink/ink1773.xml"/><Relationship Id="rId608" Type="http://schemas.openxmlformats.org/officeDocument/2006/relationships/customXml" Target="../ink/ink1780.xml"/><Relationship Id="rId191" Type="http://schemas.openxmlformats.org/officeDocument/2006/relationships/image" Target="../media/image1558.png"/><Relationship Id="rId205" Type="http://schemas.openxmlformats.org/officeDocument/2006/relationships/image" Target="../media/image1565.png"/><Relationship Id="rId247" Type="http://schemas.openxmlformats.org/officeDocument/2006/relationships/image" Target="../media/image1586.png"/><Relationship Id="rId412" Type="http://schemas.openxmlformats.org/officeDocument/2006/relationships/customXml" Target="../ink/ink1682.xml"/><Relationship Id="rId107" Type="http://schemas.openxmlformats.org/officeDocument/2006/relationships/image" Target="../media/image1519.png"/><Relationship Id="rId289" Type="http://schemas.openxmlformats.org/officeDocument/2006/relationships/image" Target="../media/image1607.png"/><Relationship Id="rId454" Type="http://schemas.openxmlformats.org/officeDocument/2006/relationships/customXml" Target="../ink/ink1703.xml"/><Relationship Id="rId496" Type="http://schemas.openxmlformats.org/officeDocument/2006/relationships/customXml" Target="../ink/ink1724.xml"/><Relationship Id="rId11" Type="http://schemas.openxmlformats.org/officeDocument/2006/relationships/image" Target="../media/image1472.png"/><Relationship Id="rId53" Type="http://schemas.openxmlformats.org/officeDocument/2006/relationships/image" Target="../media/image1493.png"/><Relationship Id="rId149" Type="http://schemas.openxmlformats.org/officeDocument/2006/relationships/image" Target="../media/image1539.png"/><Relationship Id="rId314" Type="http://schemas.openxmlformats.org/officeDocument/2006/relationships/customXml" Target="../ink/ink1633.xml"/><Relationship Id="rId356" Type="http://schemas.openxmlformats.org/officeDocument/2006/relationships/customXml" Target="../ink/ink1654.xml"/><Relationship Id="rId398" Type="http://schemas.openxmlformats.org/officeDocument/2006/relationships/customXml" Target="../ink/ink1675.xml"/><Relationship Id="rId521" Type="http://schemas.openxmlformats.org/officeDocument/2006/relationships/image" Target="../media/image1722.png"/><Relationship Id="rId563" Type="http://schemas.openxmlformats.org/officeDocument/2006/relationships/image" Target="../media/image1742.png"/><Relationship Id="rId619" Type="http://schemas.openxmlformats.org/officeDocument/2006/relationships/image" Target="../media/image1770.png"/><Relationship Id="rId95" Type="http://schemas.openxmlformats.org/officeDocument/2006/relationships/image" Target="../media/image1513.png"/><Relationship Id="rId160" Type="http://schemas.openxmlformats.org/officeDocument/2006/relationships/customXml" Target="../ink/ink1556.xml"/><Relationship Id="rId216" Type="http://schemas.openxmlformats.org/officeDocument/2006/relationships/customXml" Target="../ink/ink1584.xml"/><Relationship Id="rId423" Type="http://schemas.openxmlformats.org/officeDocument/2006/relationships/image" Target="../media/image1674.png"/><Relationship Id="rId258" Type="http://schemas.openxmlformats.org/officeDocument/2006/relationships/customXml" Target="../ink/ink1605.xml"/><Relationship Id="rId465" Type="http://schemas.openxmlformats.org/officeDocument/2006/relationships/image" Target="../media/image1694.png"/><Relationship Id="rId630" Type="http://schemas.openxmlformats.org/officeDocument/2006/relationships/image" Target="../media/image1775.png"/><Relationship Id="rId22" Type="http://schemas.openxmlformats.org/officeDocument/2006/relationships/customXml" Target="../ink/ink1487.xml"/><Relationship Id="rId64" Type="http://schemas.openxmlformats.org/officeDocument/2006/relationships/customXml" Target="../ink/ink1508.xml"/><Relationship Id="rId118" Type="http://schemas.openxmlformats.org/officeDocument/2006/relationships/customXml" Target="../ink/ink1535.xml"/><Relationship Id="rId325" Type="http://schemas.openxmlformats.org/officeDocument/2006/relationships/image" Target="../media/image1625.png"/><Relationship Id="rId367" Type="http://schemas.openxmlformats.org/officeDocument/2006/relationships/image" Target="../media/image1646.png"/><Relationship Id="rId532" Type="http://schemas.openxmlformats.org/officeDocument/2006/relationships/customXml" Target="../ink/ink1742.xml"/><Relationship Id="rId574" Type="http://schemas.openxmlformats.org/officeDocument/2006/relationships/customXml" Target="../ink/ink1763.xml"/><Relationship Id="rId171" Type="http://schemas.openxmlformats.org/officeDocument/2006/relationships/image" Target="../media/image1549.png"/><Relationship Id="rId227" Type="http://schemas.openxmlformats.org/officeDocument/2006/relationships/image" Target="../media/image1576.png"/><Relationship Id="rId269" Type="http://schemas.openxmlformats.org/officeDocument/2006/relationships/image" Target="../media/image1597.png"/><Relationship Id="rId434" Type="http://schemas.openxmlformats.org/officeDocument/2006/relationships/customXml" Target="../ink/ink1693.xml"/><Relationship Id="rId476" Type="http://schemas.openxmlformats.org/officeDocument/2006/relationships/customXml" Target="../ink/ink1714.xml"/><Relationship Id="rId641" Type="http://schemas.openxmlformats.org/officeDocument/2006/relationships/customXml" Target="../ink/ink1797.xml"/><Relationship Id="rId33" Type="http://schemas.openxmlformats.org/officeDocument/2006/relationships/image" Target="../media/image1483.png"/><Relationship Id="rId129" Type="http://schemas.openxmlformats.org/officeDocument/2006/relationships/image" Target="../media/image1529.png"/><Relationship Id="rId280" Type="http://schemas.openxmlformats.org/officeDocument/2006/relationships/customXml" Target="../ink/ink1616.xml"/><Relationship Id="rId336" Type="http://schemas.openxmlformats.org/officeDocument/2006/relationships/customXml" Target="../ink/ink1644.xml"/><Relationship Id="rId501" Type="http://schemas.openxmlformats.org/officeDocument/2006/relationships/image" Target="../media/image1712.png"/><Relationship Id="rId543" Type="http://schemas.openxmlformats.org/officeDocument/2006/relationships/image" Target="../media/image1732.png"/><Relationship Id="rId75" Type="http://schemas.openxmlformats.org/officeDocument/2006/relationships/image" Target="../media/image1504.png"/><Relationship Id="rId140" Type="http://schemas.openxmlformats.org/officeDocument/2006/relationships/customXml" Target="../ink/ink1546.xml"/><Relationship Id="rId182" Type="http://schemas.openxmlformats.org/officeDocument/2006/relationships/customXml" Target="../ink/ink1567.xml"/><Relationship Id="rId378" Type="http://schemas.openxmlformats.org/officeDocument/2006/relationships/customXml" Target="../ink/ink1665.xml"/><Relationship Id="rId403" Type="http://schemas.openxmlformats.org/officeDocument/2006/relationships/image" Target="../media/image1664.png"/><Relationship Id="rId585" Type="http://schemas.openxmlformats.org/officeDocument/2006/relationships/image" Target="../media/image1753.png"/><Relationship Id="rId6" Type="http://schemas.openxmlformats.org/officeDocument/2006/relationships/customXml" Target="../ink/ink1479.xml"/><Relationship Id="rId238" Type="http://schemas.openxmlformats.org/officeDocument/2006/relationships/customXml" Target="../ink/ink1595.xml"/><Relationship Id="rId445" Type="http://schemas.openxmlformats.org/officeDocument/2006/relationships/image" Target="../media/image1685.png"/><Relationship Id="rId487" Type="http://schemas.openxmlformats.org/officeDocument/2006/relationships/image" Target="../media/image1705.png"/><Relationship Id="rId610" Type="http://schemas.openxmlformats.org/officeDocument/2006/relationships/customXml" Target="../ink/ink1781.xml"/><Relationship Id="rId291" Type="http://schemas.openxmlformats.org/officeDocument/2006/relationships/image" Target="../media/image1608.png"/><Relationship Id="rId305" Type="http://schemas.openxmlformats.org/officeDocument/2006/relationships/image" Target="../media/image1615.png"/><Relationship Id="rId347" Type="http://schemas.openxmlformats.org/officeDocument/2006/relationships/image" Target="../media/image1636.png"/><Relationship Id="rId512" Type="http://schemas.openxmlformats.org/officeDocument/2006/relationships/customXml" Target="../ink/ink1732.xml"/><Relationship Id="rId44" Type="http://schemas.openxmlformats.org/officeDocument/2006/relationships/customXml" Target="../ink/ink1498.xml"/><Relationship Id="rId86" Type="http://schemas.openxmlformats.org/officeDocument/2006/relationships/customXml" Target="../ink/ink1519.xml"/><Relationship Id="rId151" Type="http://schemas.openxmlformats.org/officeDocument/2006/relationships/image" Target="../media/image1540.png"/><Relationship Id="rId389" Type="http://schemas.openxmlformats.org/officeDocument/2006/relationships/image" Target="../media/image1657.png"/><Relationship Id="rId554" Type="http://schemas.openxmlformats.org/officeDocument/2006/relationships/customXml" Target="../ink/ink1753.xml"/><Relationship Id="rId596" Type="http://schemas.openxmlformats.org/officeDocument/2006/relationships/customXml" Target="../ink/ink1774.xml"/><Relationship Id="rId193" Type="http://schemas.openxmlformats.org/officeDocument/2006/relationships/image" Target="../media/image1559.png"/><Relationship Id="rId207" Type="http://schemas.openxmlformats.org/officeDocument/2006/relationships/image" Target="../media/image1566.png"/><Relationship Id="rId249" Type="http://schemas.openxmlformats.org/officeDocument/2006/relationships/image" Target="../media/image1587.png"/><Relationship Id="rId414" Type="http://schemas.openxmlformats.org/officeDocument/2006/relationships/customXml" Target="../ink/ink1683.xml"/><Relationship Id="rId456" Type="http://schemas.openxmlformats.org/officeDocument/2006/relationships/customXml" Target="../ink/ink1704.xml"/><Relationship Id="rId498" Type="http://schemas.openxmlformats.org/officeDocument/2006/relationships/customXml" Target="../ink/ink1725.xml"/><Relationship Id="rId621" Type="http://schemas.openxmlformats.org/officeDocument/2006/relationships/image" Target="../media/image1771.png"/><Relationship Id="rId13" Type="http://schemas.openxmlformats.org/officeDocument/2006/relationships/image" Target="../media/image1473.png"/><Relationship Id="rId109" Type="http://schemas.openxmlformats.org/officeDocument/2006/relationships/image" Target="../media/image1520.png"/><Relationship Id="rId260" Type="http://schemas.openxmlformats.org/officeDocument/2006/relationships/customXml" Target="../ink/ink1606.xml"/><Relationship Id="rId316" Type="http://schemas.openxmlformats.org/officeDocument/2006/relationships/customXml" Target="../ink/ink1634.xml"/><Relationship Id="rId523" Type="http://schemas.openxmlformats.org/officeDocument/2006/relationships/image" Target="../media/image1723.png"/><Relationship Id="rId55" Type="http://schemas.openxmlformats.org/officeDocument/2006/relationships/image" Target="../media/image1494.png"/><Relationship Id="rId97" Type="http://schemas.openxmlformats.org/officeDocument/2006/relationships/image" Target="../media/image1514.png"/><Relationship Id="rId120" Type="http://schemas.openxmlformats.org/officeDocument/2006/relationships/customXml" Target="../ink/ink1536.xml"/><Relationship Id="rId358" Type="http://schemas.openxmlformats.org/officeDocument/2006/relationships/customXml" Target="../ink/ink1655.xml"/><Relationship Id="rId565" Type="http://schemas.openxmlformats.org/officeDocument/2006/relationships/image" Target="../media/image1743.png"/><Relationship Id="rId162" Type="http://schemas.openxmlformats.org/officeDocument/2006/relationships/customXml" Target="../ink/ink1557.xml"/><Relationship Id="rId218" Type="http://schemas.openxmlformats.org/officeDocument/2006/relationships/customXml" Target="../ink/ink1585.xml"/><Relationship Id="rId425" Type="http://schemas.openxmlformats.org/officeDocument/2006/relationships/image" Target="../media/image1675.png"/><Relationship Id="rId467" Type="http://schemas.openxmlformats.org/officeDocument/2006/relationships/image" Target="../media/image1695.png"/><Relationship Id="rId632" Type="http://schemas.openxmlformats.org/officeDocument/2006/relationships/image" Target="../media/image1776.png"/><Relationship Id="rId271" Type="http://schemas.openxmlformats.org/officeDocument/2006/relationships/image" Target="../media/image1598.png"/><Relationship Id="rId24" Type="http://schemas.openxmlformats.org/officeDocument/2006/relationships/customXml" Target="../ink/ink1488.xml"/><Relationship Id="rId66" Type="http://schemas.openxmlformats.org/officeDocument/2006/relationships/customXml" Target="../ink/ink1509.xml"/><Relationship Id="rId131" Type="http://schemas.openxmlformats.org/officeDocument/2006/relationships/image" Target="../media/image1530.png"/><Relationship Id="rId327" Type="http://schemas.openxmlformats.org/officeDocument/2006/relationships/image" Target="../media/image1626.png"/><Relationship Id="rId369" Type="http://schemas.openxmlformats.org/officeDocument/2006/relationships/image" Target="../media/image1647.png"/><Relationship Id="rId534" Type="http://schemas.openxmlformats.org/officeDocument/2006/relationships/customXml" Target="../ink/ink1743.xml"/><Relationship Id="rId576" Type="http://schemas.openxmlformats.org/officeDocument/2006/relationships/customXml" Target="../ink/ink1764.xml"/><Relationship Id="rId173" Type="http://schemas.openxmlformats.org/officeDocument/2006/relationships/image" Target="../media/image1550.png"/><Relationship Id="rId229" Type="http://schemas.openxmlformats.org/officeDocument/2006/relationships/image" Target="../media/image1577.png"/><Relationship Id="rId380" Type="http://schemas.openxmlformats.org/officeDocument/2006/relationships/customXml" Target="../ink/ink1666.xml"/><Relationship Id="rId436" Type="http://schemas.openxmlformats.org/officeDocument/2006/relationships/customXml" Target="../ink/ink1694.xml"/><Relationship Id="rId601" Type="http://schemas.openxmlformats.org/officeDocument/2006/relationships/image" Target="../media/image1761.png"/><Relationship Id="rId240" Type="http://schemas.openxmlformats.org/officeDocument/2006/relationships/customXml" Target="../ink/ink1596.xml"/><Relationship Id="rId478" Type="http://schemas.openxmlformats.org/officeDocument/2006/relationships/customXml" Target="../ink/ink1715.xml"/><Relationship Id="rId35" Type="http://schemas.openxmlformats.org/officeDocument/2006/relationships/image" Target="../media/image1484.png"/><Relationship Id="rId77" Type="http://schemas.openxmlformats.org/officeDocument/2006/relationships/image" Target="../media/image1505.png"/><Relationship Id="rId100" Type="http://schemas.openxmlformats.org/officeDocument/2006/relationships/customXml" Target="../ink/ink1526.xml"/><Relationship Id="rId282" Type="http://schemas.openxmlformats.org/officeDocument/2006/relationships/customXml" Target="../ink/ink1617.xml"/><Relationship Id="rId338" Type="http://schemas.openxmlformats.org/officeDocument/2006/relationships/customXml" Target="../ink/ink1645.xml"/><Relationship Id="rId503" Type="http://schemas.openxmlformats.org/officeDocument/2006/relationships/image" Target="../media/image1713.png"/><Relationship Id="rId545" Type="http://schemas.openxmlformats.org/officeDocument/2006/relationships/image" Target="../media/image1733.png"/><Relationship Id="rId587" Type="http://schemas.openxmlformats.org/officeDocument/2006/relationships/image" Target="../media/image1754.png"/><Relationship Id="rId8" Type="http://schemas.openxmlformats.org/officeDocument/2006/relationships/customXml" Target="../ink/ink1480.xml"/><Relationship Id="rId142" Type="http://schemas.openxmlformats.org/officeDocument/2006/relationships/customXml" Target="../ink/ink1547.xml"/><Relationship Id="rId184" Type="http://schemas.openxmlformats.org/officeDocument/2006/relationships/customXml" Target="../ink/ink1568.xml"/><Relationship Id="rId391" Type="http://schemas.openxmlformats.org/officeDocument/2006/relationships/image" Target="../media/image1658.png"/><Relationship Id="rId405" Type="http://schemas.openxmlformats.org/officeDocument/2006/relationships/image" Target="../media/image1665.png"/><Relationship Id="rId447" Type="http://schemas.openxmlformats.org/officeDocument/2006/relationships/image" Target="../media/image1686.png"/><Relationship Id="rId612" Type="http://schemas.openxmlformats.org/officeDocument/2006/relationships/customXml" Target="../ink/ink1782.xml"/><Relationship Id="rId251" Type="http://schemas.openxmlformats.org/officeDocument/2006/relationships/image" Target="../media/image1588.png"/><Relationship Id="rId489" Type="http://schemas.openxmlformats.org/officeDocument/2006/relationships/image" Target="../media/image1706.png"/><Relationship Id="rId46" Type="http://schemas.openxmlformats.org/officeDocument/2006/relationships/customXml" Target="../ink/ink1499.xml"/><Relationship Id="rId293" Type="http://schemas.openxmlformats.org/officeDocument/2006/relationships/image" Target="../media/image1609.png"/><Relationship Id="rId307" Type="http://schemas.openxmlformats.org/officeDocument/2006/relationships/image" Target="../media/image1616.png"/><Relationship Id="rId349" Type="http://schemas.openxmlformats.org/officeDocument/2006/relationships/image" Target="../media/image1637.png"/><Relationship Id="rId514" Type="http://schemas.openxmlformats.org/officeDocument/2006/relationships/customXml" Target="../ink/ink1733.xml"/><Relationship Id="rId556" Type="http://schemas.openxmlformats.org/officeDocument/2006/relationships/customXml" Target="../ink/ink1754.xml"/><Relationship Id="rId88" Type="http://schemas.openxmlformats.org/officeDocument/2006/relationships/customXml" Target="../ink/ink1520.xml"/><Relationship Id="rId111" Type="http://schemas.openxmlformats.org/officeDocument/2006/relationships/image" Target="../media/image644.png"/><Relationship Id="rId153" Type="http://schemas.openxmlformats.org/officeDocument/2006/relationships/image" Target="../media/image49.png"/><Relationship Id="rId195" Type="http://schemas.openxmlformats.org/officeDocument/2006/relationships/image" Target="../media/image1560.png"/><Relationship Id="rId209" Type="http://schemas.openxmlformats.org/officeDocument/2006/relationships/image" Target="../media/image1567.png"/><Relationship Id="rId360" Type="http://schemas.openxmlformats.org/officeDocument/2006/relationships/customXml" Target="../ink/ink1656.xml"/><Relationship Id="rId416" Type="http://schemas.openxmlformats.org/officeDocument/2006/relationships/customXml" Target="../ink/ink1684.xml"/><Relationship Id="rId598" Type="http://schemas.openxmlformats.org/officeDocument/2006/relationships/customXml" Target="../ink/ink1775.xml"/><Relationship Id="rId220" Type="http://schemas.openxmlformats.org/officeDocument/2006/relationships/customXml" Target="../ink/ink1586.xml"/><Relationship Id="rId458" Type="http://schemas.openxmlformats.org/officeDocument/2006/relationships/customXml" Target="../ink/ink1705.xml"/><Relationship Id="rId623" Type="http://schemas.openxmlformats.org/officeDocument/2006/relationships/customXml" Target="../ink/ink1788.xml"/><Relationship Id="rId15" Type="http://schemas.openxmlformats.org/officeDocument/2006/relationships/image" Target="../media/image1474.png"/><Relationship Id="rId57" Type="http://schemas.openxmlformats.org/officeDocument/2006/relationships/image" Target="../media/image1495.png"/><Relationship Id="rId262" Type="http://schemas.openxmlformats.org/officeDocument/2006/relationships/customXml" Target="../ink/ink1607.xml"/><Relationship Id="rId318" Type="http://schemas.openxmlformats.org/officeDocument/2006/relationships/customXml" Target="../ink/ink1635.xml"/><Relationship Id="rId525" Type="http://schemas.openxmlformats.org/officeDocument/2006/relationships/image" Target="../media/image1724.png"/><Relationship Id="rId567" Type="http://schemas.openxmlformats.org/officeDocument/2006/relationships/image" Target="../media/image1744.png"/><Relationship Id="rId99" Type="http://schemas.openxmlformats.org/officeDocument/2006/relationships/image" Target="../media/image1515.png"/><Relationship Id="rId122" Type="http://schemas.openxmlformats.org/officeDocument/2006/relationships/customXml" Target="../ink/ink1537.xml"/><Relationship Id="rId164" Type="http://schemas.openxmlformats.org/officeDocument/2006/relationships/customXml" Target="../ink/ink1558.xml"/><Relationship Id="rId371" Type="http://schemas.openxmlformats.org/officeDocument/2006/relationships/image" Target="../media/image1648.png"/><Relationship Id="rId427" Type="http://schemas.openxmlformats.org/officeDocument/2006/relationships/image" Target="../media/image1676.png"/><Relationship Id="rId469" Type="http://schemas.openxmlformats.org/officeDocument/2006/relationships/image" Target="../media/image1696.png"/><Relationship Id="rId634" Type="http://schemas.openxmlformats.org/officeDocument/2006/relationships/image" Target="../media/image1777.png"/><Relationship Id="rId26" Type="http://schemas.openxmlformats.org/officeDocument/2006/relationships/customXml" Target="../ink/ink1489.xml"/><Relationship Id="rId231" Type="http://schemas.openxmlformats.org/officeDocument/2006/relationships/image" Target="../media/image1578.png"/><Relationship Id="rId273" Type="http://schemas.openxmlformats.org/officeDocument/2006/relationships/image" Target="../media/image1599.png"/><Relationship Id="rId329" Type="http://schemas.openxmlformats.org/officeDocument/2006/relationships/image" Target="../media/image1627.png"/><Relationship Id="rId480" Type="http://schemas.openxmlformats.org/officeDocument/2006/relationships/customXml" Target="../ink/ink1716.xml"/><Relationship Id="rId536" Type="http://schemas.openxmlformats.org/officeDocument/2006/relationships/customXml" Target="../ink/ink1744.xml"/><Relationship Id="rId68" Type="http://schemas.openxmlformats.org/officeDocument/2006/relationships/customXml" Target="../ink/ink1510.xml"/><Relationship Id="rId133" Type="http://schemas.openxmlformats.org/officeDocument/2006/relationships/image" Target="../media/image1531.png"/><Relationship Id="rId175" Type="http://schemas.openxmlformats.org/officeDocument/2006/relationships/image" Target="../media/image1551.png"/><Relationship Id="rId340" Type="http://schemas.openxmlformats.org/officeDocument/2006/relationships/customXml" Target="../ink/ink1646.xml"/><Relationship Id="rId578" Type="http://schemas.openxmlformats.org/officeDocument/2006/relationships/customXml" Target="../ink/ink1765.xml"/><Relationship Id="rId200" Type="http://schemas.openxmlformats.org/officeDocument/2006/relationships/customXml" Target="../ink/ink1576.xml"/><Relationship Id="rId382" Type="http://schemas.openxmlformats.org/officeDocument/2006/relationships/customXml" Target="../ink/ink1667.xml"/><Relationship Id="rId438" Type="http://schemas.openxmlformats.org/officeDocument/2006/relationships/customXml" Target="../ink/ink1695.xml"/><Relationship Id="rId603" Type="http://schemas.openxmlformats.org/officeDocument/2006/relationships/image" Target="../media/image1762.png"/><Relationship Id="rId242" Type="http://schemas.openxmlformats.org/officeDocument/2006/relationships/customXml" Target="../ink/ink1597.xml"/><Relationship Id="rId284" Type="http://schemas.openxmlformats.org/officeDocument/2006/relationships/customXml" Target="../ink/ink1618.xml"/><Relationship Id="rId491" Type="http://schemas.openxmlformats.org/officeDocument/2006/relationships/image" Target="../media/image1707.png"/><Relationship Id="rId505" Type="http://schemas.openxmlformats.org/officeDocument/2006/relationships/image" Target="../media/image1714.png"/><Relationship Id="rId37" Type="http://schemas.openxmlformats.org/officeDocument/2006/relationships/image" Target="../media/image1485.png"/><Relationship Id="rId79" Type="http://schemas.openxmlformats.org/officeDocument/2006/relationships/image" Target="../media/image1506.png"/><Relationship Id="rId102" Type="http://schemas.openxmlformats.org/officeDocument/2006/relationships/customXml" Target="../ink/ink1527.xml"/><Relationship Id="rId144" Type="http://schemas.openxmlformats.org/officeDocument/2006/relationships/customXml" Target="../ink/ink1548.xml"/><Relationship Id="rId547" Type="http://schemas.openxmlformats.org/officeDocument/2006/relationships/image" Target="../media/image1734.png"/><Relationship Id="rId589" Type="http://schemas.openxmlformats.org/officeDocument/2006/relationships/image" Target="../media/image1755.png"/><Relationship Id="rId90" Type="http://schemas.openxmlformats.org/officeDocument/2006/relationships/customXml" Target="../ink/ink1521.xml"/><Relationship Id="rId186" Type="http://schemas.openxmlformats.org/officeDocument/2006/relationships/customXml" Target="../ink/ink1569.xml"/><Relationship Id="rId351" Type="http://schemas.openxmlformats.org/officeDocument/2006/relationships/image" Target="../media/image1638.png"/><Relationship Id="rId393" Type="http://schemas.openxmlformats.org/officeDocument/2006/relationships/image" Target="../media/image1659.png"/><Relationship Id="rId407" Type="http://schemas.openxmlformats.org/officeDocument/2006/relationships/image" Target="../media/image1666.png"/><Relationship Id="rId449" Type="http://schemas.openxmlformats.org/officeDocument/2006/relationships/image" Target="../media/image1687.png"/><Relationship Id="rId614" Type="http://schemas.openxmlformats.org/officeDocument/2006/relationships/customXml" Target="../ink/ink1783.xml"/><Relationship Id="rId211" Type="http://schemas.openxmlformats.org/officeDocument/2006/relationships/image" Target="../media/image1568.png"/><Relationship Id="rId253" Type="http://schemas.openxmlformats.org/officeDocument/2006/relationships/image" Target="../media/image1589.png"/><Relationship Id="rId295" Type="http://schemas.openxmlformats.org/officeDocument/2006/relationships/image" Target="../media/image1610.png"/><Relationship Id="rId309" Type="http://schemas.openxmlformats.org/officeDocument/2006/relationships/image" Target="../media/image1617.png"/><Relationship Id="rId460" Type="http://schemas.openxmlformats.org/officeDocument/2006/relationships/customXml" Target="../ink/ink1706.xml"/><Relationship Id="rId516" Type="http://schemas.openxmlformats.org/officeDocument/2006/relationships/customXml" Target="../ink/ink1734.xml"/><Relationship Id="rId48" Type="http://schemas.openxmlformats.org/officeDocument/2006/relationships/customXml" Target="../ink/ink1500.xml"/><Relationship Id="rId113" Type="http://schemas.openxmlformats.org/officeDocument/2006/relationships/image" Target="../media/image1521.png"/><Relationship Id="rId320" Type="http://schemas.openxmlformats.org/officeDocument/2006/relationships/customXml" Target="../ink/ink1636.xml"/><Relationship Id="rId558" Type="http://schemas.openxmlformats.org/officeDocument/2006/relationships/customXml" Target="../ink/ink1755.xml"/><Relationship Id="rId155" Type="http://schemas.openxmlformats.org/officeDocument/2006/relationships/image" Target="../media/image1541.png"/><Relationship Id="rId197" Type="http://schemas.openxmlformats.org/officeDocument/2006/relationships/image" Target="../media/image1561.png"/><Relationship Id="rId362" Type="http://schemas.openxmlformats.org/officeDocument/2006/relationships/customXml" Target="../ink/ink1657.xml"/><Relationship Id="rId418" Type="http://schemas.openxmlformats.org/officeDocument/2006/relationships/customXml" Target="../ink/ink1685.xml"/><Relationship Id="rId625" Type="http://schemas.openxmlformats.org/officeDocument/2006/relationships/customXml" Target="../ink/ink1789.xml"/><Relationship Id="rId222" Type="http://schemas.openxmlformats.org/officeDocument/2006/relationships/customXml" Target="../ink/ink1587.xml"/><Relationship Id="rId264" Type="http://schemas.openxmlformats.org/officeDocument/2006/relationships/customXml" Target="../ink/ink1608.xml"/><Relationship Id="rId471" Type="http://schemas.openxmlformats.org/officeDocument/2006/relationships/image" Target="../media/image1697.png"/><Relationship Id="rId17" Type="http://schemas.openxmlformats.org/officeDocument/2006/relationships/image" Target="../media/image1475.png"/><Relationship Id="rId59" Type="http://schemas.openxmlformats.org/officeDocument/2006/relationships/image" Target="../media/image1496.png"/><Relationship Id="rId124" Type="http://schemas.openxmlformats.org/officeDocument/2006/relationships/customXml" Target="../ink/ink1538.xml"/><Relationship Id="rId527" Type="http://schemas.openxmlformats.org/officeDocument/2006/relationships/image" Target="../media/image1725.png"/><Relationship Id="rId569" Type="http://schemas.openxmlformats.org/officeDocument/2006/relationships/image" Target="../media/image1745.png"/><Relationship Id="rId70" Type="http://schemas.openxmlformats.org/officeDocument/2006/relationships/customXml" Target="../ink/ink1511.xml"/><Relationship Id="rId166" Type="http://schemas.openxmlformats.org/officeDocument/2006/relationships/customXml" Target="../ink/ink1559.xml"/><Relationship Id="rId331" Type="http://schemas.openxmlformats.org/officeDocument/2006/relationships/image" Target="../media/image1628.png"/><Relationship Id="rId373" Type="http://schemas.openxmlformats.org/officeDocument/2006/relationships/image" Target="../media/image1649.png"/><Relationship Id="rId429" Type="http://schemas.openxmlformats.org/officeDocument/2006/relationships/image" Target="../media/image1677.png"/><Relationship Id="rId580" Type="http://schemas.openxmlformats.org/officeDocument/2006/relationships/customXml" Target="../ink/ink1766.xml"/><Relationship Id="rId636" Type="http://schemas.openxmlformats.org/officeDocument/2006/relationships/image" Target="../media/image1778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579.png"/><Relationship Id="rId440" Type="http://schemas.openxmlformats.org/officeDocument/2006/relationships/customXml" Target="../ink/ink1696.xml"/><Relationship Id="rId28" Type="http://schemas.openxmlformats.org/officeDocument/2006/relationships/customXml" Target="../ink/ink1490.xml"/><Relationship Id="rId275" Type="http://schemas.openxmlformats.org/officeDocument/2006/relationships/image" Target="../media/image1600.png"/><Relationship Id="rId300" Type="http://schemas.openxmlformats.org/officeDocument/2006/relationships/customXml" Target="../ink/ink1626.xml"/><Relationship Id="rId482" Type="http://schemas.openxmlformats.org/officeDocument/2006/relationships/customXml" Target="../ink/ink1717.xml"/><Relationship Id="rId538" Type="http://schemas.openxmlformats.org/officeDocument/2006/relationships/customXml" Target="../ink/ink1745.xml"/><Relationship Id="rId81" Type="http://schemas.openxmlformats.org/officeDocument/2006/relationships/image" Target="../media/image257.png"/><Relationship Id="rId135" Type="http://schemas.openxmlformats.org/officeDocument/2006/relationships/image" Target="../media/image1532.png"/><Relationship Id="rId177" Type="http://schemas.openxmlformats.org/officeDocument/2006/relationships/image" Target="../media/image1552.png"/><Relationship Id="rId342" Type="http://schemas.openxmlformats.org/officeDocument/2006/relationships/customXml" Target="../ink/ink1647.xml"/><Relationship Id="rId384" Type="http://schemas.openxmlformats.org/officeDocument/2006/relationships/customXml" Target="../ink/ink1668.xml"/><Relationship Id="rId591" Type="http://schemas.openxmlformats.org/officeDocument/2006/relationships/image" Target="../media/image1756.png"/><Relationship Id="rId605" Type="http://schemas.openxmlformats.org/officeDocument/2006/relationships/image" Target="../media/image1763.png"/><Relationship Id="rId202" Type="http://schemas.openxmlformats.org/officeDocument/2006/relationships/customXml" Target="../ink/ink1577.xml"/><Relationship Id="rId244" Type="http://schemas.openxmlformats.org/officeDocument/2006/relationships/customXml" Target="../ink/ink1598.xml"/><Relationship Id="rId39" Type="http://schemas.openxmlformats.org/officeDocument/2006/relationships/image" Target="../media/image1486.png"/><Relationship Id="rId286" Type="http://schemas.openxmlformats.org/officeDocument/2006/relationships/customXml" Target="../ink/ink1619.xml"/><Relationship Id="rId451" Type="http://schemas.openxmlformats.org/officeDocument/2006/relationships/image" Target="../media/image1688.png"/><Relationship Id="rId493" Type="http://schemas.openxmlformats.org/officeDocument/2006/relationships/image" Target="../media/image1708.png"/><Relationship Id="rId507" Type="http://schemas.openxmlformats.org/officeDocument/2006/relationships/image" Target="../media/image1715.png"/><Relationship Id="rId549" Type="http://schemas.openxmlformats.org/officeDocument/2006/relationships/image" Target="../media/image1735.png"/><Relationship Id="rId50" Type="http://schemas.openxmlformats.org/officeDocument/2006/relationships/customXml" Target="../ink/ink1501.xml"/><Relationship Id="rId104" Type="http://schemas.openxmlformats.org/officeDocument/2006/relationships/customXml" Target="../ink/ink1528.xml"/><Relationship Id="rId146" Type="http://schemas.openxmlformats.org/officeDocument/2006/relationships/customXml" Target="../ink/ink1549.xml"/><Relationship Id="rId188" Type="http://schemas.openxmlformats.org/officeDocument/2006/relationships/customXml" Target="../ink/ink1570.xml"/><Relationship Id="rId311" Type="http://schemas.openxmlformats.org/officeDocument/2006/relationships/image" Target="../media/image1618.png"/><Relationship Id="rId353" Type="http://schemas.openxmlformats.org/officeDocument/2006/relationships/image" Target="../media/image1639.png"/><Relationship Id="rId395" Type="http://schemas.openxmlformats.org/officeDocument/2006/relationships/image" Target="../media/image1660.png"/><Relationship Id="rId409" Type="http://schemas.openxmlformats.org/officeDocument/2006/relationships/image" Target="../media/image1667.png"/><Relationship Id="rId560" Type="http://schemas.openxmlformats.org/officeDocument/2006/relationships/customXml" Target="../ink/ink1756.xml"/><Relationship Id="rId92" Type="http://schemas.openxmlformats.org/officeDocument/2006/relationships/customXml" Target="../ink/ink1522.xml"/><Relationship Id="rId213" Type="http://schemas.openxmlformats.org/officeDocument/2006/relationships/image" Target="../media/image1569.png"/><Relationship Id="rId420" Type="http://schemas.openxmlformats.org/officeDocument/2006/relationships/customXml" Target="../ink/ink1686.xml"/><Relationship Id="rId616" Type="http://schemas.openxmlformats.org/officeDocument/2006/relationships/customXml" Target="../ink/ink1784.xml"/><Relationship Id="rId255" Type="http://schemas.openxmlformats.org/officeDocument/2006/relationships/image" Target="../media/image1590.png"/><Relationship Id="rId297" Type="http://schemas.openxmlformats.org/officeDocument/2006/relationships/image" Target="../media/image1611.png"/><Relationship Id="rId462" Type="http://schemas.openxmlformats.org/officeDocument/2006/relationships/customXml" Target="../ink/ink1707.xml"/><Relationship Id="rId518" Type="http://schemas.openxmlformats.org/officeDocument/2006/relationships/customXml" Target="../ink/ink1735.xml"/><Relationship Id="rId115" Type="http://schemas.openxmlformats.org/officeDocument/2006/relationships/image" Target="../media/image1522.png"/><Relationship Id="rId157" Type="http://schemas.openxmlformats.org/officeDocument/2006/relationships/image" Target="../media/image1542.png"/><Relationship Id="rId322" Type="http://schemas.openxmlformats.org/officeDocument/2006/relationships/customXml" Target="../ink/ink1637.xml"/><Relationship Id="rId364" Type="http://schemas.openxmlformats.org/officeDocument/2006/relationships/customXml" Target="../ink/ink1658.xml"/><Relationship Id="rId61" Type="http://schemas.openxmlformats.org/officeDocument/2006/relationships/image" Target="../media/image1497.png"/><Relationship Id="rId199" Type="http://schemas.openxmlformats.org/officeDocument/2006/relationships/image" Target="../media/image1562.png"/><Relationship Id="rId571" Type="http://schemas.openxmlformats.org/officeDocument/2006/relationships/image" Target="../media/image1746.png"/><Relationship Id="rId627" Type="http://schemas.openxmlformats.org/officeDocument/2006/relationships/customXml" Target="../ink/ink1790.xml"/><Relationship Id="rId19" Type="http://schemas.openxmlformats.org/officeDocument/2006/relationships/image" Target="../media/image1476.png"/><Relationship Id="rId224" Type="http://schemas.openxmlformats.org/officeDocument/2006/relationships/customXml" Target="../ink/ink1588.xml"/><Relationship Id="rId266" Type="http://schemas.openxmlformats.org/officeDocument/2006/relationships/customXml" Target="../ink/ink1609.xml"/><Relationship Id="rId431" Type="http://schemas.openxmlformats.org/officeDocument/2006/relationships/image" Target="../media/image1678.png"/><Relationship Id="rId473" Type="http://schemas.openxmlformats.org/officeDocument/2006/relationships/image" Target="../media/image1698.png"/><Relationship Id="rId529" Type="http://schemas.openxmlformats.org/officeDocument/2006/relationships/image" Target="../media/image84.png"/><Relationship Id="rId30" Type="http://schemas.openxmlformats.org/officeDocument/2006/relationships/customXml" Target="../ink/ink1491.xml"/><Relationship Id="rId126" Type="http://schemas.openxmlformats.org/officeDocument/2006/relationships/customXml" Target="../ink/ink1539.xml"/><Relationship Id="rId168" Type="http://schemas.openxmlformats.org/officeDocument/2006/relationships/customXml" Target="../ink/ink1560.xml"/><Relationship Id="rId333" Type="http://schemas.openxmlformats.org/officeDocument/2006/relationships/image" Target="../media/image1629.png"/><Relationship Id="rId540" Type="http://schemas.openxmlformats.org/officeDocument/2006/relationships/customXml" Target="../ink/ink1746.xml"/><Relationship Id="rId72" Type="http://schemas.openxmlformats.org/officeDocument/2006/relationships/customXml" Target="../ink/ink1512.xml"/><Relationship Id="rId375" Type="http://schemas.openxmlformats.org/officeDocument/2006/relationships/image" Target="../media/image1650.png"/><Relationship Id="rId582" Type="http://schemas.openxmlformats.org/officeDocument/2006/relationships/customXml" Target="../ink/ink1767.xml"/><Relationship Id="rId638" Type="http://schemas.openxmlformats.org/officeDocument/2006/relationships/image" Target="../media/image1779.png"/><Relationship Id="rId3" Type="http://schemas.openxmlformats.org/officeDocument/2006/relationships/image" Target="../media/image1468.png"/><Relationship Id="rId235" Type="http://schemas.openxmlformats.org/officeDocument/2006/relationships/image" Target="../media/image1580.png"/><Relationship Id="rId277" Type="http://schemas.openxmlformats.org/officeDocument/2006/relationships/image" Target="../media/image1601.png"/><Relationship Id="rId400" Type="http://schemas.openxmlformats.org/officeDocument/2006/relationships/customXml" Target="../ink/ink1676.xml"/><Relationship Id="rId442" Type="http://schemas.openxmlformats.org/officeDocument/2006/relationships/customXml" Target="../ink/ink1697.xml"/><Relationship Id="rId484" Type="http://schemas.openxmlformats.org/officeDocument/2006/relationships/customXml" Target="../ink/ink1718.xml"/><Relationship Id="rId137" Type="http://schemas.openxmlformats.org/officeDocument/2006/relationships/image" Target="../media/image1533.png"/><Relationship Id="rId302" Type="http://schemas.openxmlformats.org/officeDocument/2006/relationships/customXml" Target="../ink/ink1627.xml"/><Relationship Id="rId344" Type="http://schemas.openxmlformats.org/officeDocument/2006/relationships/customXml" Target="../ink/ink1648.xml"/><Relationship Id="rId41" Type="http://schemas.openxmlformats.org/officeDocument/2006/relationships/image" Target="../media/image1487.png"/><Relationship Id="rId83" Type="http://schemas.openxmlformats.org/officeDocument/2006/relationships/image" Target="../media/image1507.png"/><Relationship Id="rId179" Type="http://schemas.openxmlformats.org/officeDocument/2006/relationships/image" Target="../media/image1553.png"/><Relationship Id="rId386" Type="http://schemas.openxmlformats.org/officeDocument/2006/relationships/customXml" Target="../ink/ink1669.xml"/><Relationship Id="rId551" Type="http://schemas.openxmlformats.org/officeDocument/2006/relationships/image" Target="../media/image1736.png"/><Relationship Id="rId593" Type="http://schemas.openxmlformats.org/officeDocument/2006/relationships/image" Target="../media/image1757.png"/><Relationship Id="rId607" Type="http://schemas.openxmlformats.org/officeDocument/2006/relationships/image" Target="../media/image1764.png"/><Relationship Id="rId190" Type="http://schemas.openxmlformats.org/officeDocument/2006/relationships/customXml" Target="../ink/ink1571.xml"/><Relationship Id="rId204" Type="http://schemas.openxmlformats.org/officeDocument/2006/relationships/customXml" Target="../ink/ink1578.xml"/><Relationship Id="rId246" Type="http://schemas.openxmlformats.org/officeDocument/2006/relationships/customXml" Target="../ink/ink1599.xml"/><Relationship Id="rId288" Type="http://schemas.openxmlformats.org/officeDocument/2006/relationships/customXml" Target="../ink/ink1620.xml"/><Relationship Id="rId411" Type="http://schemas.openxmlformats.org/officeDocument/2006/relationships/image" Target="../media/image1668.png"/><Relationship Id="rId453" Type="http://schemas.openxmlformats.org/officeDocument/2006/relationships/image" Target="../media/image1689.png"/><Relationship Id="rId509" Type="http://schemas.openxmlformats.org/officeDocument/2006/relationships/image" Target="../media/image1716.png"/><Relationship Id="rId106" Type="http://schemas.openxmlformats.org/officeDocument/2006/relationships/customXml" Target="../ink/ink1529.xml"/><Relationship Id="rId313" Type="http://schemas.openxmlformats.org/officeDocument/2006/relationships/image" Target="../media/image1619.png"/><Relationship Id="rId495" Type="http://schemas.openxmlformats.org/officeDocument/2006/relationships/image" Target="../media/image1709.png"/><Relationship Id="rId10" Type="http://schemas.openxmlformats.org/officeDocument/2006/relationships/customXml" Target="../ink/ink1481.xml"/><Relationship Id="rId52" Type="http://schemas.openxmlformats.org/officeDocument/2006/relationships/customXml" Target="../ink/ink1502.xml"/><Relationship Id="rId94" Type="http://schemas.openxmlformats.org/officeDocument/2006/relationships/customXml" Target="../ink/ink1523.xml"/><Relationship Id="rId148" Type="http://schemas.openxmlformats.org/officeDocument/2006/relationships/customXml" Target="../ink/ink1550.xml"/><Relationship Id="rId355" Type="http://schemas.openxmlformats.org/officeDocument/2006/relationships/image" Target="../media/image1640.png"/><Relationship Id="rId397" Type="http://schemas.openxmlformats.org/officeDocument/2006/relationships/image" Target="../media/image1661.png"/><Relationship Id="rId520" Type="http://schemas.openxmlformats.org/officeDocument/2006/relationships/customXml" Target="../ink/ink1736.xml"/><Relationship Id="rId562" Type="http://schemas.openxmlformats.org/officeDocument/2006/relationships/customXml" Target="../ink/ink1757.xml"/><Relationship Id="rId618" Type="http://schemas.openxmlformats.org/officeDocument/2006/relationships/customXml" Target="../ink/ink1785.xml"/><Relationship Id="rId215" Type="http://schemas.openxmlformats.org/officeDocument/2006/relationships/image" Target="../media/image1570.png"/><Relationship Id="rId257" Type="http://schemas.openxmlformats.org/officeDocument/2006/relationships/image" Target="../media/image1591.png"/><Relationship Id="rId422" Type="http://schemas.openxmlformats.org/officeDocument/2006/relationships/customXml" Target="../ink/ink1687.xml"/><Relationship Id="rId464" Type="http://schemas.openxmlformats.org/officeDocument/2006/relationships/customXml" Target="../ink/ink1708.xml"/><Relationship Id="rId299" Type="http://schemas.openxmlformats.org/officeDocument/2006/relationships/image" Target="../media/image1612.png"/><Relationship Id="rId63" Type="http://schemas.openxmlformats.org/officeDocument/2006/relationships/image" Target="../media/image1498.png"/><Relationship Id="rId159" Type="http://schemas.openxmlformats.org/officeDocument/2006/relationships/image" Target="../media/image1543.png"/><Relationship Id="rId366" Type="http://schemas.openxmlformats.org/officeDocument/2006/relationships/customXml" Target="../ink/ink1659.xml"/><Relationship Id="rId573" Type="http://schemas.openxmlformats.org/officeDocument/2006/relationships/image" Target="../media/image1747.png"/><Relationship Id="rId226" Type="http://schemas.openxmlformats.org/officeDocument/2006/relationships/customXml" Target="../ink/ink1589.xml"/><Relationship Id="rId433" Type="http://schemas.openxmlformats.org/officeDocument/2006/relationships/image" Target="../media/image1679.png"/><Relationship Id="rId640" Type="http://schemas.openxmlformats.org/officeDocument/2006/relationships/image" Target="../media/image1780.png"/><Relationship Id="rId74" Type="http://schemas.openxmlformats.org/officeDocument/2006/relationships/customXml" Target="../ink/ink1513.xml"/><Relationship Id="rId377" Type="http://schemas.openxmlformats.org/officeDocument/2006/relationships/image" Target="../media/image1651.png"/><Relationship Id="rId500" Type="http://schemas.openxmlformats.org/officeDocument/2006/relationships/customXml" Target="../ink/ink1726.xml"/><Relationship Id="rId584" Type="http://schemas.openxmlformats.org/officeDocument/2006/relationships/customXml" Target="../ink/ink1768.xml"/><Relationship Id="rId5" Type="http://schemas.openxmlformats.org/officeDocument/2006/relationships/image" Target="../media/image1469.png"/><Relationship Id="rId237" Type="http://schemas.openxmlformats.org/officeDocument/2006/relationships/image" Target="../media/image1581.png"/><Relationship Id="rId444" Type="http://schemas.openxmlformats.org/officeDocument/2006/relationships/customXml" Target="../ink/ink1698.xml"/><Relationship Id="rId290" Type="http://schemas.openxmlformats.org/officeDocument/2006/relationships/customXml" Target="../ink/ink1621.xml"/><Relationship Id="rId304" Type="http://schemas.openxmlformats.org/officeDocument/2006/relationships/customXml" Target="../ink/ink1628.xml"/><Relationship Id="rId388" Type="http://schemas.openxmlformats.org/officeDocument/2006/relationships/customXml" Target="../ink/ink1670.xml"/><Relationship Id="rId511" Type="http://schemas.openxmlformats.org/officeDocument/2006/relationships/image" Target="../media/image1717.png"/><Relationship Id="rId609" Type="http://schemas.openxmlformats.org/officeDocument/2006/relationships/image" Target="../media/image1765.png"/><Relationship Id="rId85" Type="http://schemas.openxmlformats.org/officeDocument/2006/relationships/image" Target="../media/image1508.png"/><Relationship Id="rId150" Type="http://schemas.openxmlformats.org/officeDocument/2006/relationships/customXml" Target="../ink/ink1551.xml"/><Relationship Id="rId595" Type="http://schemas.openxmlformats.org/officeDocument/2006/relationships/image" Target="../media/image1758.png"/><Relationship Id="rId248" Type="http://schemas.openxmlformats.org/officeDocument/2006/relationships/customXml" Target="../ink/ink1600.xml"/><Relationship Id="rId455" Type="http://schemas.openxmlformats.org/officeDocument/2006/relationships/image" Target="../media/image1690.png"/><Relationship Id="rId12" Type="http://schemas.openxmlformats.org/officeDocument/2006/relationships/customXml" Target="../ink/ink1482.xml"/><Relationship Id="rId108" Type="http://schemas.openxmlformats.org/officeDocument/2006/relationships/customXml" Target="../ink/ink1530.xml"/><Relationship Id="rId315" Type="http://schemas.openxmlformats.org/officeDocument/2006/relationships/image" Target="../media/image1620.png"/><Relationship Id="rId522" Type="http://schemas.openxmlformats.org/officeDocument/2006/relationships/customXml" Target="../ink/ink1737.xml"/><Relationship Id="rId96" Type="http://schemas.openxmlformats.org/officeDocument/2006/relationships/customXml" Target="../ink/ink1524.xml"/><Relationship Id="rId161" Type="http://schemas.openxmlformats.org/officeDocument/2006/relationships/image" Target="../media/image1544.png"/><Relationship Id="rId399" Type="http://schemas.openxmlformats.org/officeDocument/2006/relationships/image" Target="../media/image1662.png"/><Relationship Id="rId259" Type="http://schemas.openxmlformats.org/officeDocument/2006/relationships/image" Target="../media/image1592.png"/><Relationship Id="rId466" Type="http://schemas.openxmlformats.org/officeDocument/2006/relationships/customXml" Target="../ink/ink1709.xml"/><Relationship Id="rId23" Type="http://schemas.openxmlformats.org/officeDocument/2006/relationships/image" Target="../media/image1478.png"/><Relationship Id="rId119" Type="http://schemas.openxmlformats.org/officeDocument/2006/relationships/image" Target="../media/image1524.png"/><Relationship Id="rId326" Type="http://schemas.openxmlformats.org/officeDocument/2006/relationships/customXml" Target="../ink/ink1639.xml"/><Relationship Id="rId533" Type="http://schemas.openxmlformats.org/officeDocument/2006/relationships/image" Target="../media/image1727.png"/><Relationship Id="rId172" Type="http://schemas.openxmlformats.org/officeDocument/2006/relationships/customXml" Target="../ink/ink1562.xml"/><Relationship Id="rId477" Type="http://schemas.openxmlformats.org/officeDocument/2006/relationships/image" Target="../media/image1700.png"/><Relationship Id="rId600" Type="http://schemas.openxmlformats.org/officeDocument/2006/relationships/customXml" Target="../ink/ink1776.xml"/><Relationship Id="rId337" Type="http://schemas.openxmlformats.org/officeDocument/2006/relationships/image" Target="../media/image1631.png"/><Relationship Id="rId34" Type="http://schemas.openxmlformats.org/officeDocument/2006/relationships/customXml" Target="../ink/ink1493.xml"/><Relationship Id="rId544" Type="http://schemas.openxmlformats.org/officeDocument/2006/relationships/customXml" Target="../ink/ink1748.xml"/><Relationship Id="rId183" Type="http://schemas.openxmlformats.org/officeDocument/2006/relationships/image" Target="../media/image1555.png"/><Relationship Id="rId390" Type="http://schemas.openxmlformats.org/officeDocument/2006/relationships/customXml" Target="../ink/ink1671.xml"/><Relationship Id="rId404" Type="http://schemas.openxmlformats.org/officeDocument/2006/relationships/customXml" Target="../ink/ink1678.xml"/><Relationship Id="rId611" Type="http://schemas.openxmlformats.org/officeDocument/2006/relationships/image" Target="../media/image1766.png"/><Relationship Id="rId250" Type="http://schemas.openxmlformats.org/officeDocument/2006/relationships/customXml" Target="../ink/ink1601.xml"/><Relationship Id="rId488" Type="http://schemas.openxmlformats.org/officeDocument/2006/relationships/customXml" Target="../ink/ink1720.xml"/><Relationship Id="rId45" Type="http://schemas.openxmlformats.org/officeDocument/2006/relationships/image" Target="../media/image1489.png"/><Relationship Id="rId110" Type="http://schemas.openxmlformats.org/officeDocument/2006/relationships/customXml" Target="../ink/ink1531.xml"/><Relationship Id="rId348" Type="http://schemas.openxmlformats.org/officeDocument/2006/relationships/customXml" Target="../ink/ink1650.xml"/><Relationship Id="rId555" Type="http://schemas.openxmlformats.org/officeDocument/2006/relationships/image" Target="../media/image1738.png"/><Relationship Id="rId194" Type="http://schemas.openxmlformats.org/officeDocument/2006/relationships/customXml" Target="../ink/ink1573.xml"/><Relationship Id="rId208" Type="http://schemas.openxmlformats.org/officeDocument/2006/relationships/customXml" Target="../ink/ink1580.xml"/><Relationship Id="rId415" Type="http://schemas.openxmlformats.org/officeDocument/2006/relationships/image" Target="../media/image1670.png"/><Relationship Id="rId622" Type="http://schemas.openxmlformats.org/officeDocument/2006/relationships/customXml" Target="../ink/ink1787.xml"/><Relationship Id="rId261" Type="http://schemas.openxmlformats.org/officeDocument/2006/relationships/image" Target="../media/image1593.png"/><Relationship Id="rId499" Type="http://schemas.openxmlformats.org/officeDocument/2006/relationships/image" Target="../media/image1711.png"/><Relationship Id="rId56" Type="http://schemas.openxmlformats.org/officeDocument/2006/relationships/customXml" Target="../ink/ink1504.xml"/><Relationship Id="rId359" Type="http://schemas.openxmlformats.org/officeDocument/2006/relationships/image" Target="../media/image1642.png"/><Relationship Id="rId566" Type="http://schemas.openxmlformats.org/officeDocument/2006/relationships/customXml" Target="../ink/ink1759.xml"/><Relationship Id="rId121" Type="http://schemas.openxmlformats.org/officeDocument/2006/relationships/image" Target="../media/image1525.png"/><Relationship Id="rId219" Type="http://schemas.openxmlformats.org/officeDocument/2006/relationships/image" Target="../media/image1572.png"/><Relationship Id="rId426" Type="http://schemas.openxmlformats.org/officeDocument/2006/relationships/customXml" Target="../ink/ink1689.xml"/><Relationship Id="rId633" Type="http://schemas.openxmlformats.org/officeDocument/2006/relationships/customXml" Target="../ink/ink1793.xml"/><Relationship Id="rId67" Type="http://schemas.openxmlformats.org/officeDocument/2006/relationships/image" Target="../media/image1500.png"/><Relationship Id="rId272" Type="http://schemas.openxmlformats.org/officeDocument/2006/relationships/customXml" Target="../ink/ink1612.xml"/><Relationship Id="rId577" Type="http://schemas.openxmlformats.org/officeDocument/2006/relationships/image" Target="../media/image1749.png"/><Relationship Id="rId132" Type="http://schemas.openxmlformats.org/officeDocument/2006/relationships/customXml" Target="../ink/ink1542.xml"/><Relationship Id="rId437" Type="http://schemas.openxmlformats.org/officeDocument/2006/relationships/image" Target="../media/image1681.png"/><Relationship Id="rId283" Type="http://schemas.openxmlformats.org/officeDocument/2006/relationships/image" Target="../media/image1604.png"/><Relationship Id="rId490" Type="http://schemas.openxmlformats.org/officeDocument/2006/relationships/customXml" Target="../ink/ink1721.xml"/><Relationship Id="rId504" Type="http://schemas.openxmlformats.org/officeDocument/2006/relationships/customXml" Target="../ink/ink1728.xml"/><Relationship Id="rId78" Type="http://schemas.openxmlformats.org/officeDocument/2006/relationships/customXml" Target="../ink/ink1515.xml"/><Relationship Id="rId143" Type="http://schemas.openxmlformats.org/officeDocument/2006/relationships/image" Target="../media/image1536.png"/><Relationship Id="rId350" Type="http://schemas.openxmlformats.org/officeDocument/2006/relationships/customXml" Target="../ink/ink1651.xml"/><Relationship Id="rId588" Type="http://schemas.openxmlformats.org/officeDocument/2006/relationships/customXml" Target="../ink/ink1770.xml"/><Relationship Id="rId9" Type="http://schemas.openxmlformats.org/officeDocument/2006/relationships/image" Target="../media/image1471.png"/><Relationship Id="rId210" Type="http://schemas.openxmlformats.org/officeDocument/2006/relationships/customXml" Target="../ink/ink1581.xml"/><Relationship Id="rId448" Type="http://schemas.openxmlformats.org/officeDocument/2006/relationships/customXml" Target="../ink/ink1700.xml"/><Relationship Id="rId294" Type="http://schemas.openxmlformats.org/officeDocument/2006/relationships/customXml" Target="../ink/ink1623.xml"/><Relationship Id="rId308" Type="http://schemas.openxmlformats.org/officeDocument/2006/relationships/customXml" Target="../ink/ink1630.xml"/><Relationship Id="rId515" Type="http://schemas.openxmlformats.org/officeDocument/2006/relationships/image" Target="../media/image1719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93.png"/><Relationship Id="rId21" Type="http://schemas.openxmlformats.org/officeDocument/2006/relationships/customXml" Target="../ink/ink1807.xml"/><Relationship Id="rId42" Type="http://schemas.openxmlformats.org/officeDocument/2006/relationships/image" Target="../media/image1801.png"/><Relationship Id="rId47" Type="http://schemas.openxmlformats.org/officeDocument/2006/relationships/customXml" Target="../ink/ink1820.xml"/><Relationship Id="rId63" Type="http://schemas.openxmlformats.org/officeDocument/2006/relationships/customXml" Target="../ink/ink1828.xml"/><Relationship Id="rId68" Type="http://schemas.openxmlformats.org/officeDocument/2006/relationships/image" Target="../media/image1814.png"/><Relationship Id="rId84" Type="http://schemas.openxmlformats.org/officeDocument/2006/relationships/image" Target="../media/image1822.png"/><Relationship Id="rId89" Type="http://schemas.openxmlformats.org/officeDocument/2006/relationships/customXml" Target="../ink/ink1841.xml"/><Relationship Id="rId16" Type="http://schemas.openxmlformats.org/officeDocument/2006/relationships/image" Target="../media/image204.png"/><Relationship Id="rId11" Type="http://schemas.openxmlformats.org/officeDocument/2006/relationships/customXml" Target="../ink/ink1802.xml"/><Relationship Id="rId32" Type="http://schemas.openxmlformats.org/officeDocument/2006/relationships/image" Target="../media/image1796.png"/><Relationship Id="rId37" Type="http://schemas.openxmlformats.org/officeDocument/2006/relationships/customXml" Target="../ink/ink1815.xml"/><Relationship Id="rId53" Type="http://schemas.openxmlformats.org/officeDocument/2006/relationships/customXml" Target="../ink/ink1823.xml"/><Relationship Id="rId58" Type="http://schemas.openxmlformats.org/officeDocument/2006/relationships/image" Target="../media/image1809.png"/><Relationship Id="rId74" Type="http://schemas.openxmlformats.org/officeDocument/2006/relationships/image" Target="../media/image1817.png"/><Relationship Id="rId79" Type="http://schemas.openxmlformats.org/officeDocument/2006/relationships/customXml" Target="../ink/ink1836.xml"/><Relationship Id="rId5" Type="http://schemas.openxmlformats.org/officeDocument/2006/relationships/customXml" Target="../ink/ink1799.xml"/><Relationship Id="rId90" Type="http://schemas.openxmlformats.org/officeDocument/2006/relationships/image" Target="../media/image1825.png"/><Relationship Id="rId95" Type="http://schemas.openxmlformats.org/officeDocument/2006/relationships/customXml" Target="../ink/ink1844.xml"/><Relationship Id="rId22" Type="http://schemas.openxmlformats.org/officeDocument/2006/relationships/image" Target="../media/image1791.png"/><Relationship Id="rId27" Type="http://schemas.openxmlformats.org/officeDocument/2006/relationships/customXml" Target="../ink/ink1810.xml"/><Relationship Id="rId43" Type="http://schemas.openxmlformats.org/officeDocument/2006/relationships/customXml" Target="../ink/ink1818.xml"/><Relationship Id="rId48" Type="http://schemas.openxmlformats.org/officeDocument/2006/relationships/image" Target="../media/image1804.png"/><Relationship Id="rId64" Type="http://schemas.openxmlformats.org/officeDocument/2006/relationships/image" Target="../media/image1812.png"/><Relationship Id="rId69" Type="http://schemas.openxmlformats.org/officeDocument/2006/relationships/customXml" Target="../ink/ink1831.xml"/><Relationship Id="rId80" Type="http://schemas.openxmlformats.org/officeDocument/2006/relationships/image" Target="../media/image1820.png"/><Relationship Id="rId85" Type="http://schemas.openxmlformats.org/officeDocument/2006/relationships/customXml" Target="../ink/ink1839.xml"/><Relationship Id="rId3" Type="http://schemas.openxmlformats.org/officeDocument/2006/relationships/customXml" Target="../ink/ink1798.xml"/><Relationship Id="rId12" Type="http://schemas.openxmlformats.org/officeDocument/2006/relationships/image" Target="../media/image1787.png"/><Relationship Id="rId17" Type="http://schemas.openxmlformats.org/officeDocument/2006/relationships/customXml" Target="../ink/ink1805.xml"/><Relationship Id="rId25" Type="http://schemas.openxmlformats.org/officeDocument/2006/relationships/customXml" Target="../ink/ink1809.xml"/><Relationship Id="rId33" Type="http://schemas.openxmlformats.org/officeDocument/2006/relationships/customXml" Target="../ink/ink1813.xml"/><Relationship Id="rId38" Type="http://schemas.openxmlformats.org/officeDocument/2006/relationships/image" Target="../media/image1799.png"/><Relationship Id="rId46" Type="http://schemas.openxmlformats.org/officeDocument/2006/relationships/image" Target="../media/image1803.png"/><Relationship Id="rId59" Type="http://schemas.openxmlformats.org/officeDocument/2006/relationships/customXml" Target="../ink/ink1826.xml"/><Relationship Id="rId67" Type="http://schemas.openxmlformats.org/officeDocument/2006/relationships/customXml" Target="../ink/ink1830.xml"/><Relationship Id="rId20" Type="http://schemas.openxmlformats.org/officeDocument/2006/relationships/image" Target="../media/image1790.png"/><Relationship Id="rId41" Type="http://schemas.openxmlformats.org/officeDocument/2006/relationships/customXml" Target="../ink/ink1817.xml"/><Relationship Id="rId54" Type="http://schemas.openxmlformats.org/officeDocument/2006/relationships/image" Target="../media/image1807.png"/><Relationship Id="rId62" Type="http://schemas.openxmlformats.org/officeDocument/2006/relationships/image" Target="../media/image1811.png"/><Relationship Id="rId70" Type="http://schemas.openxmlformats.org/officeDocument/2006/relationships/image" Target="../media/image1815.png"/><Relationship Id="rId75" Type="http://schemas.openxmlformats.org/officeDocument/2006/relationships/customXml" Target="../ink/ink1834.xml"/><Relationship Id="rId83" Type="http://schemas.openxmlformats.org/officeDocument/2006/relationships/customXml" Target="../ink/ink1838.xml"/><Relationship Id="rId88" Type="http://schemas.openxmlformats.org/officeDocument/2006/relationships/image" Target="../media/image1824.png"/><Relationship Id="rId91" Type="http://schemas.openxmlformats.org/officeDocument/2006/relationships/customXml" Target="../ink/ink1842.xml"/><Relationship Id="rId96" Type="http://schemas.openxmlformats.org/officeDocument/2006/relationships/image" Target="../media/image18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4.png"/><Relationship Id="rId15" Type="http://schemas.openxmlformats.org/officeDocument/2006/relationships/customXml" Target="../ink/ink1804.xml"/><Relationship Id="rId23" Type="http://schemas.openxmlformats.org/officeDocument/2006/relationships/customXml" Target="../ink/ink1808.xml"/><Relationship Id="rId28" Type="http://schemas.openxmlformats.org/officeDocument/2006/relationships/image" Target="../media/image1794.png"/><Relationship Id="rId36" Type="http://schemas.openxmlformats.org/officeDocument/2006/relationships/image" Target="../media/image1798.png"/><Relationship Id="rId49" Type="http://schemas.openxmlformats.org/officeDocument/2006/relationships/customXml" Target="../ink/ink1821.xml"/><Relationship Id="rId57" Type="http://schemas.openxmlformats.org/officeDocument/2006/relationships/customXml" Target="../ink/ink1825.xml"/><Relationship Id="rId10" Type="http://schemas.openxmlformats.org/officeDocument/2006/relationships/image" Target="../media/image1786.png"/><Relationship Id="rId31" Type="http://schemas.openxmlformats.org/officeDocument/2006/relationships/customXml" Target="../ink/ink1812.xml"/><Relationship Id="rId44" Type="http://schemas.openxmlformats.org/officeDocument/2006/relationships/image" Target="../media/image1802.png"/><Relationship Id="rId52" Type="http://schemas.openxmlformats.org/officeDocument/2006/relationships/image" Target="../media/image1806.png"/><Relationship Id="rId60" Type="http://schemas.openxmlformats.org/officeDocument/2006/relationships/image" Target="../media/image1810.png"/><Relationship Id="rId65" Type="http://schemas.openxmlformats.org/officeDocument/2006/relationships/customXml" Target="../ink/ink1829.xml"/><Relationship Id="rId73" Type="http://schemas.openxmlformats.org/officeDocument/2006/relationships/customXml" Target="../ink/ink1833.xml"/><Relationship Id="rId78" Type="http://schemas.openxmlformats.org/officeDocument/2006/relationships/image" Target="../media/image1819.png"/><Relationship Id="rId81" Type="http://schemas.openxmlformats.org/officeDocument/2006/relationships/customXml" Target="../ink/ink1837.xml"/><Relationship Id="rId86" Type="http://schemas.openxmlformats.org/officeDocument/2006/relationships/image" Target="../media/image1823.png"/><Relationship Id="rId94" Type="http://schemas.openxmlformats.org/officeDocument/2006/relationships/image" Target="../media/image1827.png"/><Relationship Id="rId4" Type="http://schemas.openxmlformats.org/officeDocument/2006/relationships/image" Target="../media/image1783.png"/><Relationship Id="rId9" Type="http://schemas.openxmlformats.org/officeDocument/2006/relationships/customXml" Target="../ink/ink1801.xml"/><Relationship Id="rId13" Type="http://schemas.openxmlformats.org/officeDocument/2006/relationships/customXml" Target="../ink/ink1803.xml"/><Relationship Id="rId18" Type="http://schemas.openxmlformats.org/officeDocument/2006/relationships/image" Target="../media/image1789.png"/><Relationship Id="rId39" Type="http://schemas.openxmlformats.org/officeDocument/2006/relationships/customXml" Target="../ink/ink1816.xml"/><Relationship Id="rId34" Type="http://schemas.openxmlformats.org/officeDocument/2006/relationships/image" Target="../media/image1797.png"/><Relationship Id="rId50" Type="http://schemas.openxmlformats.org/officeDocument/2006/relationships/image" Target="../media/image1805.png"/><Relationship Id="rId55" Type="http://schemas.openxmlformats.org/officeDocument/2006/relationships/customXml" Target="../ink/ink1824.xml"/><Relationship Id="rId76" Type="http://schemas.openxmlformats.org/officeDocument/2006/relationships/image" Target="../media/image1818.png"/><Relationship Id="rId97" Type="http://schemas.openxmlformats.org/officeDocument/2006/relationships/customXml" Target="../ink/ink1845.xml"/><Relationship Id="rId7" Type="http://schemas.openxmlformats.org/officeDocument/2006/relationships/customXml" Target="../ink/ink1800.xml"/><Relationship Id="rId71" Type="http://schemas.openxmlformats.org/officeDocument/2006/relationships/customXml" Target="../ink/ink1832.xml"/><Relationship Id="rId92" Type="http://schemas.openxmlformats.org/officeDocument/2006/relationships/image" Target="../media/image1826.png"/><Relationship Id="rId2" Type="http://schemas.openxmlformats.org/officeDocument/2006/relationships/image" Target="../media/image1782.emf"/><Relationship Id="rId29" Type="http://schemas.openxmlformats.org/officeDocument/2006/relationships/customXml" Target="../ink/ink1811.xml"/><Relationship Id="rId24" Type="http://schemas.openxmlformats.org/officeDocument/2006/relationships/image" Target="../media/image1792.png"/><Relationship Id="rId40" Type="http://schemas.openxmlformats.org/officeDocument/2006/relationships/image" Target="../media/image1800.png"/><Relationship Id="rId45" Type="http://schemas.openxmlformats.org/officeDocument/2006/relationships/customXml" Target="../ink/ink1819.xml"/><Relationship Id="rId66" Type="http://schemas.openxmlformats.org/officeDocument/2006/relationships/image" Target="../media/image1813.png"/><Relationship Id="rId87" Type="http://schemas.openxmlformats.org/officeDocument/2006/relationships/customXml" Target="../ink/ink1840.xml"/><Relationship Id="rId61" Type="http://schemas.openxmlformats.org/officeDocument/2006/relationships/customXml" Target="../ink/ink1827.xml"/><Relationship Id="rId82" Type="http://schemas.openxmlformats.org/officeDocument/2006/relationships/image" Target="../media/image1821.png"/><Relationship Id="rId19" Type="http://schemas.openxmlformats.org/officeDocument/2006/relationships/customXml" Target="../ink/ink1806.xml"/><Relationship Id="rId14" Type="http://schemas.openxmlformats.org/officeDocument/2006/relationships/image" Target="../media/image1788.png"/><Relationship Id="rId30" Type="http://schemas.openxmlformats.org/officeDocument/2006/relationships/image" Target="../media/image1795.png"/><Relationship Id="rId35" Type="http://schemas.openxmlformats.org/officeDocument/2006/relationships/customXml" Target="../ink/ink1814.xml"/><Relationship Id="rId56" Type="http://schemas.openxmlformats.org/officeDocument/2006/relationships/image" Target="../media/image1808.png"/><Relationship Id="rId77" Type="http://schemas.openxmlformats.org/officeDocument/2006/relationships/customXml" Target="../ink/ink1835.xml"/><Relationship Id="rId8" Type="http://schemas.openxmlformats.org/officeDocument/2006/relationships/image" Target="../media/image1785.png"/><Relationship Id="rId51" Type="http://schemas.openxmlformats.org/officeDocument/2006/relationships/customXml" Target="../ink/ink1822.xml"/><Relationship Id="rId72" Type="http://schemas.openxmlformats.org/officeDocument/2006/relationships/image" Target="../media/image1816.png"/><Relationship Id="rId93" Type="http://schemas.openxmlformats.org/officeDocument/2006/relationships/customXml" Target="../ink/ink1843.xml"/><Relationship Id="rId98" Type="http://schemas.openxmlformats.org/officeDocument/2006/relationships/image" Target="../media/image18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10.png"/><Relationship Id="rId5" Type="http://schemas.openxmlformats.org/officeDocument/2006/relationships/image" Target="../media/image4100.png"/><Relationship Id="rId4" Type="http://schemas.openxmlformats.org/officeDocument/2006/relationships/image" Target="../media/image4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10.png"/><Relationship Id="rId4" Type="http://schemas.openxmlformats.org/officeDocument/2006/relationships/image" Target="../media/image4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8586"/>
            <a:ext cx="12192000" cy="2391377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Staatliche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Rahmenbedinungen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411" y="3535199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Sommersemester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552450"/>
            <a:ext cx="12172950" cy="3684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Für das Problem,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dass durch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-Hicks-Test eine gesellschaftliche Rangordnung für öffentliche Projekte abgeleitet werden kann, wurde von Tibor de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(1941) vorgeschlagen, einen Doppeltest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durchzuführen: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Scitovszky, T. de (1941) A Note on Welfare Propositions in Economics, The Review of Economic Studies, Volume 9, Issue 1, Nov., Pages 77–88,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(1939):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Eine Allokation y ist einer Allokation x vorzuziehen, wenn y nach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Hicks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 vorgezogen wird. Ausgehend von y, x aber nach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Hicks nicht y vorgezogen 	werden kann.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7B3FD37-A88C-4BCE-84D3-D6F7417F1A2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453BBD-0579-472C-807E-3DC120216D46}"/>
              </a:ext>
            </a:extLst>
          </p:cNvPr>
          <p:cNvSpPr txBox="1"/>
          <p:nvPr/>
        </p:nvSpPr>
        <p:spPr>
          <a:xfrm>
            <a:off x="797560" y="4651216"/>
            <a:ext cx="6146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 Der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ist nicht transitiv!</a:t>
            </a:r>
          </a:p>
        </p:txBody>
      </p:sp>
    </p:spTree>
    <p:extLst>
      <p:ext uri="{BB962C8B-B14F-4D97-AF65-F5344CB8AC3E}">
        <p14:creationId xmlns:p14="http://schemas.microsoft.com/office/powerpoint/2010/main" val="130526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50" y="4779021"/>
                <a:ext cx="8536506" cy="16324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Politikmaßnahme verändert die Nutzenmöglichkeitskurve von</a:t>
                </a:r>
                <a:r>
                  <a:rPr lang="de-DE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de-DE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nach y, da y´ auf der gleichen Nutzenmöglichkeitskurve liegt wie y, ist y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Kaldor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-Hicks-besser als y</a:t>
                </a:r>
              </a:p>
              <a:p>
                <a:pPr lvl="1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" y="4779021"/>
                <a:ext cx="8536506" cy="1632412"/>
              </a:xfrm>
              <a:prstGeom prst="rect">
                <a:avLst/>
              </a:prstGeom>
              <a:blipFill>
                <a:blip r:embed="rId2"/>
                <a:stretch>
                  <a:fillRect l="-929" t="-2985" b="-55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9EF18F2-45ED-4424-BE0E-B1E8329DE42A}"/>
              </a:ext>
            </a:extLst>
          </p:cNvPr>
          <p:cNvSpPr txBox="1"/>
          <p:nvPr/>
        </p:nvSpPr>
        <p:spPr>
          <a:xfrm>
            <a:off x="6978296" y="196510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51C24AF-5B49-48D6-A721-3E94A101599C}"/>
              </a:ext>
            </a:extLst>
          </p:cNvPr>
          <p:cNvSpPr txBox="1"/>
          <p:nvPr/>
        </p:nvSpPr>
        <p:spPr>
          <a:xfrm>
            <a:off x="7185741" y="246720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y´</a:t>
            </a:r>
          </a:p>
        </p:txBody>
      </p:sp>
      <p:cxnSp>
        <p:nvCxnSpPr>
          <p:cNvPr id="3" name="Gerader Verbinder 2"/>
          <p:cNvCxnSpPr/>
          <p:nvPr/>
        </p:nvCxnSpPr>
        <p:spPr>
          <a:xfrm flipH="1" flipV="1">
            <a:off x="6658852" y="908790"/>
            <a:ext cx="93725" cy="2855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6827190" y="3764187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29D14D59-65EA-4B60-9AFB-AE6B4F2F863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6D7F1576-8667-9EB3-0B85-594C2C0D824B}"/>
                  </a:ext>
                </a:extLst>
              </p:cNvPr>
              <p:cNvSpPr/>
              <p:nvPr/>
            </p:nvSpPr>
            <p:spPr>
              <a:xfrm>
                <a:off x="6820429" y="3872218"/>
                <a:ext cx="5256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6D7F1576-8667-9EB3-0B85-594C2C0D8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429" y="3872218"/>
                <a:ext cx="52565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A64C68E0-61CF-E6FB-FAFC-C9F586423E24}"/>
                  </a:ext>
                </a:extLst>
              </p:cNvPr>
              <p:cNvSpPr/>
              <p:nvPr/>
            </p:nvSpPr>
            <p:spPr>
              <a:xfrm>
                <a:off x="3326115" y="1738618"/>
                <a:ext cx="534698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A64C68E0-61CF-E6FB-FAFC-C9F586423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115" y="1738618"/>
                <a:ext cx="534698" cy="490840"/>
              </a:xfrm>
              <a:prstGeom prst="rect">
                <a:avLst/>
              </a:prstGeom>
              <a:blipFill>
                <a:blip r:embed="rId6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96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8558859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nach x. Da aber kein Punkt auf der Nutzenmöglichkeitskurve von x rechts oberhalb von y liegt, ist x nicht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y. Damit ist das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-Kriterium (Doppeltest) erfüllt.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cxnSp>
        <p:nvCxnSpPr>
          <p:cNvPr id="21" name="Gerader Verbinder 20"/>
          <p:cNvCxnSpPr/>
          <p:nvPr/>
        </p:nvCxnSpPr>
        <p:spPr>
          <a:xfrm flipH="1" flipV="1">
            <a:off x="5579291" y="589031"/>
            <a:ext cx="1" cy="1458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5653904" y="2047584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A435DF55-76AF-4964-8529-A788EFEDFA2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71DE994D-1194-CE37-99FD-2E792BBDD20D}"/>
                  </a:ext>
                </a:extLst>
              </p:cNvPr>
              <p:cNvSpPr/>
              <p:nvPr/>
            </p:nvSpPr>
            <p:spPr>
              <a:xfrm>
                <a:off x="6820429" y="3872218"/>
                <a:ext cx="5256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71DE994D-1194-CE37-99FD-2E792BBDD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429" y="3872218"/>
                <a:ext cx="52565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DD457DE2-B1F0-7718-6AD9-A97B59A043AB}"/>
                  </a:ext>
                </a:extLst>
              </p:cNvPr>
              <p:cNvSpPr/>
              <p:nvPr/>
            </p:nvSpPr>
            <p:spPr>
              <a:xfrm>
                <a:off x="3326115" y="1738618"/>
                <a:ext cx="534698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DD457DE2-B1F0-7718-6AD9-A97B59A04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115" y="1738618"/>
                <a:ext cx="534698" cy="490840"/>
              </a:xfrm>
              <a:prstGeom prst="rect">
                <a:avLst/>
              </a:prstGeom>
              <a:blipFill>
                <a:blip r:embed="rId5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60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4779021"/>
                <a:ext cx="8665527" cy="16324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Jetzt verändert eine weitere Politikmaßnahme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de-DE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nach z: da z´ auf der gleichen Nutzenmöglichkeitskurve liegt wie z ist z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Kaldor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-Hicks-besser als y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4779021"/>
                <a:ext cx="8665527" cy="1632412"/>
              </a:xfrm>
              <a:prstGeom prst="rect">
                <a:avLst/>
              </a:prstGeom>
              <a:blipFill>
                <a:blip r:embed="rId2"/>
                <a:stretch>
                  <a:fillRect l="-914" t="-2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1" name="Gerader Verbinder 20"/>
          <p:cNvCxnSpPr/>
          <p:nvPr/>
        </p:nvCxnSpPr>
        <p:spPr>
          <a:xfrm flipH="1" flipV="1">
            <a:off x="5556851" y="560981"/>
            <a:ext cx="1" cy="1458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5631464" y="2019534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5777848" y="147383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z´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5445174" y="931496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6BDBF8-B0B2-4BE7-972F-9FFAC2F44B5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A91941AD-EF19-2E74-9FFB-B436E8150FD5}"/>
                  </a:ext>
                </a:extLst>
              </p:cNvPr>
              <p:cNvSpPr/>
              <p:nvPr/>
            </p:nvSpPr>
            <p:spPr>
              <a:xfrm>
                <a:off x="3315229" y="1716847"/>
                <a:ext cx="534698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A91941AD-EF19-2E74-9FFB-B436E8150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229" y="1716847"/>
                <a:ext cx="534698" cy="490840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E605D0DE-DAFB-DEFC-E001-B6C6CF4CEA0D}"/>
                  </a:ext>
                </a:extLst>
              </p:cNvPr>
              <p:cNvSpPr/>
              <p:nvPr/>
            </p:nvSpPr>
            <p:spPr>
              <a:xfrm>
                <a:off x="3565600" y="650047"/>
                <a:ext cx="5101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E605D0DE-DAFB-DEFC-E001-B6C6CF4CE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600" y="650047"/>
                <a:ext cx="5101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1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4779021"/>
                <a:ext cx="8665527" cy="16324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nach y: Da aber kein Punkt auf </a:t>
                </a: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 Nutzenmöglichkeitskurve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rechts 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oberhalb von z liegt, ist z auch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Kaldor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-Hicks-besser als x. Damit ist z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Scitovsky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-besser als y.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4779021"/>
                <a:ext cx="8665527" cy="1632412"/>
              </a:xfrm>
              <a:prstGeom prst="rect">
                <a:avLst/>
              </a:prstGeom>
              <a:blipFill>
                <a:blip r:embed="rId2"/>
                <a:stretch>
                  <a:fillRect l="-914" t="-2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Gerader Verbinder 18"/>
          <p:cNvCxnSpPr/>
          <p:nvPr/>
        </p:nvCxnSpPr>
        <p:spPr>
          <a:xfrm flipV="1">
            <a:off x="4503141" y="499274"/>
            <a:ext cx="20341" cy="797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4577752" y="1296796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BAC070E8-0845-4B89-8D9A-6451FE10D552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EB012546-8B5B-9F7B-3EFB-6D6E58EC9BB1}"/>
                  </a:ext>
                </a:extLst>
              </p:cNvPr>
              <p:cNvSpPr/>
              <p:nvPr/>
            </p:nvSpPr>
            <p:spPr>
              <a:xfrm>
                <a:off x="3315229" y="1716847"/>
                <a:ext cx="534698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EB012546-8B5B-9F7B-3EFB-6D6E58EC9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229" y="1716847"/>
                <a:ext cx="534698" cy="490840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08D48A8-8EF4-6DE9-CB62-843D8CF38057}"/>
                  </a:ext>
                </a:extLst>
              </p:cNvPr>
              <p:cNvSpPr/>
              <p:nvPr/>
            </p:nvSpPr>
            <p:spPr>
              <a:xfrm>
                <a:off x="3565600" y="650047"/>
                <a:ext cx="5101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08D48A8-8EF4-6DE9-CB62-843D8CF3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600" y="650047"/>
                <a:ext cx="5101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60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12172951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Zwischenfazit: Aus AB folgt y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Scitovskybesser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 x </a:t>
            </a:r>
          </a:p>
          <a:p>
            <a:pPr lvl="3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Aus CD folgt z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Scitovskybesser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 y </a:t>
            </a:r>
          </a:p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49CDD85-E895-4268-BEB2-143A21D62D63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75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8779511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nach z: Kein Punkt auf der Nutzenmöglichkeitskurve von z liegt rechts oberhalb von x, damit ist z nicht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Damit ist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gezeigt, dass das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-Kriterium nicht transitiv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ist!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1" name="Gerader Verbinder 20"/>
          <p:cNvCxnSpPr/>
          <p:nvPr/>
        </p:nvCxnSpPr>
        <p:spPr>
          <a:xfrm flipV="1">
            <a:off x="6742406" y="2974366"/>
            <a:ext cx="20341" cy="797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6817017" y="3771888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A04C2E52-2BF5-4217-A938-88D066C259C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65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8665527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nach x: Aber auch das Umgekehrte gilt nicht, denn kein Punkt auf der Nutzenmöglichkeitskurve von x liegt rechts oberhalb von z, damit ist x nicht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z. Wieder folgt die Nicht-Transitivität des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-Kriteriums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1" name="Gerader Verbinder 20"/>
          <p:cNvCxnSpPr>
            <a:cxnSpLocks/>
          </p:cNvCxnSpPr>
          <p:nvPr/>
        </p:nvCxnSpPr>
        <p:spPr>
          <a:xfrm flipH="1" flipV="1">
            <a:off x="4497067" y="515646"/>
            <a:ext cx="24133" cy="825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cxnSpLocks/>
          </p:cNvCxnSpPr>
          <p:nvPr/>
        </p:nvCxnSpPr>
        <p:spPr>
          <a:xfrm>
            <a:off x="4551337" y="1313168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CEF47800-4273-4460-803E-FC1D28094BD2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697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4779021"/>
            <a:ext cx="8660498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 z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 als y und y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 als x folgt also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 als x!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D68C5AD-C744-4235-B511-8468386F8E6F}"/>
              </a:ext>
            </a:extLst>
          </p:cNvPr>
          <p:cNvSpPr txBox="1"/>
          <p:nvPr/>
        </p:nvSpPr>
        <p:spPr>
          <a:xfrm>
            <a:off x="19050" y="6454412"/>
            <a:ext cx="12172950" cy="329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Gorman, W.M. (1955). The Intransitivity Of Certain Criteria Used In Welfare Economics, Oxford Economic Papers, Oxford University Press, vol. 0(1), pages 25-34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96C048-0273-4CDC-A083-8926D6FD90F9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79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F721FCB-7D03-4A89-97EB-75DB90956AC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84E160-D1EE-E036-A3F8-BEA70C1A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09" y="82366"/>
            <a:ext cx="3587609" cy="6907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2DF0D0F-2292-97F4-FDD1-B2E865CBC59E}"/>
                  </a:ext>
                </a:extLst>
              </p14:cNvPr>
              <p14:cNvContentPartPr/>
              <p14:nvPr/>
            </p14:nvContentPartPr>
            <p14:xfrm>
              <a:off x="2785516" y="1374022"/>
              <a:ext cx="9720" cy="22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2DF0D0F-2292-97F4-FDD1-B2E865CBC5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6876" y="1365382"/>
                <a:ext cx="27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B88B9DD0-BED9-F714-943C-805CC9888D59}"/>
                  </a:ext>
                </a:extLst>
              </p14:cNvPr>
              <p14:cNvContentPartPr/>
              <p14:nvPr/>
            </p14:nvContentPartPr>
            <p14:xfrm>
              <a:off x="9460996" y="326782"/>
              <a:ext cx="2024640" cy="12308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B88B9DD0-BED9-F714-943C-805CC9888D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51996" y="317782"/>
                <a:ext cx="2042280" cy="12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F0A9E22-6E2A-9CF1-5408-EC8CF24F0709}"/>
                  </a:ext>
                </a:extLst>
              </p14:cNvPr>
              <p14:cNvContentPartPr/>
              <p14:nvPr/>
            </p14:nvContentPartPr>
            <p14:xfrm>
              <a:off x="499876" y="630622"/>
              <a:ext cx="1276920" cy="3168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F0A9E22-6E2A-9CF1-5408-EC8CF24F07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0876" y="621622"/>
                <a:ext cx="1294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34A5BB9A-5C15-ECCF-8DBD-85F28622AAEC}"/>
                  </a:ext>
                </a:extLst>
              </p14:cNvPr>
              <p14:cNvContentPartPr/>
              <p14:nvPr/>
            </p14:nvContentPartPr>
            <p14:xfrm>
              <a:off x="4317676" y="749422"/>
              <a:ext cx="488160" cy="36144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34A5BB9A-5C15-ECCF-8DBD-85F28622AA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09036" y="740422"/>
                <a:ext cx="5058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E9CF4B77-B13F-5150-BF9D-E77AA202E696}"/>
                  </a:ext>
                </a:extLst>
              </p14:cNvPr>
              <p14:cNvContentPartPr/>
              <p14:nvPr/>
            </p14:nvContentPartPr>
            <p14:xfrm>
              <a:off x="4396516" y="2466982"/>
              <a:ext cx="1070280" cy="12708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E9CF4B77-B13F-5150-BF9D-E77AA202E6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87876" y="2457982"/>
                <a:ext cx="10879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8E19684A-4A3B-6D51-CFF8-D2E0EDB14C8F}"/>
                  </a:ext>
                </a:extLst>
              </p14:cNvPr>
              <p14:cNvContentPartPr/>
              <p14:nvPr/>
            </p14:nvContentPartPr>
            <p14:xfrm>
              <a:off x="2619556" y="296182"/>
              <a:ext cx="516600" cy="4176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8E19684A-4A3B-6D51-CFF8-D2E0EDB14C8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10556" y="287182"/>
                <a:ext cx="534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404C4E0C-9172-349E-36EF-9EE368C3F6F1}"/>
                  </a:ext>
                </a:extLst>
              </p14:cNvPr>
              <p14:cNvContentPartPr/>
              <p14:nvPr/>
            </p14:nvContentPartPr>
            <p14:xfrm>
              <a:off x="6042076" y="1374022"/>
              <a:ext cx="1224720" cy="5256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404C4E0C-9172-349E-36EF-9EE368C3F6F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33076" y="1365382"/>
                <a:ext cx="12423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694D8344-9871-6070-2B36-F01CDC2E036B}"/>
                  </a:ext>
                </a:extLst>
              </p14:cNvPr>
              <p14:cNvContentPartPr/>
              <p14:nvPr/>
            </p14:nvContentPartPr>
            <p14:xfrm>
              <a:off x="272356" y="4691062"/>
              <a:ext cx="128520" cy="20232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694D8344-9871-6070-2B36-F01CDC2E036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3716" y="4682062"/>
                <a:ext cx="1461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4220638E-7576-F7CD-BF92-C4C7567DD4D2}"/>
                  </a:ext>
                </a:extLst>
              </p14:cNvPr>
              <p14:cNvContentPartPr/>
              <p14:nvPr/>
            </p14:nvContentPartPr>
            <p14:xfrm>
              <a:off x="494116" y="4764502"/>
              <a:ext cx="163440" cy="12852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4220638E-7576-F7CD-BF92-C4C7567DD4D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476" y="4755862"/>
                <a:ext cx="1810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CA16DE76-D3C9-C82D-AEB6-42269DE89979}"/>
                  </a:ext>
                </a:extLst>
              </p14:cNvPr>
              <p14:cNvContentPartPr/>
              <p14:nvPr/>
            </p14:nvContentPartPr>
            <p14:xfrm>
              <a:off x="774196" y="4871782"/>
              <a:ext cx="32400" cy="17100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CA16DE76-D3C9-C82D-AEB6-42269DE899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5556" y="4862782"/>
                <a:ext cx="500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7193D1D4-4507-8DE8-CE5A-DCCA480C77F8}"/>
                  </a:ext>
                </a:extLst>
              </p14:cNvPr>
              <p14:cNvContentPartPr/>
              <p14:nvPr/>
            </p14:nvContentPartPr>
            <p14:xfrm>
              <a:off x="706516" y="4859182"/>
              <a:ext cx="142920" cy="23040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7193D1D4-4507-8DE8-CE5A-DCCA480C77F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7516" y="4850182"/>
                <a:ext cx="1605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5E507441-39CE-7F43-84B4-CAC9D8C2E0D8}"/>
                  </a:ext>
                </a:extLst>
              </p14:cNvPr>
              <p14:cNvContentPartPr/>
              <p14:nvPr/>
            </p14:nvContentPartPr>
            <p14:xfrm>
              <a:off x="1006396" y="4820662"/>
              <a:ext cx="182880" cy="1440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5E507441-39CE-7F43-84B4-CAC9D8C2E0D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97756" y="4812022"/>
                <a:ext cx="2005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AF878B87-BD23-8805-2D04-824DD4560DB6}"/>
                  </a:ext>
                </a:extLst>
              </p14:cNvPr>
              <p14:cNvContentPartPr/>
              <p14:nvPr/>
            </p14:nvContentPartPr>
            <p14:xfrm>
              <a:off x="1029076" y="4864582"/>
              <a:ext cx="168120" cy="3708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AF878B87-BD23-8805-2D04-824DD4560DB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20436" y="4855582"/>
                <a:ext cx="185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75D3FB06-82AD-8565-687E-A96FBAF1B27C}"/>
                  </a:ext>
                </a:extLst>
              </p14:cNvPr>
              <p14:cNvContentPartPr/>
              <p14:nvPr/>
            </p14:nvContentPartPr>
            <p14:xfrm>
              <a:off x="1442356" y="4616182"/>
              <a:ext cx="98280" cy="19620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75D3FB06-82AD-8565-687E-A96FBAF1B27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33716" y="4607182"/>
                <a:ext cx="115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B40B71AA-CF6A-79B1-6720-4259B5E86306}"/>
                  </a:ext>
                </a:extLst>
              </p14:cNvPr>
              <p14:cNvContentPartPr/>
              <p14:nvPr/>
            </p14:nvContentPartPr>
            <p14:xfrm>
              <a:off x="1378996" y="4872862"/>
              <a:ext cx="175320" cy="1692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B40B71AA-CF6A-79B1-6720-4259B5E8630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70356" y="4863862"/>
                <a:ext cx="1929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4416FC66-7874-A266-1D66-1351C2E153F3}"/>
                  </a:ext>
                </a:extLst>
              </p14:cNvPr>
              <p14:cNvContentPartPr/>
              <p14:nvPr/>
            </p14:nvContentPartPr>
            <p14:xfrm>
              <a:off x="1425436" y="4918222"/>
              <a:ext cx="85320" cy="23724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4416FC66-7874-A266-1D66-1351C2E153F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16796" y="4909582"/>
                <a:ext cx="1029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EF147B46-4FCF-13D8-EE12-64A30106D9AA}"/>
                  </a:ext>
                </a:extLst>
              </p14:cNvPr>
              <p14:cNvContentPartPr/>
              <p14:nvPr/>
            </p14:nvContentPartPr>
            <p14:xfrm>
              <a:off x="1839796" y="4729942"/>
              <a:ext cx="100440" cy="7524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EF147B46-4FCF-13D8-EE12-64A30106D9A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31156" y="4720942"/>
                <a:ext cx="1180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E4D911D8-7A37-D645-7BC9-92BEA359F79C}"/>
                  </a:ext>
                </a:extLst>
              </p14:cNvPr>
              <p14:cNvContentPartPr/>
              <p14:nvPr/>
            </p14:nvContentPartPr>
            <p14:xfrm>
              <a:off x="1912156" y="4713742"/>
              <a:ext cx="51840" cy="15048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E4D911D8-7A37-D645-7BC9-92BEA359F79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903156" y="4705102"/>
                <a:ext cx="69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372BDB45-196C-7035-21A8-59308E4EF48A}"/>
                  </a:ext>
                </a:extLst>
              </p14:cNvPr>
              <p14:cNvContentPartPr/>
              <p14:nvPr/>
            </p14:nvContentPartPr>
            <p14:xfrm>
              <a:off x="1776796" y="4867462"/>
              <a:ext cx="287280" cy="1872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372BDB45-196C-7035-21A8-59308E4EF48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68156" y="4858822"/>
                <a:ext cx="3049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80D7866D-96C4-5D32-5FA5-1EC957B7FEC8}"/>
                  </a:ext>
                </a:extLst>
              </p14:cNvPr>
              <p14:cNvContentPartPr/>
              <p14:nvPr/>
            </p14:nvContentPartPr>
            <p14:xfrm>
              <a:off x="1808116" y="4977622"/>
              <a:ext cx="180720" cy="12096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80D7866D-96C4-5D32-5FA5-1EC957B7FEC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99116" y="4968982"/>
                <a:ext cx="198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38ED96F6-096C-5430-0852-EA6902E8997D}"/>
                  </a:ext>
                </a:extLst>
              </p14:cNvPr>
              <p14:cNvContentPartPr/>
              <p14:nvPr/>
            </p14:nvContentPartPr>
            <p14:xfrm>
              <a:off x="2060116" y="4710862"/>
              <a:ext cx="70920" cy="34056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38ED96F6-096C-5430-0852-EA6902E8997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51476" y="4701862"/>
                <a:ext cx="8856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A259D292-738A-B48D-FD5E-786EF79C28DB}"/>
                  </a:ext>
                </a:extLst>
              </p14:cNvPr>
              <p14:cNvContentPartPr/>
              <p14:nvPr/>
            </p14:nvContentPartPr>
            <p14:xfrm>
              <a:off x="1673116" y="4696822"/>
              <a:ext cx="94320" cy="42300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A259D292-738A-B48D-FD5E-786EF79C28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4116" y="4688182"/>
                <a:ext cx="11196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E6C28DBB-BE0B-D201-EA51-5CD2F527BC42}"/>
                  </a:ext>
                </a:extLst>
              </p14:cNvPr>
              <p14:cNvContentPartPr/>
              <p14:nvPr/>
            </p14:nvContentPartPr>
            <p14:xfrm>
              <a:off x="2125276" y="4415302"/>
              <a:ext cx="112680" cy="17964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E6C28DBB-BE0B-D201-EA51-5CD2F527BC4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6636" y="4406302"/>
                <a:ext cx="1303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BA71E46D-380D-C369-6981-684B518A5FD5}"/>
                  </a:ext>
                </a:extLst>
              </p14:cNvPr>
              <p14:cNvContentPartPr/>
              <p14:nvPr/>
            </p14:nvContentPartPr>
            <p14:xfrm>
              <a:off x="2140036" y="4562542"/>
              <a:ext cx="157680" cy="6912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BA71E46D-380D-C369-6981-684B518A5FD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31396" y="4553902"/>
                <a:ext cx="1753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580BE06D-5D52-A3C5-3CEB-F5BE9615845F}"/>
                  </a:ext>
                </a:extLst>
              </p14:cNvPr>
              <p14:cNvContentPartPr/>
              <p14:nvPr/>
            </p14:nvContentPartPr>
            <p14:xfrm>
              <a:off x="2197996" y="4616902"/>
              <a:ext cx="106200" cy="20628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580BE06D-5D52-A3C5-3CEB-F5BE961584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188996" y="4607902"/>
                <a:ext cx="1238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7A9C253C-A905-F553-E754-1ADF9A2D08D6}"/>
                  </a:ext>
                </a:extLst>
              </p14:cNvPr>
              <p14:cNvContentPartPr/>
              <p14:nvPr/>
            </p14:nvContentPartPr>
            <p14:xfrm>
              <a:off x="2706676" y="4764502"/>
              <a:ext cx="11160" cy="18540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7A9C253C-A905-F553-E754-1ADF9A2D08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697676" y="4755502"/>
                <a:ext cx="288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BACF0111-7ADF-93C9-12D2-71D2F4C83F6C}"/>
                  </a:ext>
                </a:extLst>
              </p14:cNvPr>
              <p14:cNvContentPartPr/>
              <p14:nvPr/>
            </p14:nvContentPartPr>
            <p14:xfrm>
              <a:off x="2636116" y="4837222"/>
              <a:ext cx="181440" cy="2088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BACF0111-7ADF-93C9-12D2-71D2F4C83F6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27116" y="4828222"/>
                <a:ext cx="199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F90B541-E8CD-4715-02D2-759403858C70}"/>
                  </a:ext>
                </a:extLst>
              </p14:cNvPr>
              <p14:cNvContentPartPr/>
              <p14:nvPr/>
            </p14:nvContentPartPr>
            <p14:xfrm>
              <a:off x="3415156" y="85942"/>
              <a:ext cx="126000" cy="2001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F90B541-E8CD-4715-02D2-759403858C7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06516" y="76942"/>
                <a:ext cx="1436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5BF8F45-6318-EB49-A575-44B9EF7DD9A8}"/>
                  </a:ext>
                </a:extLst>
              </p14:cNvPr>
              <p14:cNvContentPartPr/>
              <p14:nvPr/>
            </p14:nvContentPartPr>
            <p14:xfrm>
              <a:off x="3541516" y="193582"/>
              <a:ext cx="100080" cy="925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5BF8F45-6318-EB49-A575-44B9EF7DD9A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32876" y="184582"/>
                <a:ext cx="1177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CA72DD6-C0AD-CC5D-2534-858E873298A6}"/>
                  </a:ext>
                </a:extLst>
              </p14:cNvPr>
              <p14:cNvContentPartPr/>
              <p14:nvPr/>
            </p14:nvContentPartPr>
            <p14:xfrm>
              <a:off x="3698836" y="182782"/>
              <a:ext cx="153720" cy="1134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CA72DD6-C0AD-CC5D-2534-858E873298A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90196" y="173782"/>
                <a:ext cx="1713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FD21D34-9DE6-5A4C-24CD-8AAC3808EBF6}"/>
                  </a:ext>
                </a:extLst>
              </p14:cNvPr>
              <p14:cNvContentPartPr/>
              <p14:nvPr/>
            </p14:nvContentPartPr>
            <p14:xfrm>
              <a:off x="3882436" y="100702"/>
              <a:ext cx="46800" cy="1717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FD21D34-9DE6-5A4C-24CD-8AAC3808EBF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73796" y="91702"/>
                <a:ext cx="644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27FA295-1E6D-A5DD-7743-CAD79734E2EF}"/>
                  </a:ext>
                </a:extLst>
              </p14:cNvPr>
              <p14:cNvContentPartPr/>
              <p14:nvPr/>
            </p14:nvContentPartPr>
            <p14:xfrm>
              <a:off x="3965956" y="71902"/>
              <a:ext cx="287640" cy="1951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27FA295-1E6D-A5DD-7743-CAD79734E2E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56956" y="62902"/>
                <a:ext cx="3052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5876ED7-BDF8-27A4-6D7A-CF55B0662240}"/>
                  </a:ext>
                </a:extLst>
              </p14:cNvPr>
              <p14:cNvContentPartPr/>
              <p14:nvPr/>
            </p14:nvContentPartPr>
            <p14:xfrm>
              <a:off x="4301116" y="137422"/>
              <a:ext cx="86040" cy="1134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5876ED7-BDF8-27A4-6D7A-CF55B066224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92116" y="128422"/>
                <a:ext cx="103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E4D0920C-CCC0-DBE2-6EB7-CF148C3BC71E}"/>
                  </a:ext>
                </a:extLst>
              </p14:cNvPr>
              <p14:cNvContentPartPr/>
              <p14:nvPr/>
            </p14:nvContentPartPr>
            <p14:xfrm>
              <a:off x="9482596" y="2483182"/>
              <a:ext cx="314280" cy="1566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E4D0920C-CCC0-DBE2-6EB7-CF148C3BC71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473956" y="2474182"/>
                <a:ext cx="331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D1AC6F81-89BE-7C5C-82B6-55AFA051783B}"/>
                  </a:ext>
                </a:extLst>
              </p14:cNvPr>
              <p14:cNvContentPartPr/>
              <p14:nvPr/>
            </p14:nvContentPartPr>
            <p14:xfrm>
              <a:off x="9980836" y="2484262"/>
              <a:ext cx="19440" cy="1051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D1AC6F81-89BE-7C5C-82B6-55AFA051783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972196" y="2475622"/>
                <a:ext cx="37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3FEF9BC8-119E-AF4B-25E7-7262BE61D51A}"/>
                  </a:ext>
                </a:extLst>
              </p14:cNvPr>
              <p14:cNvContentPartPr/>
              <p14:nvPr/>
            </p14:nvContentPartPr>
            <p14:xfrm>
              <a:off x="9921076" y="2457622"/>
              <a:ext cx="139680" cy="1537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3FEF9BC8-119E-AF4B-25E7-7262BE61D5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912436" y="2448622"/>
                <a:ext cx="1573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EA70D907-4A35-9F20-A900-3B6F054805D7}"/>
                  </a:ext>
                </a:extLst>
              </p14:cNvPr>
              <p14:cNvContentPartPr/>
              <p14:nvPr/>
            </p14:nvContentPartPr>
            <p14:xfrm>
              <a:off x="10107556" y="2458702"/>
              <a:ext cx="262080" cy="1227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EA70D907-4A35-9F20-A900-3B6F054805D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098556" y="2449702"/>
                <a:ext cx="2797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9E8D97DE-A206-FA1C-3C7E-8794ABABE751}"/>
                  </a:ext>
                </a:extLst>
              </p14:cNvPr>
              <p14:cNvContentPartPr/>
              <p14:nvPr/>
            </p14:nvContentPartPr>
            <p14:xfrm>
              <a:off x="10470076" y="2592262"/>
              <a:ext cx="29880" cy="39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9E8D97DE-A206-FA1C-3C7E-8794ABABE75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461436" y="2583262"/>
                <a:ext cx="475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47425DD-C495-2611-CA07-729A058415A7}"/>
                  </a:ext>
                </a:extLst>
              </p14:cNvPr>
              <p14:cNvContentPartPr/>
              <p14:nvPr/>
            </p14:nvContentPartPr>
            <p14:xfrm>
              <a:off x="10625596" y="2482462"/>
              <a:ext cx="443160" cy="1083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47425DD-C495-2611-CA07-729A058415A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616596" y="2473822"/>
                <a:ext cx="4608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8F5E721-94AD-70FB-7E2B-10CED04E5F4F}"/>
                  </a:ext>
                </a:extLst>
              </p14:cNvPr>
              <p14:cNvContentPartPr/>
              <p14:nvPr/>
            </p14:nvContentPartPr>
            <p14:xfrm>
              <a:off x="11241556" y="2617462"/>
              <a:ext cx="16920" cy="136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8F5E721-94AD-70FB-7E2B-10CED04E5F4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232916" y="2608822"/>
                <a:ext cx="34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F12F7630-F36A-3119-D5D4-346D8C9006D5}"/>
                  </a:ext>
                </a:extLst>
              </p14:cNvPr>
              <p14:cNvContentPartPr/>
              <p14:nvPr/>
            </p14:nvContentPartPr>
            <p14:xfrm>
              <a:off x="9584116" y="2842462"/>
              <a:ext cx="15480" cy="1695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F12F7630-F36A-3119-D5D4-346D8C9006D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575476" y="2833822"/>
                <a:ext cx="33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FD711832-226F-35C4-DE01-3AD72FF12D36}"/>
                  </a:ext>
                </a:extLst>
              </p14:cNvPr>
              <p14:cNvContentPartPr/>
              <p14:nvPr/>
            </p14:nvContentPartPr>
            <p14:xfrm>
              <a:off x="9504916" y="2789542"/>
              <a:ext cx="151920" cy="878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FD711832-226F-35C4-DE01-3AD72FF12D3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495916" y="2780902"/>
                <a:ext cx="1695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1D459C12-DDCC-B061-D7EF-747455243C62}"/>
                  </a:ext>
                </a:extLst>
              </p14:cNvPr>
              <p14:cNvContentPartPr/>
              <p14:nvPr/>
            </p14:nvContentPartPr>
            <p14:xfrm>
              <a:off x="9660076" y="2775142"/>
              <a:ext cx="396720" cy="2163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1D459C12-DDCC-B061-D7EF-747455243C6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651076" y="2766502"/>
                <a:ext cx="4143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6A96957-D40B-7365-214E-DBD653640E28}"/>
                  </a:ext>
                </a:extLst>
              </p14:cNvPr>
              <p14:cNvContentPartPr/>
              <p14:nvPr/>
            </p14:nvContentPartPr>
            <p14:xfrm>
              <a:off x="10077316" y="2849662"/>
              <a:ext cx="100080" cy="885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6A96957-D40B-7365-214E-DBD653640E2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068316" y="2841022"/>
                <a:ext cx="1177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75E298CE-094F-5C79-E3EA-22E8F0FCEC25}"/>
                  </a:ext>
                </a:extLst>
              </p14:cNvPr>
              <p14:cNvContentPartPr/>
              <p14:nvPr/>
            </p14:nvContentPartPr>
            <p14:xfrm>
              <a:off x="10243996" y="2880622"/>
              <a:ext cx="87480" cy="309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75E298CE-094F-5C79-E3EA-22E8F0FCEC2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235356" y="2871982"/>
                <a:ext cx="10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5D033E17-0E3E-D628-46BD-CB5E15E71882}"/>
                  </a:ext>
                </a:extLst>
              </p14:cNvPr>
              <p14:cNvContentPartPr/>
              <p14:nvPr/>
            </p14:nvContentPartPr>
            <p14:xfrm>
              <a:off x="10462876" y="2819422"/>
              <a:ext cx="132120" cy="1483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5D033E17-0E3E-D628-46BD-CB5E15E7188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454236" y="2810422"/>
                <a:ext cx="1497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4BB035A7-4389-E40C-D3F1-94B2E244507C}"/>
                  </a:ext>
                </a:extLst>
              </p14:cNvPr>
              <p14:cNvContentPartPr/>
              <p14:nvPr/>
            </p14:nvContentPartPr>
            <p14:xfrm>
              <a:off x="10689316" y="2752102"/>
              <a:ext cx="2520" cy="36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4BB035A7-4389-E40C-D3F1-94B2E244507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680676" y="2743462"/>
                <a:ext cx="201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B852429A-E421-F541-46E3-7A5C93426564}"/>
                  </a:ext>
                </a:extLst>
              </p14:cNvPr>
              <p14:cNvContentPartPr/>
              <p14:nvPr/>
            </p14:nvContentPartPr>
            <p14:xfrm>
              <a:off x="10587796" y="2751022"/>
              <a:ext cx="270360" cy="2466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B852429A-E421-F541-46E3-7A5C9342656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578796" y="2742382"/>
                <a:ext cx="2880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5F99863-686F-5949-49D6-04C3E8A8B3BD}"/>
                  </a:ext>
                </a:extLst>
              </p14:cNvPr>
              <p14:cNvContentPartPr/>
              <p14:nvPr/>
            </p14:nvContentPartPr>
            <p14:xfrm>
              <a:off x="10874716" y="2770822"/>
              <a:ext cx="135000" cy="1303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5F99863-686F-5949-49D6-04C3E8A8B3B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865716" y="2762182"/>
                <a:ext cx="1526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02E3A973-39DD-EF09-E2A4-38BF4049217A}"/>
                  </a:ext>
                </a:extLst>
              </p14:cNvPr>
              <p14:cNvContentPartPr/>
              <p14:nvPr/>
            </p14:nvContentPartPr>
            <p14:xfrm>
              <a:off x="10922596" y="2811142"/>
              <a:ext cx="157320" cy="799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02E3A973-39DD-EF09-E2A4-38BF4049217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913956" y="2802142"/>
                <a:ext cx="1749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11B0EC52-184E-66F7-08D4-C6C43C077D55}"/>
                  </a:ext>
                </a:extLst>
              </p14:cNvPr>
              <p14:cNvContentPartPr/>
              <p14:nvPr/>
            </p14:nvContentPartPr>
            <p14:xfrm>
              <a:off x="11123836" y="2797462"/>
              <a:ext cx="237240" cy="694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11B0EC52-184E-66F7-08D4-C6C43C077D5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114836" y="2788462"/>
                <a:ext cx="2548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E6715E7-E104-9E00-7D4E-F5EC688ACA5D}"/>
                  </a:ext>
                </a:extLst>
              </p14:cNvPr>
              <p14:cNvContentPartPr/>
              <p14:nvPr/>
            </p14:nvContentPartPr>
            <p14:xfrm>
              <a:off x="11405716" y="2774422"/>
              <a:ext cx="122760" cy="1051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E6715E7-E104-9E00-7D4E-F5EC688ACA5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396716" y="2765422"/>
                <a:ext cx="1404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0A9506F-9B8D-7449-B332-1BE01B0073E9}"/>
                  </a:ext>
                </a:extLst>
              </p14:cNvPr>
              <p14:cNvContentPartPr/>
              <p14:nvPr/>
            </p14:nvContentPartPr>
            <p14:xfrm>
              <a:off x="9517876" y="3215782"/>
              <a:ext cx="238320" cy="2631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0A9506F-9B8D-7449-B332-1BE01B0073E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509236" y="3206782"/>
                <a:ext cx="2559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1A05CD1-4818-A31F-879A-3EDE8F1171EA}"/>
                  </a:ext>
                </a:extLst>
              </p14:cNvPr>
              <p14:cNvContentPartPr/>
              <p14:nvPr/>
            </p14:nvContentPartPr>
            <p14:xfrm>
              <a:off x="9837916" y="3207862"/>
              <a:ext cx="144000" cy="1843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1A05CD1-4818-A31F-879A-3EDE8F1171E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829276" y="3199222"/>
                <a:ext cx="1616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0C7F0F31-DC68-5CDC-EF82-DF1664DD45FC}"/>
                  </a:ext>
                </a:extLst>
              </p14:cNvPr>
              <p14:cNvContentPartPr/>
              <p14:nvPr/>
            </p14:nvContentPartPr>
            <p14:xfrm>
              <a:off x="10006036" y="3215422"/>
              <a:ext cx="92160" cy="1728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0C7F0F31-DC68-5CDC-EF82-DF1664DD45F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997396" y="3206782"/>
                <a:ext cx="1098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1F7D88F-17B5-9405-2187-A8114A460D6B}"/>
                  </a:ext>
                </a:extLst>
              </p14:cNvPr>
              <p14:cNvContentPartPr/>
              <p14:nvPr/>
            </p14:nvContentPartPr>
            <p14:xfrm>
              <a:off x="10123396" y="3306862"/>
              <a:ext cx="104760" cy="1692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1F7D88F-17B5-9405-2187-A8114A460D6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114756" y="3297862"/>
                <a:ext cx="1224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D146A27F-FF3B-B27D-6737-D08FFA74DC2F}"/>
                  </a:ext>
                </a:extLst>
              </p14:cNvPr>
              <p14:cNvContentPartPr/>
              <p14:nvPr/>
            </p14:nvContentPartPr>
            <p14:xfrm>
              <a:off x="10167676" y="3266182"/>
              <a:ext cx="342360" cy="1278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D146A27F-FF3B-B27D-6737-D08FFA74DC2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159036" y="3257182"/>
                <a:ext cx="360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5AA40CE6-760E-CF9A-C47D-2702876167F6}"/>
                  </a:ext>
                </a:extLst>
              </p14:cNvPr>
              <p14:cNvContentPartPr/>
              <p14:nvPr/>
            </p14:nvContentPartPr>
            <p14:xfrm>
              <a:off x="10669876" y="3143422"/>
              <a:ext cx="180360" cy="2016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5AA40CE6-760E-CF9A-C47D-2702876167F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661236" y="3134782"/>
                <a:ext cx="1980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F335AF74-091F-72EC-BD97-6E5A9393A62D}"/>
                  </a:ext>
                </a:extLst>
              </p14:cNvPr>
              <p14:cNvContentPartPr/>
              <p14:nvPr/>
            </p14:nvContentPartPr>
            <p14:xfrm>
              <a:off x="10967236" y="3163582"/>
              <a:ext cx="52560" cy="1317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F335AF74-091F-72EC-BD97-6E5A9393A62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958236" y="3154582"/>
                <a:ext cx="702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BFD60C19-D239-3E91-0B4E-C6DC5745A853}"/>
                  </a:ext>
                </a:extLst>
              </p14:cNvPr>
              <p14:cNvContentPartPr/>
              <p14:nvPr/>
            </p14:nvContentPartPr>
            <p14:xfrm>
              <a:off x="10983076" y="3099142"/>
              <a:ext cx="131400" cy="2016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BFD60C19-D239-3E91-0B4E-C6DC5745A85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974076" y="3090502"/>
                <a:ext cx="1490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2FBC7E6-69C4-C169-C64A-C7702E9DB76F}"/>
                  </a:ext>
                </a:extLst>
              </p14:cNvPr>
              <p14:cNvContentPartPr/>
              <p14:nvPr/>
            </p14:nvContentPartPr>
            <p14:xfrm>
              <a:off x="11160916" y="3156022"/>
              <a:ext cx="93960" cy="14580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2FBC7E6-69C4-C169-C64A-C7702E9DB76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152276" y="3147382"/>
                <a:ext cx="111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8229FCEE-93DD-4BD8-0BFC-C66E35AB2C95}"/>
                  </a:ext>
                </a:extLst>
              </p14:cNvPr>
              <p14:cNvContentPartPr/>
              <p14:nvPr/>
            </p14:nvContentPartPr>
            <p14:xfrm>
              <a:off x="11308516" y="3266182"/>
              <a:ext cx="19800" cy="1584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8229FCEE-93DD-4BD8-0BFC-C66E35AB2C9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299876" y="3257182"/>
                <a:ext cx="374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117CD94-3B45-2E14-15DC-5FDE14E654C7}"/>
                  </a:ext>
                </a:extLst>
              </p14:cNvPr>
              <p14:cNvContentPartPr/>
              <p14:nvPr/>
            </p14:nvContentPartPr>
            <p14:xfrm>
              <a:off x="11250196" y="3274102"/>
              <a:ext cx="171360" cy="1875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117CD94-3B45-2E14-15DC-5FDE14E654C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241556" y="3265102"/>
                <a:ext cx="1890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D9BDC3E-165F-8FDD-355D-3B5F992F2606}"/>
                  </a:ext>
                </a:extLst>
              </p14:cNvPr>
              <p14:cNvContentPartPr/>
              <p14:nvPr/>
            </p14:nvContentPartPr>
            <p14:xfrm>
              <a:off x="9448036" y="247582"/>
              <a:ext cx="51840" cy="13125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D9BDC3E-165F-8FDD-355D-3B5F992F260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439036" y="238582"/>
                <a:ext cx="69480" cy="13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5BB8798-4BA4-BEEF-D905-15E6B34D1142}"/>
                  </a:ext>
                </a:extLst>
              </p14:cNvPr>
              <p14:cNvContentPartPr/>
              <p14:nvPr/>
            </p14:nvContentPartPr>
            <p14:xfrm>
              <a:off x="9315556" y="1452862"/>
              <a:ext cx="2342880" cy="766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5BB8798-4BA4-BEEF-D905-15E6B34D114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306556" y="1444222"/>
                <a:ext cx="23605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8DB2AF1-4F74-F52A-7D76-6BD2923A7578}"/>
                  </a:ext>
                </a:extLst>
              </p14:cNvPr>
              <p14:cNvContentPartPr/>
              <p14:nvPr/>
            </p14:nvContentPartPr>
            <p14:xfrm>
              <a:off x="11609476" y="1402822"/>
              <a:ext cx="169200" cy="1839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8DB2AF1-4F74-F52A-7D76-6BD2923A757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600476" y="1394182"/>
                <a:ext cx="1868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06E5C05-FA54-255E-506C-C8C57E89AAF8}"/>
                  </a:ext>
                </a:extLst>
              </p14:cNvPr>
              <p14:cNvContentPartPr/>
              <p14:nvPr/>
            </p14:nvContentPartPr>
            <p14:xfrm>
              <a:off x="9392956" y="101782"/>
              <a:ext cx="230400" cy="1821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06E5C05-FA54-255E-506C-C8C57E89AAF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383956" y="92782"/>
                <a:ext cx="2480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1DD8840-2CE1-6376-A740-B2391DFF5E15}"/>
                  </a:ext>
                </a:extLst>
              </p14:cNvPr>
              <p14:cNvContentPartPr/>
              <p14:nvPr/>
            </p14:nvContentPartPr>
            <p14:xfrm>
              <a:off x="9365596" y="294022"/>
              <a:ext cx="2276640" cy="1411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1DD8840-2CE1-6376-A740-B2391DFF5E1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356596" y="285382"/>
                <a:ext cx="22942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7C70C810-5EFD-F329-B2AD-AD466EEEBD49}"/>
                  </a:ext>
                </a:extLst>
              </p14:cNvPr>
              <p14:cNvContentPartPr/>
              <p14:nvPr/>
            </p14:nvContentPartPr>
            <p14:xfrm>
              <a:off x="11492836" y="206902"/>
              <a:ext cx="74160" cy="16117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7C70C810-5EFD-F329-B2AD-AD466EEEBD4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483836" y="198262"/>
                <a:ext cx="91800" cy="16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F72759C-C996-331F-7BED-D5C07EFDE397}"/>
                  </a:ext>
                </a:extLst>
              </p14:cNvPr>
              <p14:cNvContentPartPr/>
              <p14:nvPr/>
            </p14:nvContentPartPr>
            <p14:xfrm>
              <a:off x="11422996" y="1722502"/>
              <a:ext cx="214200" cy="1692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F72759C-C996-331F-7BED-D5C07EFDE39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413996" y="1713502"/>
                <a:ext cx="2318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42DD48C-4F55-6A92-96E1-14AFB1442FB2}"/>
                  </a:ext>
                </a:extLst>
              </p14:cNvPr>
              <p14:cNvContentPartPr/>
              <p14:nvPr/>
            </p14:nvContentPartPr>
            <p14:xfrm>
              <a:off x="9057436" y="358102"/>
              <a:ext cx="221760" cy="1515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42DD48C-4F55-6A92-96E1-14AFB1442FB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048436" y="349462"/>
                <a:ext cx="2394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E2523D6-4E5D-AEE8-435A-9C9D823C2265}"/>
                  </a:ext>
                </a:extLst>
              </p14:cNvPr>
              <p14:cNvContentPartPr/>
              <p14:nvPr/>
            </p14:nvContentPartPr>
            <p14:xfrm>
              <a:off x="9149236" y="1626742"/>
              <a:ext cx="87120" cy="1742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E2523D6-4E5D-AEE8-435A-9C9D823C226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140596" y="1618102"/>
                <a:ext cx="104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8CCA607A-A1BD-7CA1-ABF9-A00C87FFACD3}"/>
                  </a:ext>
                </a:extLst>
              </p14:cNvPr>
              <p14:cNvContentPartPr/>
              <p14:nvPr/>
            </p14:nvContentPartPr>
            <p14:xfrm>
              <a:off x="9177676" y="1615942"/>
              <a:ext cx="154080" cy="2008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8CCA607A-A1BD-7CA1-ABF9-A00C87FFACD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168676" y="1607302"/>
                <a:ext cx="1717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296D67A-8663-747B-DC7D-5F52F4D704A6}"/>
                  </a:ext>
                </a:extLst>
              </p14:cNvPr>
              <p14:cNvContentPartPr/>
              <p14:nvPr/>
            </p14:nvContentPartPr>
            <p14:xfrm>
              <a:off x="11704876" y="167662"/>
              <a:ext cx="15480" cy="1026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296D67A-8663-747B-DC7D-5F52F4D704A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696236" y="159022"/>
                <a:ext cx="331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0739276-B45D-E0A8-6EAA-DD851DACD6CB}"/>
                  </a:ext>
                </a:extLst>
              </p14:cNvPr>
              <p14:cNvContentPartPr/>
              <p14:nvPr/>
            </p14:nvContentPartPr>
            <p14:xfrm>
              <a:off x="11651236" y="105742"/>
              <a:ext cx="198000" cy="2034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0739276-B45D-E0A8-6EAA-DD851DACD6C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642596" y="97102"/>
                <a:ext cx="2156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EFB3C27C-546A-56A5-B578-55D62FC5F256}"/>
                  </a:ext>
                </a:extLst>
              </p14:cNvPr>
              <p14:cNvContentPartPr/>
              <p14:nvPr/>
            </p14:nvContentPartPr>
            <p14:xfrm>
              <a:off x="9453076" y="1840582"/>
              <a:ext cx="96480" cy="1501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EFB3C27C-546A-56A5-B578-55D62FC5F25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444436" y="1831582"/>
                <a:ext cx="1141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BEE410B8-BEF8-F01D-D2C0-82CD8B7EF7A9}"/>
                  </a:ext>
                </a:extLst>
              </p14:cNvPr>
              <p14:cNvContentPartPr/>
              <p14:nvPr/>
            </p14:nvContentPartPr>
            <p14:xfrm>
              <a:off x="9537316" y="1816102"/>
              <a:ext cx="32760" cy="1850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BEE410B8-BEF8-F01D-D2C0-82CD8B7EF7A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528316" y="1807462"/>
                <a:ext cx="504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92E5EB5-7879-25FB-9B9B-1DE41F147D50}"/>
                  </a:ext>
                </a:extLst>
              </p14:cNvPr>
              <p14:cNvContentPartPr/>
              <p14:nvPr/>
            </p14:nvContentPartPr>
            <p14:xfrm>
              <a:off x="9494836" y="1887742"/>
              <a:ext cx="296640" cy="738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92E5EB5-7879-25FB-9B9B-1DE41F147D5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486196" y="1878742"/>
                <a:ext cx="314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270E175-470A-B695-188B-F9DC00B35B71}"/>
                  </a:ext>
                </a:extLst>
              </p14:cNvPr>
              <p14:cNvContentPartPr/>
              <p14:nvPr/>
            </p14:nvContentPartPr>
            <p14:xfrm>
              <a:off x="9791476" y="1772542"/>
              <a:ext cx="119160" cy="2642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270E175-470A-B695-188B-F9DC00B35B7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782476" y="1763542"/>
                <a:ext cx="1368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498A5846-61D4-8532-A0CC-2715D5FCDB7A}"/>
                  </a:ext>
                </a:extLst>
              </p14:cNvPr>
              <p14:cNvContentPartPr/>
              <p14:nvPr/>
            </p14:nvContentPartPr>
            <p14:xfrm>
              <a:off x="9969676" y="1761382"/>
              <a:ext cx="348480" cy="1936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498A5846-61D4-8532-A0CC-2715D5FCDB7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960676" y="1752742"/>
                <a:ext cx="3661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63161F72-2835-0641-DC49-E71D88E1D230}"/>
                  </a:ext>
                </a:extLst>
              </p14:cNvPr>
              <p14:cNvContentPartPr/>
              <p14:nvPr/>
            </p14:nvContentPartPr>
            <p14:xfrm>
              <a:off x="10317076" y="1866862"/>
              <a:ext cx="189000" cy="554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63161F72-2835-0641-DC49-E71D88E1D23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308436" y="1857862"/>
                <a:ext cx="2066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69B124B7-CE77-7933-F18E-54A2321435A8}"/>
                  </a:ext>
                </a:extLst>
              </p14:cNvPr>
              <p14:cNvContentPartPr/>
              <p14:nvPr/>
            </p14:nvContentPartPr>
            <p14:xfrm>
              <a:off x="10268836" y="1653022"/>
              <a:ext cx="15480" cy="25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69B124B7-CE77-7933-F18E-54A2321435A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260196" y="1644382"/>
                <a:ext cx="331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55AC9772-9021-9537-1703-4FDC265FE757}"/>
                  </a:ext>
                </a:extLst>
              </p14:cNvPr>
              <p14:cNvContentPartPr/>
              <p14:nvPr/>
            </p14:nvContentPartPr>
            <p14:xfrm>
              <a:off x="10672036" y="1839142"/>
              <a:ext cx="480600" cy="828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55AC9772-9021-9537-1703-4FDC265FE75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663036" y="1830502"/>
                <a:ext cx="498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25B30D4E-E9EF-F0B0-BD34-18B8CCF7D1E3}"/>
                  </a:ext>
                </a:extLst>
              </p14:cNvPr>
              <p14:cNvContentPartPr/>
              <p14:nvPr/>
            </p14:nvContentPartPr>
            <p14:xfrm>
              <a:off x="9498076" y="2215702"/>
              <a:ext cx="120240" cy="1411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25B30D4E-E9EF-F0B0-BD34-18B8CCF7D1E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489076" y="2206702"/>
                <a:ext cx="1378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3584D398-1AF2-5166-7B20-C3B541C586B9}"/>
                  </a:ext>
                </a:extLst>
              </p14:cNvPr>
              <p14:cNvContentPartPr/>
              <p14:nvPr/>
            </p14:nvContentPartPr>
            <p14:xfrm>
              <a:off x="9513556" y="2135782"/>
              <a:ext cx="149040" cy="1695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3584D398-1AF2-5166-7B20-C3B541C586B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504556" y="2126782"/>
                <a:ext cx="1666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593FEF6C-16A1-356C-A29F-04A06ABD0B04}"/>
                  </a:ext>
                </a:extLst>
              </p14:cNvPr>
              <p14:cNvContentPartPr/>
              <p14:nvPr/>
            </p14:nvContentPartPr>
            <p14:xfrm>
              <a:off x="9860596" y="2182222"/>
              <a:ext cx="186840" cy="1209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593FEF6C-16A1-356C-A29F-04A06ABD0B04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851956" y="2173222"/>
                <a:ext cx="204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01C7F0A4-A5ED-3BBA-953A-B3DDF9618193}"/>
                  </a:ext>
                </a:extLst>
              </p14:cNvPr>
              <p14:cNvContentPartPr/>
              <p14:nvPr/>
            </p14:nvContentPartPr>
            <p14:xfrm>
              <a:off x="10143916" y="2121742"/>
              <a:ext cx="186840" cy="1249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01C7F0A4-A5ED-3BBA-953A-B3DDF961819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134916" y="2112742"/>
                <a:ext cx="2044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83F4F846-1C8B-CAF2-A19F-B2808034BFAB}"/>
                  </a:ext>
                </a:extLst>
              </p14:cNvPr>
              <p14:cNvContentPartPr/>
              <p14:nvPr/>
            </p14:nvContentPartPr>
            <p14:xfrm>
              <a:off x="10366396" y="2109142"/>
              <a:ext cx="162720" cy="2268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83F4F846-1C8B-CAF2-A19F-B2808034BFA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357756" y="2100502"/>
                <a:ext cx="1803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902A024-D2F8-D4EC-8B88-A9E87B834B7B}"/>
                  </a:ext>
                </a:extLst>
              </p14:cNvPr>
              <p14:cNvContentPartPr/>
              <p14:nvPr/>
            </p14:nvContentPartPr>
            <p14:xfrm>
              <a:off x="10753396" y="2147662"/>
              <a:ext cx="298440" cy="946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902A024-D2F8-D4EC-8B88-A9E87B834B7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744756" y="2139022"/>
                <a:ext cx="316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CFF569E-300F-C021-CB41-8049031E4A47}"/>
                  </a:ext>
                </a:extLst>
              </p14:cNvPr>
              <p14:cNvContentPartPr/>
              <p14:nvPr/>
            </p14:nvContentPartPr>
            <p14:xfrm>
              <a:off x="11156236" y="2070622"/>
              <a:ext cx="271080" cy="1656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CFF569E-300F-C021-CB41-8049031E4A4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1147236" y="2061622"/>
                <a:ext cx="2887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BB9BA014-F77A-66FE-92E2-5A888FCD9F54}"/>
                  </a:ext>
                </a:extLst>
              </p14:cNvPr>
              <p14:cNvContentPartPr/>
              <p14:nvPr/>
            </p14:nvContentPartPr>
            <p14:xfrm>
              <a:off x="8859796" y="975862"/>
              <a:ext cx="1065600" cy="25308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BB9BA014-F77A-66FE-92E2-5A888FCD9F5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851156" y="967222"/>
                <a:ext cx="10832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15B5DDBA-73DA-7234-0C8A-1600E4753763}"/>
                  </a:ext>
                </a:extLst>
              </p14:cNvPr>
              <p14:cNvContentPartPr/>
              <p14:nvPr/>
            </p14:nvContentPartPr>
            <p14:xfrm>
              <a:off x="8731996" y="1212022"/>
              <a:ext cx="536040" cy="27205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15B5DDBA-73DA-7234-0C8A-1600E475376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722996" y="1203382"/>
                <a:ext cx="553680" cy="27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D456ACB9-D38C-FFCD-B158-041B1CCAFC87}"/>
                  </a:ext>
                </a:extLst>
              </p14:cNvPr>
              <p14:cNvContentPartPr/>
              <p14:nvPr/>
            </p14:nvContentPartPr>
            <p14:xfrm>
              <a:off x="9289996" y="3810142"/>
              <a:ext cx="115200" cy="1152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D456ACB9-D38C-FFCD-B158-041B1CCAFC8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281356" y="3801502"/>
                <a:ext cx="1328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8A8BB6F-2A27-E412-D5FA-479C4E2F6F49}"/>
                  </a:ext>
                </a:extLst>
              </p14:cNvPr>
              <p14:cNvContentPartPr/>
              <p14:nvPr/>
            </p14:nvContentPartPr>
            <p14:xfrm>
              <a:off x="9584116" y="3656782"/>
              <a:ext cx="136080" cy="158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8A8BB6F-2A27-E412-D5FA-479C4E2F6F49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575476" y="3647782"/>
                <a:ext cx="1537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0E339CD3-9731-1926-FEAB-E152DD822742}"/>
                  </a:ext>
                </a:extLst>
              </p14:cNvPr>
              <p14:cNvContentPartPr/>
              <p14:nvPr/>
            </p14:nvContentPartPr>
            <p14:xfrm>
              <a:off x="9594196" y="3698542"/>
              <a:ext cx="176760" cy="108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0E339CD3-9731-1926-FEAB-E152DD82274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585196" y="3689542"/>
                <a:ext cx="194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23B6A33B-15B3-3DF7-AD47-D8DB81BBF297}"/>
                  </a:ext>
                </a:extLst>
              </p14:cNvPr>
              <p14:cNvContentPartPr/>
              <p14:nvPr/>
            </p14:nvContentPartPr>
            <p14:xfrm>
              <a:off x="9770956" y="3601342"/>
              <a:ext cx="50760" cy="1468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23B6A33B-15B3-3DF7-AD47-D8DB81BBF29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762316" y="3592702"/>
                <a:ext cx="684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F310749A-1001-DF6D-722C-78CC1E3B3E47}"/>
                  </a:ext>
                </a:extLst>
              </p14:cNvPr>
              <p14:cNvContentPartPr/>
              <p14:nvPr/>
            </p14:nvContentPartPr>
            <p14:xfrm>
              <a:off x="10036996" y="3548782"/>
              <a:ext cx="172800" cy="1479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F310749A-1001-DF6D-722C-78CC1E3B3E4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028356" y="3540142"/>
                <a:ext cx="1904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ADB1449-E7F2-F373-A5EF-16B329044DE5}"/>
                  </a:ext>
                </a:extLst>
              </p14:cNvPr>
              <p14:cNvContentPartPr/>
              <p14:nvPr/>
            </p14:nvContentPartPr>
            <p14:xfrm>
              <a:off x="10264876" y="3646702"/>
              <a:ext cx="232560" cy="4680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ADB1449-E7F2-F373-A5EF-16B329044DE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255876" y="3638062"/>
                <a:ext cx="2502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AF86F77-68A4-19E8-606F-158478BCF7C6}"/>
                  </a:ext>
                </a:extLst>
              </p14:cNvPr>
              <p14:cNvContentPartPr/>
              <p14:nvPr/>
            </p14:nvContentPartPr>
            <p14:xfrm>
              <a:off x="10518316" y="3528622"/>
              <a:ext cx="216720" cy="1638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AF86F77-68A4-19E8-606F-158478BCF7C6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509316" y="3519982"/>
                <a:ext cx="2343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42F9AA6F-1BC3-08F5-8A1B-DCF2B552B1C2}"/>
                  </a:ext>
                </a:extLst>
              </p14:cNvPr>
              <p14:cNvContentPartPr/>
              <p14:nvPr/>
            </p14:nvContentPartPr>
            <p14:xfrm>
              <a:off x="10771396" y="3607102"/>
              <a:ext cx="135720" cy="694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42F9AA6F-1BC3-08F5-8A1B-DCF2B552B1C2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762756" y="3598462"/>
                <a:ext cx="1533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B6C5CC6E-ED57-B9B0-2829-E493E87B95B5}"/>
                  </a:ext>
                </a:extLst>
              </p14:cNvPr>
              <p14:cNvContentPartPr/>
              <p14:nvPr/>
            </p14:nvContentPartPr>
            <p14:xfrm>
              <a:off x="10926916" y="3486502"/>
              <a:ext cx="119520" cy="1944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B6C5CC6E-ED57-B9B0-2829-E493E87B95B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917916" y="3477502"/>
                <a:ext cx="137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99556FC-74F6-F4AD-E005-FB9297367662}"/>
                  </a:ext>
                </a:extLst>
              </p14:cNvPr>
              <p14:cNvContentPartPr/>
              <p14:nvPr/>
            </p14:nvContentPartPr>
            <p14:xfrm>
              <a:off x="11099356" y="3511702"/>
              <a:ext cx="112320" cy="1710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99556FC-74F6-F4AD-E005-FB929736766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1090356" y="3502702"/>
                <a:ext cx="1299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944CF07-7D02-29A8-C4A2-5498086E18E6}"/>
                  </a:ext>
                </a:extLst>
              </p14:cNvPr>
              <p14:cNvContentPartPr/>
              <p14:nvPr/>
            </p14:nvContentPartPr>
            <p14:xfrm>
              <a:off x="11279716" y="3508462"/>
              <a:ext cx="123480" cy="1641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944CF07-7D02-29A8-C4A2-5498086E18E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271076" y="3499822"/>
                <a:ext cx="141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434B7DB5-E696-FD11-2445-2CF398D2323A}"/>
                  </a:ext>
                </a:extLst>
              </p14:cNvPr>
              <p14:cNvContentPartPr/>
              <p14:nvPr/>
            </p14:nvContentPartPr>
            <p14:xfrm>
              <a:off x="11331196" y="3564982"/>
              <a:ext cx="572400" cy="1274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434B7DB5-E696-FD11-2445-2CF398D2323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1322556" y="3556342"/>
                <a:ext cx="5900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06B2C153-4226-AB52-06AA-401D61217C80}"/>
                  </a:ext>
                </a:extLst>
              </p14:cNvPr>
              <p14:cNvContentPartPr/>
              <p14:nvPr/>
            </p14:nvContentPartPr>
            <p14:xfrm>
              <a:off x="9893716" y="818542"/>
              <a:ext cx="205920" cy="3600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06B2C153-4226-AB52-06AA-401D61217C80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9885076" y="809542"/>
                <a:ext cx="22356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BAD1E04-FFD6-C046-55C2-D7D9D57FE150}"/>
                  </a:ext>
                </a:extLst>
              </p14:cNvPr>
              <p14:cNvContentPartPr/>
              <p14:nvPr/>
            </p14:nvContentPartPr>
            <p14:xfrm>
              <a:off x="10030156" y="786502"/>
              <a:ext cx="185760" cy="35568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BAD1E04-FFD6-C046-55C2-D7D9D57FE15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021156" y="777862"/>
                <a:ext cx="20340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29D0E28C-09C3-0340-5ACB-96040C0622F0}"/>
                  </a:ext>
                </a:extLst>
              </p14:cNvPr>
              <p14:cNvContentPartPr/>
              <p14:nvPr/>
            </p14:nvContentPartPr>
            <p14:xfrm>
              <a:off x="10440196" y="638542"/>
              <a:ext cx="114840" cy="1803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29D0E28C-09C3-0340-5ACB-96040C0622F0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431556" y="629542"/>
                <a:ext cx="1324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55D7065C-FFA6-0F8D-B390-2377F539CE76}"/>
                  </a:ext>
                </a:extLst>
              </p14:cNvPr>
              <p14:cNvContentPartPr/>
              <p14:nvPr/>
            </p14:nvContentPartPr>
            <p14:xfrm>
              <a:off x="10517236" y="573022"/>
              <a:ext cx="130320" cy="2185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55D7065C-FFA6-0F8D-B390-2377F539CE7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508236" y="564382"/>
                <a:ext cx="1479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EEFBD58B-730A-277D-D801-4453B722CF5D}"/>
                  </a:ext>
                </a:extLst>
              </p14:cNvPr>
              <p14:cNvContentPartPr/>
              <p14:nvPr/>
            </p14:nvContentPartPr>
            <p14:xfrm>
              <a:off x="295756" y="1166662"/>
              <a:ext cx="134640" cy="1868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EEFBD58B-730A-277D-D801-4453B722CF5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86756" y="1158022"/>
                <a:ext cx="1522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CC4E02D9-D97C-679E-8335-D3D67AED2B45}"/>
                  </a:ext>
                </a:extLst>
              </p14:cNvPr>
              <p14:cNvContentPartPr/>
              <p14:nvPr/>
            </p14:nvContentPartPr>
            <p14:xfrm>
              <a:off x="526876" y="1230022"/>
              <a:ext cx="143280" cy="997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CC4E02D9-D97C-679E-8335-D3D67AED2B45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18236" y="1221382"/>
                <a:ext cx="1609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1B39406F-946E-22F2-CDCE-CAFCDC137C3F}"/>
                  </a:ext>
                </a:extLst>
              </p14:cNvPr>
              <p14:cNvContentPartPr/>
              <p14:nvPr/>
            </p14:nvContentPartPr>
            <p14:xfrm>
              <a:off x="682756" y="1284742"/>
              <a:ext cx="100800" cy="15624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1B39406F-946E-22F2-CDCE-CAFCDC137C3F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74116" y="1275742"/>
                <a:ext cx="1184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F88B6DE1-F3B1-B6EA-90FA-0FEA59F6B948}"/>
                  </a:ext>
                </a:extLst>
              </p14:cNvPr>
              <p14:cNvContentPartPr/>
              <p14:nvPr/>
            </p14:nvContentPartPr>
            <p14:xfrm>
              <a:off x="704716" y="1409662"/>
              <a:ext cx="111960" cy="18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F88B6DE1-F3B1-B6EA-90FA-0FEA59F6B94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95716" y="1400662"/>
                <a:ext cx="1296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6E4AE247-CEA5-1056-248F-9D454A8618B4}"/>
                  </a:ext>
                </a:extLst>
              </p14:cNvPr>
              <p14:cNvContentPartPr/>
              <p14:nvPr/>
            </p14:nvContentPartPr>
            <p14:xfrm>
              <a:off x="926116" y="1258462"/>
              <a:ext cx="156600" cy="720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6E4AE247-CEA5-1056-248F-9D454A8618B4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17116" y="1249822"/>
                <a:ext cx="174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27E27741-F613-5BAA-EC83-DECD62C08B29}"/>
                  </a:ext>
                </a:extLst>
              </p14:cNvPr>
              <p14:cNvContentPartPr/>
              <p14:nvPr/>
            </p14:nvContentPartPr>
            <p14:xfrm>
              <a:off x="255436" y="741142"/>
              <a:ext cx="125280" cy="1990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27E27741-F613-5BAA-EC83-DECD62C08B29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46796" y="732502"/>
                <a:ext cx="142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16992C2C-5CB1-7934-68E4-59360979DB2B}"/>
                  </a:ext>
                </a:extLst>
              </p14:cNvPr>
              <p14:cNvContentPartPr/>
              <p14:nvPr/>
            </p14:nvContentPartPr>
            <p14:xfrm>
              <a:off x="497356" y="797662"/>
              <a:ext cx="31320" cy="1231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16992C2C-5CB1-7934-68E4-59360979DB2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88356" y="789022"/>
                <a:ext cx="489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44DB45AB-6519-43E8-AF9E-821B771ABCA9}"/>
                  </a:ext>
                </a:extLst>
              </p14:cNvPr>
              <p14:cNvContentPartPr/>
              <p14:nvPr/>
            </p14:nvContentPartPr>
            <p14:xfrm>
              <a:off x="478996" y="755902"/>
              <a:ext cx="290160" cy="15444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44DB45AB-6519-43E8-AF9E-821B771ABCA9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70356" y="746902"/>
                <a:ext cx="3078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5CCBD39E-F135-5D83-3FEC-C43845CE8AB8}"/>
                  </a:ext>
                </a:extLst>
              </p14:cNvPr>
              <p14:cNvContentPartPr/>
              <p14:nvPr/>
            </p14:nvContentPartPr>
            <p14:xfrm>
              <a:off x="1233196" y="1062982"/>
              <a:ext cx="141840" cy="16596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5CCBD39E-F135-5D83-3FEC-C43845CE8AB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224556" y="1054342"/>
                <a:ext cx="1594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1C7B3934-70F0-3E28-1E57-6288BA277CC8}"/>
                  </a:ext>
                </a:extLst>
              </p14:cNvPr>
              <p14:cNvContentPartPr/>
              <p14:nvPr/>
            </p14:nvContentPartPr>
            <p14:xfrm>
              <a:off x="1451356" y="1137862"/>
              <a:ext cx="84960" cy="900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1C7B3934-70F0-3E28-1E57-6288BA277CC8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442716" y="1128862"/>
                <a:ext cx="1026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B4B07E0F-B832-46D0-E72F-48105BDB1CC3}"/>
                  </a:ext>
                </a:extLst>
              </p14:cNvPr>
              <p14:cNvContentPartPr/>
              <p14:nvPr/>
            </p14:nvContentPartPr>
            <p14:xfrm>
              <a:off x="1583836" y="1154782"/>
              <a:ext cx="79200" cy="7812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B4B07E0F-B832-46D0-E72F-48105BDB1CC3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575196" y="1145782"/>
                <a:ext cx="968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12380189-8A60-0487-DCBC-AB1BF6994A52}"/>
                  </a:ext>
                </a:extLst>
              </p14:cNvPr>
              <p14:cNvContentPartPr/>
              <p14:nvPr/>
            </p14:nvContentPartPr>
            <p14:xfrm>
              <a:off x="1608676" y="1202662"/>
              <a:ext cx="65880" cy="612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12380189-8A60-0487-DCBC-AB1BF6994A52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599676" y="1194022"/>
                <a:ext cx="83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88EAF259-63CB-32D4-5F2E-DF54C3963725}"/>
                  </a:ext>
                </a:extLst>
              </p14:cNvPr>
              <p14:cNvContentPartPr/>
              <p14:nvPr/>
            </p14:nvContentPartPr>
            <p14:xfrm>
              <a:off x="1214476" y="1296262"/>
              <a:ext cx="507960" cy="288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88EAF259-63CB-32D4-5F2E-DF54C3963725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205476" y="1287262"/>
                <a:ext cx="525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4DC84442-4828-7D1B-CA33-B908C8AB0641}"/>
                  </a:ext>
                </a:extLst>
              </p14:cNvPr>
              <p14:cNvContentPartPr/>
              <p14:nvPr/>
            </p14:nvContentPartPr>
            <p14:xfrm>
              <a:off x="1294756" y="1361422"/>
              <a:ext cx="124560" cy="1368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4DC84442-4828-7D1B-CA33-B908C8AB0641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285756" y="1352422"/>
                <a:ext cx="1422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7E4E7626-36BB-50C2-6674-8CCBB0969B0F}"/>
                  </a:ext>
                </a:extLst>
              </p14:cNvPr>
              <p14:cNvContentPartPr/>
              <p14:nvPr/>
            </p14:nvContentPartPr>
            <p14:xfrm>
              <a:off x="1483756" y="1396342"/>
              <a:ext cx="78840" cy="792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7E4E7626-36BB-50C2-6674-8CCBB0969B0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475116" y="1387342"/>
                <a:ext cx="964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C84AF308-7B82-4843-90CB-AB5C61124A83}"/>
                  </a:ext>
                </a:extLst>
              </p14:cNvPr>
              <p14:cNvContentPartPr/>
              <p14:nvPr/>
            </p14:nvContentPartPr>
            <p14:xfrm>
              <a:off x="1909276" y="1151542"/>
              <a:ext cx="122040" cy="2001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C84AF308-7B82-4843-90CB-AB5C61124A83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900276" y="1142542"/>
                <a:ext cx="1396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A079ABA3-7941-4E70-EEC1-6512C7C15299}"/>
                  </a:ext>
                </a:extLst>
              </p14:cNvPr>
              <p14:cNvContentPartPr/>
              <p14:nvPr/>
            </p14:nvContentPartPr>
            <p14:xfrm>
              <a:off x="2073076" y="1208062"/>
              <a:ext cx="75600" cy="1670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A079ABA3-7941-4E70-EEC1-6512C7C1529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2064076" y="1199062"/>
                <a:ext cx="932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E2DF80A-7883-48AD-A3FA-84627226E12D}"/>
                  </a:ext>
                </a:extLst>
              </p14:cNvPr>
              <p14:cNvContentPartPr/>
              <p14:nvPr/>
            </p14:nvContentPartPr>
            <p14:xfrm>
              <a:off x="2074516" y="1246582"/>
              <a:ext cx="85320" cy="907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E2DF80A-7883-48AD-A3FA-84627226E12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065876" y="1237942"/>
                <a:ext cx="102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C1ABAAA0-18DA-38C8-137A-9308C9A24F52}"/>
                  </a:ext>
                </a:extLst>
              </p14:cNvPr>
              <p14:cNvContentPartPr/>
              <p14:nvPr/>
            </p14:nvContentPartPr>
            <p14:xfrm>
              <a:off x="2356756" y="1231102"/>
              <a:ext cx="13320" cy="12780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C1ABAAA0-18DA-38C8-137A-9308C9A24F5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348116" y="1222462"/>
                <a:ext cx="30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EF06A2F5-5F04-3A2B-1C18-D827FB20251C}"/>
                  </a:ext>
                </a:extLst>
              </p14:cNvPr>
              <p14:cNvContentPartPr/>
              <p14:nvPr/>
            </p14:nvContentPartPr>
            <p14:xfrm>
              <a:off x="2327596" y="1266742"/>
              <a:ext cx="102600" cy="154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EF06A2F5-5F04-3A2B-1C18-D827FB20251C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318596" y="1257742"/>
                <a:ext cx="120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F8AED0D9-98D6-6BAB-FDD4-6F505BD02E31}"/>
                  </a:ext>
                </a:extLst>
              </p14:cNvPr>
              <p14:cNvContentPartPr/>
              <p14:nvPr/>
            </p14:nvContentPartPr>
            <p14:xfrm>
              <a:off x="2492836" y="1034902"/>
              <a:ext cx="120600" cy="17460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F8AED0D9-98D6-6BAB-FDD4-6F505BD02E31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484196" y="1025902"/>
                <a:ext cx="1382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DC385D06-6DCB-F618-9D0A-E2AAC55793FE}"/>
                  </a:ext>
                </a:extLst>
              </p14:cNvPr>
              <p14:cNvContentPartPr/>
              <p14:nvPr/>
            </p14:nvContentPartPr>
            <p14:xfrm>
              <a:off x="2660956" y="1120582"/>
              <a:ext cx="108000" cy="835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DC385D06-6DCB-F618-9D0A-E2AAC55793F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651956" y="1111942"/>
                <a:ext cx="1256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B6AA40EC-5E03-2DBE-3D6F-D5C186656A55}"/>
                  </a:ext>
                </a:extLst>
              </p14:cNvPr>
              <p14:cNvContentPartPr/>
              <p14:nvPr/>
            </p14:nvContentPartPr>
            <p14:xfrm>
              <a:off x="2796316" y="1171342"/>
              <a:ext cx="52560" cy="687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B6AA40EC-5E03-2DBE-3D6F-D5C186656A55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2787316" y="1162342"/>
                <a:ext cx="702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D4C8D72E-7A03-E40B-8BE2-96C80319227B}"/>
                  </a:ext>
                </a:extLst>
              </p14:cNvPr>
              <p14:cNvContentPartPr/>
              <p14:nvPr/>
            </p14:nvContentPartPr>
            <p14:xfrm>
              <a:off x="2843836" y="1177462"/>
              <a:ext cx="47160" cy="5292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D4C8D72E-7A03-E40B-8BE2-96C80319227B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835196" y="1168822"/>
                <a:ext cx="648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183E9C49-5F74-B927-B4A2-B4026214E18B}"/>
                  </a:ext>
                </a:extLst>
              </p14:cNvPr>
              <p14:cNvContentPartPr/>
              <p14:nvPr/>
            </p14:nvContentPartPr>
            <p14:xfrm>
              <a:off x="2812876" y="1208422"/>
              <a:ext cx="69840" cy="252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183E9C49-5F74-B927-B4A2-B4026214E18B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2804236" y="1199782"/>
                <a:ext cx="874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4481F40E-713E-4E79-5942-4E35857C35D0}"/>
                  </a:ext>
                </a:extLst>
              </p14:cNvPr>
              <p14:cNvContentPartPr/>
              <p14:nvPr/>
            </p14:nvContentPartPr>
            <p14:xfrm>
              <a:off x="2568436" y="1264222"/>
              <a:ext cx="393480" cy="183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4481F40E-713E-4E79-5942-4E35857C35D0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559436" y="1255222"/>
                <a:ext cx="411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53A5FCB3-A8D5-474A-B808-F7E45E75CAF3}"/>
                  </a:ext>
                </a:extLst>
              </p14:cNvPr>
              <p14:cNvContentPartPr/>
              <p14:nvPr/>
            </p14:nvContentPartPr>
            <p14:xfrm>
              <a:off x="2570596" y="1316422"/>
              <a:ext cx="109800" cy="14148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53A5FCB3-A8D5-474A-B808-F7E45E75CAF3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561956" y="1307422"/>
                <a:ext cx="1274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CFEAC978-37D2-6230-4376-E3F9242BCDE3}"/>
                  </a:ext>
                </a:extLst>
              </p14:cNvPr>
              <p14:cNvContentPartPr/>
              <p14:nvPr/>
            </p14:nvContentPartPr>
            <p14:xfrm>
              <a:off x="2758156" y="1371862"/>
              <a:ext cx="65160" cy="13176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CFEAC978-37D2-6230-4376-E3F9242BCDE3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2749516" y="1363222"/>
                <a:ext cx="828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B479A84A-2F0B-3509-ACC9-A68B39C358B8}"/>
                  </a:ext>
                </a:extLst>
              </p14:cNvPr>
              <p14:cNvContentPartPr/>
              <p14:nvPr/>
            </p14:nvContentPartPr>
            <p14:xfrm>
              <a:off x="3095116" y="1163782"/>
              <a:ext cx="136080" cy="1602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B479A84A-2F0B-3509-ACC9-A68B39C358B8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3086116" y="1155142"/>
                <a:ext cx="153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F408A1D4-6ADE-E934-EA9C-7F3B51649616}"/>
                  </a:ext>
                </a:extLst>
              </p14:cNvPr>
              <p14:cNvContentPartPr/>
              <p14:nvPr/>
            </p14:nvContentPartPr>
            <p14:xfrm>
              <a:off x="3271516" y="1197622"/>
              <a:ext cx="100800" cy="20124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F408A1D4-6ADE-E934-EA9C-7F3B51649616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262876" y="1188622"/>
                <a:ext cx="1184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E7EF537D-7FFD-CC72-B970-50541351116C}"/>
                  </a:ext>
                </a:extLst>
              </p14:cNvPr>
              <p14:cNvContentPartPr/>
              <p14:nvPr/>
            </p14:nvContentPartPr>
            <p14:xfrm>
              <a:off x="3522076" y="1210942"/>
              <a:ext cx="151560" cy="1008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E7EF537D-7FFD-CC72-B970-50541351116C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513076" y="1202302"/>
                <a:ext cx="1692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7AB373E-BE6F-3E47-5378-47BF1CEC50F1}"/>
                  </a:ext>
                </a:extLst>
              </p14:cNvPr>
              <p14:cNvContentPartPr/>
              <p14:nvPr/>
            </p14:nvContentPartPr>
            <p14:xfrm>
              <a:off x="3541156" y="1250902"/>
              <a:ext cx="117000" cy="900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7AB373E-BE6F-3E47-5378-47BF1CEC50F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532156" y="1241902"/>
                <a:ext cx="1346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82ED1F00-F86E-10AD-BA44-916078F4E0C7}"/>
                  </a:ext>
                </a:extLst>
              </p14:cNvPr>
              <p14:cNvContentPartPr/>
              <p14:nvPr/>
            </p14:nvContentPartPr>
            <p14:xfrm>
              <a:off x="1089556" y="931222"/>
              <a:ext cx="666720" cy="74412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82ED1F00-F86E-10AD-BA44-916078F4E0C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080556" y="922222"/>
                <a:ext cx="68436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C1A5EFB1-1F4E-55B5-3ECA-FE9F44BB2DF0}"/>
                  </a:ext>
                </a:extLst>
              </p14:cNvPr>
              <p14:cNvContentPartPr/>
              <p14:nvPr/>
            </p14:nvContentPartPr>
            <p14:xfrm>
              <a:off x="1035556" y="844102"/>
              <a:ext cx="155520" cy="730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C1A5EFB1-1F4E-55B5-3ECA-FE9F44BB2DF0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026556" y="835462"/>
                <a:ext cx="1731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2A96346B-440C-07A6-5B0F-55FB0DDC70D0}"/>
                  </a:ext>
                </a:extLst>
              </p14:cNvPr>
              <p14:cNvContentPartPr/>
              <p14:nvPr/>
            </p14:nvContentPartPr>
            <p14:xfrm>
              <a:off x="1237876" y="769222"/>
              <a:ext cx="98280" cy="13860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2A96346B-440C-07A6-5B0F-55FB0DDC70D0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228876" y="760582"/>
                <a:ext cx="1159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354B44DD-AB34-305C-26CD-C36FA8F2F43C}"/>
                  </a:ext>
                </a:extLst>
              </p14:cNvPr>
              <p14:cNvContentPartPr/>
              <p14:nvPr/>
            </p14:nvContentPartPr>
            <p14:xfrm>
              <a:off x="1420396" y="787222"/>
              <a:ext cx="138240" cy="1188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354B44DD-AB34-305C-26CD-C36FA8F2F43C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411396" y="778582"/>
                <a:ext cx="155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6579B4E0-57A6-DC17-3A9F-E18B84ADF648}"/>
                  </a:ext>
                </a:extLst>
              </p14:cNvPr>
              <p14:cNvContentPartPr/>
              <p14:nvPr/>
            </p14:nvContentPartPr>
            <p14:xfrm>
              <a:off x="1056076" y="733222"/>
              <a:ext cx="106200" cy="28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6579B4E0-57A6-DC17-3A9F-E18B84ADF648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047076" y="724582"/>
                <a:ext cx="1238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6E683BC0-36B9-DD3F-79FE-63EF02DE54B0}"/>
                  </a:ext>
                </a:extLst>
              </p14:cNvPr>
              <p14:cNvContentPartPr/>
              <p14:nvPr/>
            </p14:nvContentPartPr>
            <p14:xfrm>
              <a:off x="1921156" y="758062"/>
              <a:ext cx="70920" cy="1710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6E683BC0-36B9-DD3F-79FE-63EF02DE54B0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912516" y="749062"/>
                <a:ext cx="885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2E723B9B-11A0-96FC-C187-AA3DA07AEB44}"/>
                  </a:ext>
                </a:extLst>
              </p14:cNvPr>
              <p14:cNvContentPartPr/>
              <p14:nvPr/>
            </p14:nvContentPartPr>
            <p14:xfrm>
              <a:off x="2030596" y="737182"/>
              <a:ext cx="294120" cy="17820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2E723B9B-11A0-96FC-C187-AA3DA07AEB44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2021596" y="728182"/>
                <a:ext cx="311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C3220AFD-345E-F0ED-9BAC-E6540694BD7F}"/>
                  </a:ext>
                </a:extLst>
              </p14:cNvPr>
              <p14:cNvContentPartPr/>
              <p14:nvPr/>
            </p14:nvContentPartPr>
            <p14:xfrm>
              <a:off x="2359276" y="791902"/>
              <a:ext cx="138240" cy="10044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C3220AFD-345E-F0ED-9BAC-E6540694BD7F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350276" y="783262"/>
                <a:ext cx="155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C0CBDF47-D274-ED9F-4C78-05ABF6AA26E6}"/>
                  </a:ext>
                </a:extLst>
              </p14:cNvPr>
              <p14:cNvContentPartPr/>
              <p14:nvPr/>
            </p14:nvContentPartPr>
            <p14:xfrm>
              <a:off x="2555116" y="722782"/>
              <a:ext cx="20520" cy="15876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C0CBDF47-D274-ED9F-4C78-05ABF6AA26E6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2546116" y="714142"/>
                <a:ext cx="381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8254A68B-A74E-D088-3064-E43028103D50}"/>
                  </a:ext>
                </a:extLst>
              </p14:cNvPr>
              <p14:cNvContentPartPr/>
              <p14:nvPr/>
            </p14:nvContentPartPr>
            <p14:xfrm>
              <a:off x="2624596" y="796222"/>
              <a:ext cx="91080" cy="7560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8254A68B-A74E-D088-3064-E43028103D50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615956" y="787222"/>
                <a:ext cx="1087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7E8CD56-90FD-141E-B28B-CBBE3F43783B}"/>
                  </a:ext>
                </a:extLst>
              </p14:cNvPr>
              <p14:cNvContentPartPr/>
              <p14:nvPr/>
            </p14:nvContentPartPr>
            <p14:xfrm>
              <a:off x="2903236" y="734302"/>
              <a:ext cx="161280" cy="15336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7E8CD56-90FD-141E-B28B-CBBE3F43783B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894596" y="725302"/>
                <a:ext cx="1789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ECA41E80-0AD1-D234-F037-E2FD34D6D2B2}"/>
                  </a:ext>
                </a:extLst>
              </p14:cNvPr>
              <p14:cNvContentPartPr/>
              <p14:nvPr/>
            </p14:nvContentPartPr>
            <p14:xfrm>
              <a:off x="3124636" y="800902"/>
              <a:ext cx="21600" cy="813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ECA41E80-0AD1-D234-F037-E2FD34D6D2B2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3115636" y="791902"/>
                <a:ext cx="392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1B27B180-76FB-2589-3DBE-16332CC70C60}"/>
                  </a:ext>
                </a:extLst>
              </p14:cNvPr>
              <p14:cNvContentPartPr/>
              <p14:nvPr/>
            </p14:nvContentPartPr>
            <p14:xfrm>
              <a:off x="3200956" y="706222"/>
              <a:ext cx="186840" cy="2422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1B27B180-76FB-2589-3DBE-16332CC70C60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192316" y="697222"/>
                <a:ext cx="2044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2021745A-E1FF-E896-ACFA-2A992B93B748}"/>
                  </a:ext>
                </a:extLst>
              </p14:cNvPr>
              <p14:cNvContentPartPr/>
              <p14:nvPr/>
            </p14:nvContentPartPr>
            <p14:xfrm>
              <a:off x="3415156" y="754822"/>
              <a:ext cx="221760" cy="910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2021745A-E1FF-E896-ACFA-2A992B93B748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3406156" y="746182"/>
                <a:ext cx="239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D345886F-5BEE-18FC-8EFB-D7190E751152}"/>
                  </a:ext>
                </a:extLst>
              </p14:cNvPr>
              <p14:cNvContentPartPr/>
              <p14:nvPr/>
            </p14:nvContentPartPr>
            <p14:xfrm>
              <a:off x="3260716" y="591742"/>
              <a:ext cx="14760" cy="2160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D345886F-5BEE-18FC-8EFB-D7190E751152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252076" y="583102"/>
                <a:ext cx="32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BB017E0D-B93A-611F-F04E-2BBD388A7B19}"/>
                  </a:ext>
                </a:extLst>
              </p14:cNvPr>
              <p14:cNvContentPartPr/>
              <p14:nvPr/>
            </p14:nvContentPartPr>
            <p14:xfrm>
              <a:off x="3662836" y="652582"/>
              <a:ext cx="419760" cy="1980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BB017E0D-B93A-611F-F04E-2BBD388A7B19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3653836" y="643582"/>
                <a:ext cx="4374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9D49DF72-292D-1457-3767-C62425207FFC}"/>
                  </a:ext>
                </a:extLst>
              </p14:cNvPr>
              <p14:cNvContentPartPr/>
              <p14:nvPr/>
            </p14:nvContentPartPr>
            <p14:xfrm>
              <a:off x="4103836" y="675622"/>
              <a:ext cx="33480" cy="406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9D49DF72-292D-1457-3767-C62425207FFC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4095196" y="666622"/>
                <a:ext cx="511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50F5958B-3D8D-7DCC-AE5F-05C00BC0F205}"/>
                  </a:ext>
                </a:extLst>
              </p14:cNvPr>
              <p14:cNvContentPartPr/>
              <p14:nvPr/>
            </p14:nvContentPartPr>
            <p14:xfrm>
              <a:off x="4184476" y="625222"/>
              <a:ext cx="313920" cy="1983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50F5958B-3D8D-7DCC-AE5F-05C00BC0F205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175836" y="616222"/>
                <a:ext cx="331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D6274DE8-143C-E79C-91D3-FCF76CA1EADA}"/>
                  </a:ext>
                </a:extLst>
              </p14:cNvPr>
              <p14:cNvContentPartPr/>
              <p14:nvPr/>
            </p14:nvContentPartPr>
            <p14:xfrm>
              <a:off x="3893956" y="1005022"/>
              <a:ext cx="99360" cy="15228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D6274DE8-143C-E79C-91D3-FCF76CA1EADA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884956" y="996022"/>
                <a:ext cx="117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4F8E31A-A771-AF17-AC0C-3E192B0F4CE5}"/>
                  </a:ext>
                </a:extLst>
              </p14:cNvPr>
              <p14:cNvContentPartPr/>
              <p14:nvPr/>
            </p14:nvContentPartPr>
            <p14:xfrm>
              <a:off x="3879916" y="1199782"/>
              <a:ext cx="149040" cy="1368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4F8E31A-A771-AF17-AC0C-3E192B0F4CE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871276" y="1190782"/>
                <a:ext cx="1666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867A67EC-F11B-2E82-6D12-44E9C44A5E75}"/>
                  </a:ext>
                </a:extLst>
              </p14:cNvPr>
              <p14:cNvContentPartPr/>
              <p14:nvPr/>
            </p14:nvContentPartPr>
            <p14:xfrm>
              <a:off x="3888556" y="1278262"/>
              <a:ext cx="99720" cy="16596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867A67EC-F11B-2E82-6D12-44E9C44A5E75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879916" y="1269262"/>
                <a:ext cx="1173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38E5821C-2E61-CC75-45A9-856C482865BD}"/>
                  </a:ext>
                </a:extLst>
              </p14:cNvPr>
              <p14:cNvContentPartPr/>
              <p14:nvPr/>
            </p14:nvContentPartPr>
            <p14:xfrm>
              <a:off x="4117516" y="1203022"/>
              <a:ext cx="39600" cy="2520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38E5821C-2E61-CC75-45A9-856C482865BD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4108516" y="1194382"/>
                <a:ext cx="57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9A6A214-5D71-C5E8-A949-76FE5EBE30D5}"/>
                  </a:ext>
                </a:extLst>
              </p14:cNvPr>
              <p14:cNvContentPartPr/>
              <p14:nvPr/>
            </p14:nvContentPartPr>
            <p14:xfrm>
              <a:off x="4262236" y="1100062"/>
              <a:ext cx="133200" cy="1918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9A6A214-5D71-C5E8-A949-76FE5EBE30D5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4253596" y="1091422"/>
                <a:ext cx="1508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C21F353E-CB16-2E4C-5E84-52F5F43E0F0A}"/>
                  </a:ext>
                </a:extLst>
              </p14:cNvPr>
              <p14:cNvContentPartPr/>
              <p14:nvPr/>
            </p14:nvContentPartPr>
            <p14:xfrm>
              <a:off x="4267636" y="1141822"/>
              <a:ext cx="148320" cy="9072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C21F353E-CB16-2E4C-5E84-52F5F43E0F0A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258636" y="1133182"/>
                <a:ext cx="165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B738B313-4A6C-70C9-38A3-E4EC4D392FA7}"/>
                  </a:ext>
                </a:extLst>
              </p14:cNvPr>
              <p14:cNvContentPartPr/>
              <p14:nvPr/>
            </p14:nvContentPartPr>
            <p14:xfrm>
              <a:off x="4381036" y="851302"/>
              <a:ext cx="75960" cy="10584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B738B313-4A6C-70C9-38A3-E4EC4D392FA7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372396" y="842302"/>
                <a:ext cx="936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6FC2BD0F-6430-5809-406F-1116DB09A852}"/>
                  </a:ext>
                </a:extLst>
              </p14:cNvPr>
              <p14:cNvContentPartPr/>
              <p14:nvPr/>
            </p14:nvContentPartPr>
            <p14:xfrm>
              <a:off x="4378876" y="950302"/>
              <a:ext cx="104040" cy="3276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6FC2BD0F-6430-5809-406F-1116DB09A852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370236" y="941662"/>
                <a:ext cx="121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F9CFEB6A-A3ED-74C2-B926-B4811F794CDC}"/>
                  </a:ext>
                </a:extLst>
              </p14:cNvPr>
              <p14:cNvContentPartPr/>
              <p14:nvPr/>
            </p14:nvContentPartPr>
            <p14:xfrm>
              <a:off x="4400116" y="985582"/>
              <a:ext cx="79920" cy="712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F9CFEB6A-A3ED-74C2-B926-B4811F794CDC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391476" y="976942"/>
                <a:ext cx="975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6620CF36-EAF1-387B-CC44-EF82A485688E}"/>
                  </a:ext>
                </a:extLst>
              </p14:cNvPr>
              <p14:cNvContentPartPr/>
              <p14:nvPr/>
            </p14:nvContentPartPr>
            <p14:xfrm>
              <a:off x="4531876" y="955702"/>
              <a:ext cx="84960" cy="972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6620CF36-EAF1-387B-CC44-EF82A485688E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522876" y="946702"/>
                <a:ext cx="1026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502C554F-D9C3-8A1B-AA69-00AAEFA073BD}"/>
                  </a:ext>
                </a:extLst>
              </p14:cNvPr>
              <p14:cNvContentPartPr/>
              <p14:nvPr/>
            </p14:nvContentPartPr>
            <p14:xfrm>
              <a:off x="4637356" y="885142"/>
              <a:ext cx="85320" cy="12240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502C554F-D9C3-8A1B-AA69-00AAEFA073BD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628716" y="876142"/>
                <a:ext cx="1029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2281AD3F-1731-EC41-4192-90D50E55A6BD}"/>
                  </a:ext>
                </a:extLst>
              </p14:cNvPr>
              <p14:cNvContentPartPr/>
              <p14:nvPr/>
            </p14:nvContentPartPr>
            <p14:xfrm>
              <a:off x="4644196" y="1172782"/>
              <a:ext cx="11880" cy="39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2281AD3F-1731-EC41-4192-90D50E55A6BD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635196" y="1164142"/>
                <a:ext cx="295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7D1B3494-E1E1-8A2D-CA7A-EA588C50A50B}"/>
                  </a:ext>
                </a:extLst>
              </p14:cNvPr>
              <p14:cNvContentPartPr/>
              <p14:nvPr/>
            </p14:nvContentPartPr>
            <p14:xfrm>
              <a:off x="4777396" y="1129222"/>
              <a:ext cx="110520" cy="2142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7D1B3494-E1E1-8A2D-CA7A-EA588C50A50B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768396" y="1120582"/>
                <a:ext cx="1281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232BFED8-9CD5-437D-39C0-03B60A9E11A1}"/>
                  </a:ext>
                </a:extLst>
              </p14:cNvPr>
              <p14:cNvContentPartPr/>
              <p14:nvPr/>
            </p14:nvContentPartPr>
            <p14:xfrm>
              <a:off x="4970716" y="879022"/>
              <a:ext cx="123840" cy="11268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232BFED8-9CD5-437D-39C0-03B60A9E11A1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961716" y="870022"/>
                <a:ext cx="141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EC3CD850-A77B-F351-C525-6F0B410F8DBA}"/>
                  </a:ext>
                </a:extLst>
              </p14:cNvPr>
              <p14:cNvContentPartPr/>
              <p14:nvPr/>
            </p14:nvContentPartPr>
            <p14:xfrm>
              <a:off x="4999156" y="1007182"/>
              <a:ext cx="100080" cy="2772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EC3CD850-A77B-F351-C525-6F0B410F8DBA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990516" y="998542"/>
                <a:ext cx="117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CED47D30-D310-C0C5-6DDA-B1E1354198F8}"/>
                  </a:ext>
                </a:extLst>
              </p14:cNvPr>
              <p14:cNvContentPartPr/>
              <p14:nvPr/>
            </p14:nvContentPartPr>
            <p14:xfrm>
              <a:off x="5016436" y="1051822"/>
              <a:ext cx="93600" cy="11772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CED47D30-D310-C0C5-6DDA-B1E1354198F8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007436" y="1042822"/>
                <a:ext cx="1112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FC1FB41E-4AD8-6FE8-6ABD-7C34D06D77DA}"/>
                  </a:ext>
                </a:extLst>
              </p14:cNvPr>
              <p14:cNvContentPartPr/>
              <p14:nvPr/>
            </p14:nvContentPartPr>
            <p14:xfrm>
              <a:off x="5277796" y="1191862"/>
              <a:ext cx="9720" cy="1008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FC1FB41E-4AD8-6FE8-6ABD-7C34D06D77DA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5269156" y="1183222"/>
                <a:ext cx="27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25DE0F71-7D13-AEF7-7817-1F0DCFF8C874}"/>
                  </a:ext>
                </a:extLst>
              </p14:cNvPr>
              <p14:cNvContentPartPr/>
              <p14:nvPr/>
            </p14:nvContentPartPr>
            <p14:xfrm>
              <a:off x="5350156" y="1029502"/>
              <a:ext cx="147240" cy="2066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25DE0F71-7D13-AEF7-7817-1F0DCFF8C874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5341156" y="1020862"/>
                <a:ext cx="1648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3E3E7A06-5CFE-AF0A-E5FB-A0C36E574DCC}"/>
                  </a:ext>
                </a:extLst>
              </p14:cNvPr>
              <p14:cNvContentPartPr/>
              <p14:nvPr/>
            </p14:nvContentPartPr>
            <p14:xfrm>
              <a:off x="5545276" y="1114462"/>
              <a:ext cx="79560" cy="1375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3E3E7A06-5CFE-AF0A-E5FB-A0C36E574DCC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5536636" y="1105822"/>
                <a:ext cx="972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21018D8A-ED45-03EE-A373-7AD0FAFB1D44}"/>
                  </a:ext>
                </a:extLst>
              </p14:cNvPr>
              <p14:cNvContentPartPr/>
              <p14:nvPr/>
            </p14:nvContentPartPr>
            <p14:xfrm>
              <a:off x="5549596" y="1152262"/>
              <a:ext cx="78120" cy="7992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21018D8A-ED45-03EE-A373-7AD0FAFB1D44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5540956" y="1143262"/>
                <a:ext cx="957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411A7AEC-98C2-4C0E-1471-508B3495824B}"/>
                  </a:ext>
                </a:extLst>
              </p14:cNvPr>
              <p14:cNvContentPartPr/>
              <p14:nvPr/>
            </p14:nvContentPartPr>
            <p14:xfrm>
              <a:off x="5826796" y="1147942"/>
              <a:ext cx="12600" cy="957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411A7AEC-98C2-4C0E-1471-508B3495824B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818156" y="1138942"/>
                <a:ext cx="302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B7EF56EC-1D10-4442-64D4-4BAE05187CEC}"/>
                  </a:ext>
                </a:extLst>
              </p14:cNvPr>
              <p14:cNvContentPartPr/>
              <p14:nvPr/>
            </p14:nvContentPartPr>
            <p14:xfrm>
              <a:off x="5774596" y="1192582"/>
              <a:ext cx="95400" cy="504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B7EF56EC-1D10-4442-64D4-4BAE05187CE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5765956" y="1183582"/>
                <a:ext cx="1130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A463BB46-3AFD-61FC-8C9E-5E7FBD52B95E}"/>
                  </a:ext>
                </a:extLst>
              </p14:cNvPr>
              <p14:cNvContentPartPr/>
              <p14:nvPr/>
            </p14:nvContentPartPr>
            <p14:xfrm>
              <a:off x="6020836" y="952102"/>
              <a:ext cx="138240" cy="14868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A463BB46-3AFD-61FC-8C9E-5E7FBD52B95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6011836" y="943102"/>
                <a:ext cx="1558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01886A61-40EC-C64D-373D-4CB7E12B9F39}"/>
                  </a:ext>
                </a:extLst>
              </p14:cNvPr>
              <p14:cNvContentPartPr/>
              <p14:nvPr/>
            </p14:nvContentPartPr>
            <p14:xfrm>
              <a:off x="6047116" y="1115542"/>
              <a:ext cx="168120" cy="316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01886A61-40EC-C64D-373D-4CB7E12B9F39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6038476" y="1106902"/>
                <a:ext cx="185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2457340C-1467-C449-C249-76B7A6599F38}"/>
                  </a:ext>
                </a:extLst>
              </p14:cNvPr>
              <p14:cNvContentPartPr/>
              <p14:nvPr/>
            </p14:nvContentPartPr>
            <p14:xfrm>
              <a:off x="6075916" y="1195822"/>
              <a:ext cx="113040" cy="15804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2457340C-1467-C449-C249-76B7A6599F38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6066916" y="1187182"/>
                <a:ext cx="1306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BDDB512F-410F-F9A3-B50D-31547A0F8A8C}"/>
                  </a:ext>
                </a:extLst>
              </p14:cNvPr>
              <p14:cNvContentPartPr/>
              <p14:nvPr/>
            </p14:nvContentPartPr>
            <p14:xfrm>
              <a:off x="6298036" y="1089262"/>
              <a:ext cx="87120" cy="12204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BDDB512F-410F-F9A3-B50D-31547A0F8A8C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289036" y="1080622"/>
                <a:ext cx="104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01ED1DA7-9FF9-2B75-2DA3-D89B8240AD8E}"/>
                  </a:ext>
                </a:extLst>
              </p14:cNvPr>
              <p14:cNvContentPartPr/>
              <p14:nvPr/>
            </p14:nvContentPartPr>
            <p14:xfrm>
              <a:off x="6312796" y="1087822"/>
              <a:ext cx="95400" cy="8712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01ED1DA7-9FF9-2B75-2DA3-D89B8240AD8E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6304156" y="1078822"/>
                <a:ext cx="1130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6DA0EB06-7ECD-8D7C-02B8-378A7E902339}"/>
                  </a:ext>
                </a:extLst>
              </p14:cNvPr>
              <p14:cNvContentPartPr/>
              <p14:nvPr/>
            </p14:nvContentPartPr>
            <p14:xfrm>
              <a:off x="6513676" y="782902"/>
              <a:ext cx="9720" cy="12924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6DA0EB06-7ECD-8D7C-02B8-378A7E902339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6505036" y="773902"/>
                <a:ext cx="273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E22BD5D-F4F5-CD91-92E0-2820484DBDF5}"/>
                  </a:ext>
                </a:extLst>
              </p14:cNvPr>
              <p14:cNvContentPartPr/>
              <p14:nvPr/>
            </p14:nvContentPartPr>
            <p14:xfrm>
              <a:off x="6456436" y="920062"/>
              <a:ext cx="94680" cy="1548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E22BD5D-F4F5-CD91-92E0-2820484DBDF5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6447436" y="911062"/>
                <a:ext cx="112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3812DC9E-D547-AF97-9D29-6EC8D5F7D2B0}"/>
                  </a:ext>
                </a:extLst>
              </p14:cNvPr>
              <p14:cNvContentPartPr/>
              <p14:nvPr/>
            </p14:nvContentPartPr>
            <p14:xfrm>
              <a:off x="6463996" y="956062"/>
              <a:ext cx="73440" cy="669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3812DC9E-D547-AF97-9D29-6EC8D5F7D2B0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6455356" y="947422"/>
                <a:ext cx="910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960E5EF2-9BBD-6125-6451-1166B20E2D0E}"/>
                  </a:ext>
                </a:extLst>
              </p14:cNvPr>
              <p14:cNvContentPartPr/>
              <p14:nvPr/>
            </p14:nvContentPartPr>
            <p14:xfrm>
              <a:off x="6613036" y="1079542"/>
              <a:ext cx="95400" cy="22032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960E5EF2-9BBD-6125-6451-1166B20E2D0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604396" y="1070542"/>
                <a:ext cx="1130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991F57B4-3069-A423-E589-2B94A1F4CD45}"/>
                  </a:ext>
                </a:extLst>
              </p14:cNvPr>
              <p14:cNvContentPartPr/>
              <p14:nvPr/>
            </p14:nvContentPartPr>
            <p14:xfrm>
              <a:off x="6746236" y="763822"/>
              <a:ext cx="99360" cy="14220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991F57B4-3069-A423-E589-2B94A1F4CD45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737596" y="755182"/>
                <a:ext cx="117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00BFD0E4-9F26-8768-D0DA-1DC26CB5408A}"/>
                  </a:ext>
                </a:extLst>
              </p14:cNvPr>
              <p14:cNvContentPartPr/>
              <p14:nvPr/>
            </p14:nvContentPartPr>
            <p14:xfrm>
              <a:off x="6746956" y="921502"/>
              <a:ext cx="109080" cy="324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00BFD0E4-9F26-8768-D0DA-1DC26CB5408A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737956" y="912862"/>
                <a:ext cx="126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685BD0F9-439A-61FE-4B13-3DDE6920DFAF}"/>
                  </a:ext>
                </a:extLst>
              </p14:cNvPr>
              <p14:cNvContentPartPr/>
              <p14:nvPr/>
            </p14:nvContentPartPr>
            <p14:xfrm>
              <a:off x="6778636" y="967942"/>
              <a:ext cx="100080" cy="6120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685BD0F9-439A-61FE-4B13-3DDE6920DFAF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769996" y="959302"/>
                <a:ext cx="1177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4F9D1F94-33A4-F86B-1B5F-9092A65EF4AC}"/>
                  </a:ext>
                </a:extLst>
              </p14:cNvPr>
              <p14:cNvContentPartPr/>
              <p14:nvPr/>
            </p14:nvContentPartPr>
            <p14:xfrm>
              <a:off x="6915436" y="925822"/>
              <a:ext cx="48240" cy="540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4F9D1F94-33A4-F86B-1B5F-9092A65EF4AC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6906796" y="916822"/>
                <a:ext cx="658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C584B290-6513-FF65-CF43-15225680FACF}"/>
                  </a:ext>
                </a:extLst>
              </p14:cNvPr>
              <p14:cNvContentPartPr/>
              <p14:nvPr/>
            </p14:nvContentPartPr>
            <p14:xfrm>
              <a:off x="7050076" y="791542"/>
              <a:ext cx="89640" cy="15552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C584B290-6513-FF65-CF43-15225680FACF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7041076" y="782902"/>
                <a:ext cx="1072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30B95821-1888-D8FE-F0E2-16145CE0BC75}"/>
                  </a:ext>
                </a:extLst>
              </p14:cNvPr>
              <p14:cNvContentPartPr/>
              <p14:nvPr/>
            </p14:nvContentPartPr>
            <p14:xfrm>
              <a:off x="7228996" y="974422"/>
              <a:ext cx="162720" cy="19116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30B95821-1888-D8FE-F0E2-16145CE0BC75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7219996" y="965422"/>
                <a:ext cx="1803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BC5C6FCD-F86F-E4AD-5614-74FD514E35B6}"/>
                  </a:ext>
                </a:extLst>
              </p14:cNvPr>
              <p14:cNvContentPartPr/>
              <p14:nvPr/>
            </p14:nvContentPartPr>
            <p14:xfrm>
              <a:off x="7430596" y="1039582"/>
              <a:ext cx="105840" cy="27216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BC5C6FCD-F86F-E4AD-5614-74FD514E35B6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7421596" y="1030942"/>
                <a:ext cx="1234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7D20A2CE-334B-1C32-170E-316F84438856}"/>
                  </a:ext>
                </a:extLst>
              </p14:cNvPr>
              <p14:cNvContentPartPr/>
              <p14:nvPr/>
            </p14:nvContentPartPr>
            <p14:xfrm>
              <a:off x="7687276" y="1087102"/>
              <a:ext cx="158040" cy="1620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7D20A2CE-334B-1C32-170E-316F84438856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7678276" y="1078462"/>
                <a:ext cx="1756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C73FD7CF-F9E0-6F95-9C43-4D08CF274B9A}"/>
                  </a:ext>
                </a:extLst>
              </p14:cNvPr>
              <p14:cNvContentPartPr/>
              <p14:nvPr/>
            </p14:nvContentPartPr>
            <p14:xfrm>
              <a:off x="7681876" y="1154422"/>
              <a:ext cx="214920" cy="169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C73FD7CF-F9E0-6F95-9C43-4D08CF274B9A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7672876" y="1145422"/>
                <a:ext cx="2325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8F993B6-75E4-8358-89CC-81C7F53341C9}"/>
                  </a:ext>
                </a:extLst>
              </p14:cNvPr>
              <p14:cNvContentPartPr/>
              <p14:nvPr/>
            </p14:nvContentPartPr>
            <p14:xfrm>
              <a:off x="8001556" y="1032022"/>
              <a:ext cx="190440" cy="13644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8F993B6-75E4-8358-89CC-81C7F53341C9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7992556" y="1023382"/>
                <a:ext cx="208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7FF3CC5D-99AD-15EC-2181-9EA80B0E74A2}"/>
                  </a:ext>
                </a:extLst>
              </p14:cNvPr>
              <p14:cNvContentPartPr/>
              <p14:nvPr/>
            </p14:nvContentPartPr>
            <p14:xfrm>
              <a:off x="7760716" y="715582"/>
              <a:ext cx="13680" cy="17748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7FF3CC5D-99AD-15EC-2181-9EA80B0E74A2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752076" y="706942"/>
                <a:ext cx="313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1E2C1B09-8340-E9A5-AF1E-442D216B6695}"/>
                  </a:ext>
                </a:extLst>
              </p14:cNvPr>
              <p14:cNvContentPartPr/>
              <p14:nvPr/>
            </p14:nvContentPartPr>
            <p14:xfrm>
              <a:off x="7709596" y="819982"/>
              <a:ext cx="129240" cy="13392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1E2C1B09-8340-E9A5-AF1E-442D216B6695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700956" y="810982"/>
                <a:ext cx="1468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E820D290-AD1D-CA24-B172-540C5F2DDE52}"/>
                  </a:ext>
                </a:extLst>
              </p14:cNvPr>
              <p14:cNvContentPartPr/>
              <p14:nvPr/>
            </p14:nvContentPartPr>
            <p14:xfrm>
              <a:off x="8707156" y="1321822"/>
              <a:ext cx="7560" cy="158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E820D290-AD1D-CA24-B172-540C5F2DDE52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8698156" y="1313182"/>
                <a:ext cx="252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1B74E6E-C024-7401-16AC-71A71704A434}"/>
                  </a:ext>
                </a:extLst>
              </p14:cNvPr>
              <p14:cNvContentPartPr/>
              <p14:nvPr/>
            </p14:nvContentPartPr>
            <p14:xfrm>
              <a:off x="4625836" y="73702"/>
              <a:ext cx="178920" cy="1512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1B74E6E-C024-7401-16AC-71A71704A434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617196" y="65062"/>
                <a:ext cx="1965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EBA5DD3-540E-27C0-9779-DEB7E47926BE}"/>
                  </a:ext>
                </a:extLst>
              </p14:cNvPr>
              <p14:cNvContentPartPr/>
              <p14:nvPr/>
            </p14:nvContentPartPr>
            <p14:xfrm>
              <a:off x="4795756" y="108982"/>
              <a:ext cx="136440" cy="1969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EBA5DD3-540E-27C0-9779-DEB7E47926BE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786756" y="100342"/>
                <a:ext cx="1540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F76864D-1848-4680-A45A-0A789F95D687}"/>
                  </a:ext>
                </a:extLst>
              </p14:cNvPr>
              <p14:cNvContentPartPr/>
              <p14:nvPr/>
            </p14:nvContentPartPr>
            <p14:xfrm>
              <a:off x="5002396" y="70102"/>
              <a:ext cx="426240" cy="1389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F76864D-1848-4680-A45A-0A789F95D687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993396" y="61462"/>
                <a:ext cx="4438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C27051E-217D-B912-7A8A-9C516996F8A0}"/>
                  </a:ext>
                </a:extLst>
              </p14:cNvPr>
              <p14:cNvContentPartPr/>
              <p14:nvPr/>
            </p14:nvContentPartPr>
            <p14:xfrm>
              <a:off x="5405956" y="66142"/>
              <a:ext cx="44280" cy="172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C27051E-217D-B912-7A8A-9C516996F8A0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5396956" y="57142"/>
                <a:ext cx="619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531BFD1-E0D9-F0BD-1F69-D3C4124FA558}"/>
                  </a:ext>
                </a:extLst>
              </p14:cNvPr>
              <p14:cNvContentPartPr/>
              <p14:nvPr/>
            </p14:nvContentPartPr>
            <p14:xfrm>
              <a:off x="5535916" y="155422"/>
              <a:ext cx="480240" cy="835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531BFD1-E0D9-F0BD-1F69-D3C4124FA558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5526916" y="146422"/>
                <a:ext cx="4978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AE63A2E-57F7-11BF-27B0-1DCEF30ECF00}"/>
                  </a:ext>
                </a:extLst>
              </p14:cNvPr>
              <p14:cNvContentPartPr/>
              <p14:nvPr/>
            </p14:nvContentPartPr>
            <p14:xfrm>
              <a:off x="6427636" y="170542"/>
              <a:ext cx="128520" cy="1270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AE63A2E-57F7-11BF-27B0-1DCEF30ECF00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6418636" y="161542"/>
                <a:ext cx="146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7945ABF-BB91-2843-62C0-B9DEC786ED10}"/>
                  </a:ext>
                </a:extLst>
              </p14:cNvPr>
              <p14:cNvContentPartPr/>
              <p14:nvPr/>
            </p14:nvContentPartPr>
            <p14:xfrm>
              <a:off x="6437356" y="119782"/>
              <a:ext cx="145440" cy="1339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7945ABF-BB91-2843-62C0-B9DEC786ED10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6428356" y="110782"/>
                <a:ext cx="1630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3632F0D-50C9-D549-C174-0A04FD3B397D}"/>
                  </a:ext>
                </a:extLst>
              </p14:cNvPr>
              <p14:cNvContentPartPr/>
              <p14:nvPr/>
            </p14:nvContentPartPr>
            <p14:xfrm>
              <a:off x="6734356" y="165142"/>
              <a:ext cx="131760" cy="738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3632F0D-50C9-D549-C174-0A04FD3B397D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725716" y="156502"/>
                <a:ext cx="1494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32113D0-CA9D-C972-F764-84CA827CD1F9}"/>
                  </a:ext>
                </a:extLst>
              </p14:cNvPr>
              <p14:cNvContentPartPr/>
              <p14:nvPr/>
            </p14:nvContentPartPr>
            <p14:xfrm>
              <a:off x="6952156" y="115102"/>
              <a:ext cx="165240" cy="1634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32113D0-CA9D-C972-F764-84CA827CD1F9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6943516" y="106462"/>
                <a:ext cx="182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8C107FA-46A9-25E1-CA23-8153C7C91DB0}"/>
                  </a:ext>
                </a:extLst>
              </p14:cNvPr>
              <p14:cNvContentPartPr/>
              <p14:nvPr/>
            </p14:nvContentPartPr>
            <p14:xfrm>
              <a:off x="7207036" y="108262"/>
              <a:ext cx="110160" cy="1436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8C107FA-46A9-25E1-CA23-8153C7C91DB0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7198396" y="99622"/>
                <a:ext cx="1278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E6B468F-3F3D-34C3-2F59-979A3F563A7D}"/>
                  </a:ext>
                </a:extLst>
              </p14:cNvPr>
              <p14:cNvContentPartPr/>
              <p14:nvPr/>
            </p14:nvContentPartPr>
            <p14:xfrm>
              <a:off x="7809676" y="83782"/>
              <a:ext cx="241920" cy="2253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E6B468F-3F3D-34C3-2F59-979A3F563A7D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7801036" y="74782"/>
                <a:ext cx="2595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7D10C04-A0C3-3DDE-A648-ED847B12CD0C}"/>
                  </a:ext>
                </a:extLst>
              </p14:cNvPr>
              <p14:cNvContentPartPr/>
              <p14:nvPr/>
            </p14:nvContentPartPr>
            <p14:xfrm>
              <a:off x="8211796" y="204022"/>
              <a:ext cx="136080" cy="43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7D10C04-A0C3-3DDE-A648-ED847B12CD0C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8202796" y="195022"/>
                <a:ext cx="1537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8421739-35F2-F8A3-124D-7C850A2FCEA5}"/>
                  </a:ext>
                </a:extLst>
              </p14:cNvPr>
              <p14:cNvContentPartPr/>
              <p14:nvPr/>
            </p14:nvContentPartPr>
            <p14:xfrm>
              <a:off x="8255716" y="242182"/>
              <a:ext cx="126360" cy="144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8421739-35F2-F8A3-124D-7C850A2FCEA5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8246716" y="233182"/>
                <a:ext cx="144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3CC19E8-5066-3850-1321-7F1ADD09EC3B}"/>
                  </a:ext>
                </a:extLst>
              </p14:cNvPr>
              <p14:cNvContentPartPr/>
              <p14:nvPr/>
            </p14:nvContentPartPr>
            <p14:xfrm>
              <a:off x="8546596" y="116542"/>
              <a:ext cx="118080" cy="1602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3CC19E8-5066-3850-1321-7F1ADD09EC3B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8537596" y="107902"/>
                <a:ext cx="135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4D88F1E-5250-4042-228B-EA5772C4EF5F}"/>
                  </a:ext>
                </a:extLst>
              </p14:cNvPr>
              <p14:cNvContentPartPr/>
              <p14:nvPr/>
            </p14:nvContentPartPr>
            <p14:xfrm>
              <a:off x="8781676" y="134542"/>
              <a:ext cx="91440" cy="1335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4D88F1E-5250-4042-228B-EA5772C4EF5F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8773036" y="125902"/>
                <a:ext cx="1090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0E838C75-BB40-06D4-A43D-F1DDA3CCDB0C}"/>
                  </a:ext>
                </a:extLst>
              </p14:cNvPr>
              <p14:cNvContentPartPr/>
              <p14:nvPr/>
            </p14:nvContentPartPr>
            <p14:xfrm>
              <a:off x="7205596" y="452422"/>
              <a:ext cx="280800" cy="9612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0E838C75-BB40-06D4-A43D-F1DDA3CCDB0C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7196956" y="443422"/>
                <a:ext cx="2984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2C6EAA45-12E5-B704-B758-459C5D271520}"/>
                  </a:ext>
                </a:extLst>
              </p14:cNvPr>
              <p14:cNvContentPartPr/>
              <p14:nvPr/>
            </p14:nvContentPartPr>
            <p14:xfrm>
              <a:off x="7535356" y="370342"/>
              <a:ext cx="302400" cy="1533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2C6EAA45-12E5-B704-B758-459C5D271520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7526716" y="361702"/>
                <a:ext cx="320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7F5267C8-D514-9E44-738E-96D5929FDFD0}"/>
                  </a:ext>
                </a:extLst>
              </p14:cNvPr>
              <p14:cNvContentPartPr/>
              <p14:nvPr/>
            </p14:nvContentPartPr>
            <p14:xfrm>
              <a:off x="7190476" y="366022"/>
              <a:ext cx="122760" cy="1008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7F5267C8-D514-9E44-738E-96D5929FDFD0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7181836" y="357022"/>
                <a:ext cx="1404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6C4FDF62-19BF-9740-D6F8-2A3055E6A555}"/>
                  </a:ext>
                </a:extLst>
              </p14:cNvPr>
              <p14:cNvContentPartPr/>
              <p14:nvPr/>
            </p14:nvContentPartPr>
            <p14:xfrm>
              <a:off x="8031796" y="427942"/>
              <a:ext cx="164520" cy="10044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6C4FDF62-19BF-9740-D6F8-2A3055E6A555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8022796" y="418942"/>
                <a:ext cx="1821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A662C5B9-23C7-F885-F9BC-1576A6319729}"/>
                  </a:ext>
                </a:extLst>
              </p14:cNvPr>
              <p14:cNvContentPartPr/>
              <p14:nvPr/>
            </p14:nvContentPartPr>
            <p14:xfrm>
              <a:off x="8177596" y="395902"/>
              <a:ext cx="37080" cy="3168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A662C5B9-23C7-F885-F9BC-1576A6319729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8168956" y="386902"/>
                <a:ext cx="547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92B5FF29-EB6D-3935-33B2-7DDFFC11CB5B}"/>
                  </a:ext>
                </a:extLst>
              </p14:cNvPr>
              <p14:cNvContentPartPr/>
              <p14:nvPr/>
            </p14:nvContentPartPr>
            <p14:xfrm>
              <a:off x="8258596" y="384382"/>
              <a:ext cx="131040" cy="13536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92B5FF29-EB6D-3935-33B2-7DDFFC11CB5B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8249956" y="375382"/>
                <a:ext cx="148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CB6F97EE-1C34-B45C-7B55-653896C3FACF}"/>
                  </a:ext>
                </a:extLst>
              </p14:cNvPr>
              <p14:cNvContentPartPr/>
              <p14:nvPr/>
            </p14:nvContentPartPr>
            <p14:xfrm>
              <a:off x="5623756" y="361702"/>
              <a:ext cx="152280" cy="18324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CB6F97EE-1C34-B45C-7B55-653896C3FACF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5614756" y="353062"/>
                <a:ext cx="1699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BFA5E093-597C-AC90-A010-D6924448F27C}"/>
                  </a:ext>
                </a:extLst>
              </p14:cNvPr>
              <p14:cNvContentPartPr/>
              <p14:nvPr/>
            </p14:nvContentPartPr>
            <p14:xfrm>
              <a:off x="5785396" y="458902"/>
              <a:ext cx="171360" cy="8532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BFA5E093-597C-AC90-A010-D6924448F27C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5776396" y="450262"/>
                <a:ext cx="189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B8CC79B2-4747-DE4E-881D-AE9B490904C6}"/>
                  </a:ext>
                </a:extLst>
              </p14:cNvPr>
              <p14:cNvContentPartPr/>
              <p14:nvPr/>
            </p14:nvContentPartPr>
            <p14:xfrm>
              <a:off x="6038116" y="367462"/>
              <a:ext cx="137880" cy="15372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B8CC79B2-4747-DE4E-881D-AE9B490904C6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6029476" y="358462"/>
                <a:ext cx="1555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DAD7643E-6011-8FCD-507D-C4BA7DB6E24A}"/>
                  </a:ext>
                </a:extLst>
              </p14:cNvPr>
              <p14:cNvContentPartPr/>
              <p14:nvPr/>
            </p14:nvContentPartPr>
            <p14:xfrm>
              <a:off x="6190036" y="439102"/>
              <a:ext cx="93240" cy="684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DAD7643E-6011-8FCD-507D-C4BA7DB6E24A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6181036" y="430462"/>
                <a:ext cx="1108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EC7B0EDE-7F69-DF70-28B9-26348FCACE8F}"/>
                  </a:ext>
                </a:extLst>
              </p14:cNvPr>
              <p14:cNvContentPartPr/>
              <p14:nvPr/>
            </p14:nvContentPartPr>
            <p14:xfrm>
              <a:off x="6288316" y="348022"/>
              <a:ext cx="135720" cy="16884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EC7B0EDE-7F69-DF70-28B9-26348FCACE8F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6279316" y="339022"/>
                <a:ext cx="1533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D97F2072-EF05-14D8-9509-F9DF92D0C3DA}"/>
                  </a:ext>
                </a:extLst>
              </p14:cNvPr>
              <p14:cNvContentPartPr/>
              <p14:nvPr/>
            </p14:nvContentPartPr>
            <p14:xfrm>
              <a:off x="6236116" y="412822"/>
              <a:ext cx="78840" cy="2268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D97F2072-EF05-14D8-9509-F9DF92D0C3DA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6227116" y="403822"/>
                <a:ext cx="96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14620A48-F755-7016-DA12-89D07CF0B084}"/>
                  </a:ext>
                </a:extLst>
              </p14:cNvPr>
              <p14:cNvContentPartPr/>
              <p14:nvPr/>
            </p14:nvContentPartPr>
            <p14:xfrm>
              <a:off x="6417196" y="450262"/>
              <a:ext cx="173160" cy="5796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14620A48-F755-7016-DA12-89D07CF0B084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6408196" y="441262"/>
                <a:ext cx="1908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E614BB5A-B5AD-0FC2-3644-941108AB31B8}"/>
                  </a:ext>
                </a:extLst>
              </p14:cNvPr>
              <p14:cNvContentPartPr/>
              <p14:nvPr/>
            </p14:nvContentPartPr>
            <p14:xfrm>
              <a:off x="6724636" y="438382"/>
              <a:ext cx="130680" cy="7740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E614BB5A-B5AD-0FC2-3644-941108AB31B8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6715996" y="429742"/>
                <a:ext cx="1483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5B116D6C-8AE3-3206-5684-46E595270075}"/>
                  </a:ext>
                </a:extLst>
              </p14:cNvPr>
              <p14:cNvContentPartPr/>
              <p14:nvPr/>
            </p14:nvContentPartPr>
            <p14:xfrm>
              <a:off x="6894196" y="472222"/>
              <a:ext cx="35640" cy="7956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5B116D6C-8AE3-3206-5684-46E595270075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6885196" y="463222"/>
                <a:ext cx="532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E7FF200E-DA2C-A0C0-5B81-C89DB166D569}"/>
                  </a:ext>
                </a:extLst>
              </p14:cNvPr>
              <p14:cNvContentPartPr/>
              <p14:nvPr/>
            </p14:nvContentPartPr>
            <p14:xfrm>
              <a:off x="6913996" y="450982"/>
              <a:ext cx="93240" cy="1202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E7FF200E-DA2C-A0C0-5B81-C89DB166D569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6905356" y="442342"/>
                <a:ext cx="110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23060CB7-2C8F-B6C4-3197-05CD1407C22F}"/>
                  </a:ext>
                </a:extLst>
              </p14:cNvPr>
              <p14:cNvContentPartPr/>
              <p14:nvPr/>
            </p14:nvContentPartPr>
            <p14:xfrm>
              <a:off x="8506996" y="458182"/>
              <a:ext cx="200160" cy="6588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23060CB7-2C8F-B6C4-3197-05CD1407C22F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8498356" y="449182"/>
                <a:ext cx="217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B0E2EDC8-A416-B344-9B1A-DC1228CC953E}"/>
                  </a:ext>
                </a:extLst>
              </p14:cNvPr>
              <p14:cNvContentPartPr/>
              <p14:nvPr/>
            </p14:nvContentPartPr>
            <p14:xfrm>
              <a:off x="8756836" y="385462"/>
              <a:ext cx="119520" cy="16848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B0E2EDC8-A416-B344-9B1A-DC1228CC953E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8747836" y="376822"/>
                <a:ext cx="1371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4603D0FF-B811-F7CF-E6C5-79A0D507BD86}"/>
                  </a:ext>
                </a:extLst>
              </p14:cNvPr>
              <p14:cNvContentPartPr/>
              <p14:nvPr/>
            </p14:nvContentPartPr>
            <p14:xfrm>
              <a:off x="8701036" y="466822"/>
              <a:ext cx="41760" cy="691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4603D0FF-B811-F7CF-E6C5-79A0D507BD86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8692036" y="457822"/>
                <a:ext cx="594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595C75A2-6C64-814D-F520-E1CDD13D03A8}"/>
                  </a:ext>
                </a:extLst>
              </p14:cNvPr>
              <p14:cNvContentPartPr/>
              <p14:nvPr/>
            </p14:nvContentPartPr>
            <p14:xfrm>
              <a:off x="7450036" y="594622"/>
              <a:ext cx="289800" cy="12456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595C75A2-6C64-814D-F520-E1CDD13D03A8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7441396" y="585622"/>
                <a:ext cx="3074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6F36093C-A739-EE7D-5FBD-7E85494BF7C0}"/>
                  </a:ext>
                </a:extLst>
              </p14:cNvPr>
              <p14:cNvContentPartPr/>
              <p14:nvPr/>
            </p14:nvContentPartPr>
            <p14:xfrm>
              <a:off x="7678636" y="560782"/>
              <a:ext cx="29880" cy="1908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6F36093C-A739-EE7D-5FBD-7E85494BF7C0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7669996" y="552142"/>
                <a:ext cx="475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6FECD98F-995D-61DC-5AB6-37E6DFB88B18}"/>
                  </a:ext>
                </a:extLst>
              </p14:cNvPr>
              <p14:cNvContentPartPr/>
              <p14:nvPr/>
            </p14:nvContentPartPr>
            <p14:xfrm>
              <a:off x="7787356" y="614782"/>
              <a:ext cx="176760" cy="9648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6FECD98F-995D-61DC-5AB6-37E6DFB88B18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7778356" y="605782"/>
                <a:ext cx="194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3572EBE7-8E58-E0F5-B915-0E0D9677CCA0}"/>
                  </a:ext>
                </a:extLst>
              </p14:cNvPr>
              <p14:cNvContentPartPr/>
              <p14:nvPr/>
            </p14:nvContentPartPr>
            <p14:xfrm>
              <a:off x="7988236" y="614422"/>
              <a:ext cx="131400" cy="13392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3572EBE7-8E58-E0F5-B915-0E0D9677CCA0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7979596" y="605782"/>
                <a:ext cx="1490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EDC490CA-C00C-0326-3F75-7AF2F01B9271}"/>
                  </a:ext>
                </a:extLst>
              </p14:cNvPr>
              <p14:cNvContentPartPr/>
              <p14:nvPr/>
            </p14:nvContentPartPr>
            <p14:xfrm>
              <a:off x="7968796" y="585622"/>
              <a:ext cx="135720" cy="3132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EDC490CA-C00C-0326-3F75-7AF2F01B9271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7959796" y="576982"/>
                <a:ext cx="1533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73F80347-B761-DFC6-C8B0-550769D48755}"/>
                  </a:ext>
                </a:extLst>
              </p14:cNvPr>
              <p14:cNvContentPartPr/>
              <p14:nvPr/>
            </p14:nvContentPartPr>
            <p14:xfrm>
              <a:off x="8139076" y="690022"/>
              <a:ext cx="109080" cy="5148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73F80347-B761-DFC6-C8B0-550769D48755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8130076" y="681022"/>
                <a:ext cx="1267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842B4FF8-63D3-661B-5221-8402596586B1}"/>
                  </a:ext>
                </a:extLst>
              </p14:cNvPr>
              <p14:cNvContentPartPr/>
              <p14:nvPr/>
            </p14:nvContentPartPr>
            <p14:xfrm>
              <a:off x="8287756" y="611182"/>
              <a:ext cx="189360" cy="1198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842B4FF8-63D3-661B-5221-8402596586B1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8279116" y="602542"/>
                <a:ext cx="2070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AE8CFBFB-0B6E-3ECA-A4FA-644A332A4844}"/>
                  </a:ext>
                </a:extLst>
              </p14:cNvPr>
              <p14:cNvContentPartPr/>
              <p14:nvPr/>
            </p14:nvContentPartPr>
            <p14:xfrm>
              <a:off x="8519956" y="570862"/>
              <a:ext cx="511200" cy="23112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AE8CFBFB-0B6E-3ECA-A4FA-644A332A4844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8511316" y="562222"/>
                <a:ext cx="5288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756B0A71-97C4-0C1D-C1E6-DD5B71341332}"/>
                  </a:ext>
                </a:extLst>
              </p14:cNvPr>
              <p14:cNvContentPartPr/>
              <p14:nvPr/>
            </p14:nvContentPartPr>
            <p14:xfrm>
              <a:off x="8967076" y="687862"/>
              <a:ext cx="58320" cy="97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756B0A71-97C4-0C1D-C1E6-DD5B71341332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8958436" y="678862"/>
                <a:ext cx="759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CFD8815D-210E-8F92-6DA1-57C131E55D14}"/>
                  </a:ext>
                </a:extLst>
              </p14:cNvPr>
              <p14:cNvContentPartPr/>
              <p14:nvPr/>
            </p14:nvContentPartPr>
            <p14:xfrm>
              <a:off x="9086236" y="688942"/>
              <a:ext cx="104040" cy="1944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CFD8815D-210E-8F92-6DA1-57C131E55D14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9077596" y="679942"/>
                <a:ext cx="1216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4F3E758F-E147-5E59-26EF-E69D702B4984}"/>
                  </a:ext>
                </a:extLst>
              </p14:cNvPr>
              <p14:cNvContentPartPr/>
              <p14:nvPr/>
            </p14:nvContentPartPr>
            <p14:xfrm>
              <a:off x="8233036" y="767782"/>
              <a:ext cx="109800" cy="15516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4F3E758F-E147-5E59-26EF-E69D702B4984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8224036" y="759142"/>
                <a:ext cx="127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F934A81A-C57F-691F-E221-A320BB2E103F}"/>
                  </a:ext>
                </a:extLst>
              </p14:cNvPr>
              <p14:cNvContentPartPr/>
              <p14:nvPr/>
            </p14:nvContentPartPr>
            <p14:xfrm>
              <a:off x="8288476" y="875062"/>
              <a:ext cx="58320" cy="4932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F934A81A-C57F-691F-E221-A320BB2E103F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8279836" y="866422"/>
                <a:ext cx="75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9DAC0DE7-2FB5-1BB6-D1C6-700B74B153AC}"/>
                  </a:ext>
                </a:extLst>
              </p14:cNvPr>
              <p14:cNvContentPartPr/>
              <p14:nvPr/>
            </p14:nvContentPartPr>
            <p14:xfrm>
              <a:off x="8350036" y="833662"/>
              <a:ext cx="399600" cy="12348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9DAC0DE7-2FB5-1BB6-D1C6-700B74B153AC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8341036" y="824662"/>
                <a:ext cx="4172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D85A4770-7FB5-85A5-6C55-2353EA92A2DC}"/>
                  </a:ext>
                </a:extLst>
              </p14:cNvPr>
              <p14:cNvContentPartPr/>
              <p14:nvPr/>
            </p14:nvContentPartPr>
            <p14:xfrm>
              <a:off x="8839996" y="858142"/>
              <a:ext cx="148680" cy="8856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D85A4770-7FB5-85A5-6C55-2353EA92A2DC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8831356" y="849502"/>
                <a:ext cx="1663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B1AC510C-04ED-82F2-06F7-429149AF74BC}"/>
                  </a:ext>
                </a:extLst>
              </p14:cNvPr>
              <p14:cNvContentPartPr/>
              <p14:nvPr/>
            </p14:nvContentPartPr>
            <p14:xfrm>
              <a:off x="8952316" y="781822"/>
              <a:ext cx="2880" cy="1332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B1AC510C-04ED-82F2-06F7-429149AF74BC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8943316" y="772822"/>
                <a:ext cx="205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ECFFF8D6-A473-563B-1219-427F204C34CD}"/>
                  </a:ext>
                </a:extLst>
              </p14:cNvPr>
              <p14:cNvContentPartPr/>
              <p14:nvPr/>
            </p14:nvContentPartPr>
            <p14:xfrm>
              <a:off x="8971396" y="859222"/>
              <a:ext cx="16920" cy="9720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ECFFF8D6-A473-563B-1219-427F204C34CD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8962756" y="850222"/>
                <a:ext cx="345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C172AC9-9A8C-A7A5-1E23-138E6237327C}"/>
                  </a:ext>
                </a:extLst>
              </p14:cNvPr>
              <p14:cNvContentPartPr/>
              <p14:nvPr/>
            </p14:nvContentPartPr>
            <p14:xfrm>
              <a:off x="9052036" y="785062"/>
              <a:ext cx="131400" cy="15804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C172AC9-9A8C-A7A5-1E23-138E6237327C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9043036" y="776062"/>
                <a:ext cx="1490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1F6A2318-2239-EB80-09EB-8B83F6BB9C67}"/>
                  </a:ext>
                </a:extLst>
              </p14:cNvPr>
              <p14:cNvContentPartPr/>
              <p14:nvPr/>
            </p14:nvContentPartPr>
            <p14:xfrm>
              <a:off x="9201796" y="697222"/>
              <a:ext cx="171360" cy="27108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1F6A2318-2239-EB80-09EB-8B83F6BB9C67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9192796" y="688222"/>
                <a:ext cx="1890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D6598844-0478-4DDF-E9CC-50EFFD31DE89}"/>
                  </a:ext>
                </a:extLst>
              </p14:cNvPr>
              <p14:cNvContentPartPr/>
              <p14:nvPr/>
            </p14:nvContentPartPr>
            <p14:xfrm>
              <a:off x="9352636" y="915022"/>
              <a:ext cx="8640" cy="1620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D6598844-0478-4DDF-E9CC-50EFFD31DE89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9343636" y="906022"/>
                <a:ext cx="262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20361C66-24B1-877B-5C08-CE8F6BB7D512}"/>
                  </a:ext>
                </a:extLst>
              </p14:cNvPr>
              <p14:cNvContentPartPr/>
              <p14:nvPr/>
            </p14:nvContentPartPr>
            <p14:xfrm>
              <a:off x="183436" y="1627822"/>
              <a:ext cx="166680" cy="26604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20361C66-24B1-877B-5C08-CE8F6BB7D512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74796" y="1619182"/>
                <a:ext cx="1843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9A27674C-2326-27EF-913D-8264C4999F44}"/>
                  </a:ext>
                </a:extLst>
              </p14:cNvPr>
              <p14:cNvContentPartPr/>
              <p14:nvPr/>
            </p14:nvContentPartPr>
            <p14:xfrm>
              <a:off x="489076" y="1659862"/>
              <a:ext cx="54360" cy="19800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9A27674C-2326-27EF-913D-8264C4999F44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480076" y="1651222"/>
                <a:ext cx="720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508CB926-3AD1-4FE0-53AE-DCC0E6E1A775}"/>
                  </a:ext>
                </a:extLst>
              </p14:cNvPr>
              <p14:cNvContentPartPr/>
              <p14:nvPr/>
            </p14:nvContentPartPr>
            <p14:xfrm>
              <a:off x="458476" y="1660222"/>
              <a:ext cx="147960" cy="20124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508CB926-3AD1-4FE0-53AE-DCC0E6E1A775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449836" y="1651582"/>
                <a:ext cx="165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4EF07F73-C01B-C1DC-9306-B349698A38DC}"/>
                  </a:ext>
                </a:extLst>
              </p14:cNvPr>
              <p14:cNvContentPartPr/>
              <p14:nvPr/>
            </p14:nvContentPartPr>
            <p14:xfrm>
              <a:off x="652516" y="1687222"/>
              <a:ext cx="346320" cy="18576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4EF07F73-C01B-C1DC-9306-B349698A38DC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643516" y="1678582"/>
                <a:ext cx="3639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AB4AD775-904F-E830-5AC3-763AF7F81092}"/>
                  </a:ext>
                </a:extLst>
              </p14:cNvPr>
              <p14:cNvContentPartPr/>
              <p14:nvPr/>
            </p14:nvContentPartPr>
            <p14:xfrm>
              <a:off x="978676" y="1687222"/>
              <a:ext cx="146160" cy="17208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AB4AD775-904F-E830-5AC3-763AF7F81092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969676" y="1678582"/>
                <a:ext cx="1638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23989FA4-3C6D-4F7C-21D2-C68200FD2C75}"/>
                  </a:ext>
                </a:extLst>
              </p14:cNvPr>
              <p14:cNvContentPartPr/>
              <p14:nvPr/>
            </p14:nvContentPartPr>
            <p14:xfrm>
              <a:off x="1151116" y="1671382"/>
              <a:ext cx="79560" cy="17424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23989FA4-3C6D-4F7C-21D2-C68200FD2C75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142476" y="1662382"/>
                <a:ext cx="972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2F13E28E-738F-A2CE-B1A2-3E3F9AAF822E}"/>
                  </a:ext>
                </a:extLst>
              </p14:cNvPr>
              <p14:cNvContentPartPr/>
              <p14:nvPr/>
            </p14:nvContentPartPr>
            <p14:xfrm>
              <a:off x="1466836" y="1673542"/>
              <a:ext cx="423360" cy="15696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2F13E28E-738F-A2CE-B1A2-3E3F9AAF822E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458196" y="1664542"/>
                <a:ext cx="441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E6315208-27F8-ADD5-EC97-8F48CC0EE4D5}"/>
                  </a:ext>
                </a:extLst>
              </p14:cNvPr>
              <p14:cNvContentPartPr/>
              <p14:nvPr/>
            </p14:nvContentPartPr>
            <p14:xfrm>
              <a:off x="1816036" y="1622062"/>
              <a:ext cx="19800" cy="1728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E6315208-27F8-ADD5-EC97-8F48CC0EE4D5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807396" y="1613422"/>
                <a:ext cx="374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5FF8D433-322F-5A7B-7734-E6CA721260AF}"/>
                  </a:ext>
                </a:extLst>
              </p14:cNvPr>
              <p14:cNvContentPartPr/>
              <p14:nvPr/>
            </p14:nvContentPartPr>
            <p14:xfrm>
              <a:off x="2093236" y="1636822"/>
              <a:ext cx="96840" cy="19728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5FF8D433-322F-5A7B-7734-E6CA721260AF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2084236" y="1627822"/>
                <a:ext cx="1144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A0F8A7FD-BD99-6FD6-6A74-792E6EF51E59}"/>
                  </a:ext>
                </a:extLst>
              </p14:cNvPr>
              <p14:cNvContentPartPr/>
              <p14:nvPr/>
            </p14:nvContentPartPr>
            <p14:xfrm>
              <a:off x="2238316" y="1619182"/>
              <a:ext cx="273240" cy="19260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A0F8A7FD-BD99-6FD6-6A74-792E6EF51E59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2229316" y="1610182"/>
                <a:ext cx="2908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4C848AFB-A7FB-9565-7D41-848637011383}"/>
                  </a:ext>
                </a:extLst>
              </p14:cNvPr>
              <p14:cNvContentPartPr/>
              <p14:nvPr/>
            </p14:nvContentPartPr>
            <p14:xfrm>
              <a:off x="2509036" y="1628542"/>
              <a:ext cx="5400" cy="1548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4C848AFB-A7FB-9565-7D41-848637011383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2500396" y="1619542"/>
                <a:ext cx="230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12501D54-AC4C-0679-F27E-20F34E597CB7}"/>
                  </a:ext>
                </a:extLst>
              </p14:cNvPr>
              <p14:cNvContentPartPr/>
              <p14:nvPr/>
            </p14:nvContentPartPr>
            <p14:xfrm>
              <a:off x="2608396" y="1636462"/>
              <a:ext cx="250200" cy="15948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12501D54-AC4C-0679-F27E-20F34E597CB7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2599756" y="1627822"/>
                <a:ext cx="2678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283A91CD-B62B-ACB4-1688-800B3EB0125E}"/>
                  </a:ext>
                </a:extLst>
              </p14:cNvPr>
              <p14:cNvContentPartPr/>
              <p14:nvPr/>
            </p14:nvContentPartPr>
            <p14:xfrm>
              <a:off x="2629276" y="1655542"/>
              <a:ext cx="487440" cy="29628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283A91CD-B62B-ACB4-1688-800B3EB0125E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2620276" y="1646542"/>
                <a:ext cx="5050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2CBCDEB3-EB71-D616-57EB-A5B7A45EFAAD}"/>
                  </a:ext>
                </a:extLst>
              </p14:cNvPr>
              <p14:cNvContentPartPr/>
              <p14:nvPr/>
            </p14:nvContentPartPr>
            <p14:xfrm>
              <a:off x="3088636" y="1681462"/>
              <a:ext cx="121320" cy="25812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2CBCDEB3-EB71-D616-57EB-A5B7A45EFAAD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3079996" y="1672822"/>
                <a:ext cx="1389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E18AC1CC-E55F-427D-70B5-AE696200DDFF}"/>
                  </a:ext>
                </a:extLst>
              </p14:cNvPr>
              <p14:cNvContentPartPr/>
              <p14:nvPr/>
            </p14:nvContentPartPr>
            <p14:xfrm>
              <a:off x="3373396" y="1609102"/>
              <a:ext cx="364320" cy="17352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E18AC1CC-E55F-427D-70B5-AE696200DDFF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3364756" y="1600462"/>
                <a:ext cx="381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75CD7CA8-97A4-3D52-101D-70911356A261}"/>
                  </a:ext>
                </a:extLst>
              </p14:cNvPr>
              <p14:cNvContentPartPr/>
              <p14:nvPr/>
            </p14:nvContentPartPr>
            <p14:xfrm>
              <a:off x="3958036" y="1619902"/>
              <a:ext cx="16920" cy="19944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75CD7CA8-97A4-3D52-101D-70911356A261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3949036" y="1610902"/>
                <a:ext cx="345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C6BB6005-758A-2C4E-16CD-3536CB181C5B}"/>
                  </a:ext>
                </a:extLst>
              </p14:cNvPr>
              <p14:cNvContentPartPr/>
              <p14:nvPr/>
            </p14:nvContentPartPr>
            <p14:xfrm>
              <a:off x="3853636" y="1609462"/>
              <a:ext cx="226800" cy="20880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C6BB6005-758A-2C4E-16CD-3536CB181C5B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3844996" y="1600462"/>
                <a:ext cx="2444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3C4D2B57-7A07-831C-4663-6E7CD6119C94}"/>
                  </a:ext>
                </a:extLst>
              </p14:cNvPr>
              <p14:cNvContentPartPr/>
              <p14:nvPr/>
            </p14:nvContentPartPr>
            <p14:xfrm>
              <a:off x="4090156" y="1681102"/>
              <a:ext cx="138960" cy="8280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3C4D2B57-7A07-831C-4663-6E7CD6119C94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4081156" y="1672102"/>
                <a:ext cx="1566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26F270C5-FF06-53A6-4E97-F9F91C70ADD5}"/>
                  </a:ext>
                </a:extLst>
              </p14:cNvPr>
              <p14:cNvContentPartPr/>
              <p14:nvPr/>
            </p14:nvContentPartPr>
            <p14:xfrm>
              <a:off x="4331716" y="1603702"/>
              <a:ext cx="282240" cy="16524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26F270C5-FF06-53A6-4E97-F9F91C70ADD5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4323076" y="1595062"/>
                <a:ext cx="2998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41B889A6-A6EF-601A-29ED-FF14BCF4D02A}"/>
                  </a:ext>
                </a:extLst>
              </p14:cNvPr>
              <p14:cNvContentPartPr/>
              <p14:nvPr/>
            </p14:nvContentPartPr>
            <p14:xfrm>
              <a:off x="4734196" y="1572742"/>
              <a:ext cx="597960" cy="29664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41B889A6-A6EF-601A-29ED-FF14BCF4D02A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4725196" y="1563742"/>
                <a:ext cx="6156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ADF535F3-4D4F-1366-4120-CFDA2EA317EA}"/>
                  </a:ext>
                </a:extLst>
              </p14:cNvPr>
              <p14:cNvContentPartPr/>
              <p14:nvPr/>
            </p14:nvContentPartPr>
            <p14:xfrm>
              <a:off x="5369596" y="1638262"/>
              <a:ext cx="55440" cy="9612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ADF535F3-4D4F-1366-4120-CFDA2EA317EA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5360956" y="1629262"/>
                <a:ext cx="730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2EFCF45B-C4DC-26E4-835F-0181A08CC13D}"/>
                  </a:ext>
                </a:extLst>
              </p14:cNvPr>
              <p14:cNvContentPartPr/>
              <p14:nvPr/>
            </p14:nvContentPartPr>
            <p14:xfrm>
              <a:off x="5351596" y="1659862"/>
              <a:ext cx="129240" cy="1260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2EFCF45B-C4DC-26E4-835F-0181A08CC13D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5342956" y="1651222"/>
                <a:ext cx="1468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09FA6D5E-6EA0-30A5-CD1F-2629583965B7}"/>
                  </a:ext>
                </a:extLst>
              </p14:cNvPr>
              <p14:cNvContentPartPr/>
              <p14:nvPr/>
            </p14:nvContentPartPr>
            <p14:xfrm>
              <a:off x="4605316" y="1489582"/>
              <a:ext cx="18360" cy="1332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09FA6D5E-6EA0-30A5-CD1F-2629583965B7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4596676" y="1480942"/>
                <a:ext cx="36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F88EE9B5-04D8-FCCC-6EFE-6FB9A77D53B6}"/>
                  </a:ext>
                </a:extLst>
              </p14:cNvPr>
              <p14:cNvContentPartPr/>
              <p14:nvPr/>
            </p14:nvContentPartPr>
            <p14:xfrm>
              <a:off x="5534836" y="1520902"/>
              <a:ext cx="167760" cy="20160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F88EE9B5-04D8-FCCC-6EFE-6FB9A77D53B6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5526196" y="1511902"/>
                <a:ext cx="185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215C3295-E615-D1FD-02F6-0AB2BEF1A632}"/>
                  </a:ext>
                </a:extLst>
              </p14:cNvPr>
              <p14:cNvContentPartPr/>
              <p14:nvPr/>
            </p14:nvContentPartPr>
            <p14:xfrm>
              <a:off x="5594596" y="1570942"/>
              <a:ext cx="779040" cy="14724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215C3295-E615-D1FD-02F6-0AB2BEF1A632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5585956" y="1561942"/>
                <a:ext cx="7966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8221114E-5587-4195-9419-57E618804E03}"/>
                  </a:ext>
                </a:extLst>
              </p14:cNvPr>
              <p14:cNvContentPartPr/>
              <p14:nvPr/>
            </p14:nvContentPartPr>
            <p14:xfrm>
              <a:off x="3803236" y="1406062"/>
              <a:ext cx="1698840" cy="10548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8221114E-5587-4195-9419-57E618804E03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794236" y="1397062"/>
                <a:ext cx="17164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BE59CBE2-5858-D132-66EC-1777685494F8}"/>
                  </a:ext>
                </a:extLst>
              </p14:cNvPr>
              <p14:cNvContentPartPr/>
              <p14:nvPr/>
            </p14:nvContentPartPr>
            <p14:xfrm>
              <a:off x="5518636" y="1365382"/>
              <a:ext cx="2793600" cy="13104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BE59CBE2-5858-D132-66EC-1777685494F8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5509996" y="1356742"/>
                <a:ext cx="28112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12D36A6E-81EF-B274-35B8-ABCE928E5BC1}"/>
                  </a:ext>
                </a:extLst>
              </p14:cNvPr>
              <p14:cNvContentPartPr/>
              <p14:nvPr/>
            </p14:nvContentPartPr>
            <p14:xfrm>
              <a:off x="61396" y="1503622"/>
              <a:ext cx="6720480" cy="81576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12D36A6E-81EF-B274-35B8-ABCE928E5BC1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52756" y="1494622"/>
                <a:ext cx="6738120" cy="83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A9C1F1A7-CC13-6682-5E3D-D9C06076FEBD}"/>
                  </a:ext>
                </a:extLst>
              </p14:cNvPr>
              <p14:cNvContentPartPr/>
              <p14:nvPr/>
            </p14:nvContentPartPr>
            <p14:xfrm>
              <a:off x="318796" y="2235862"/>
              <a:ext cx="131400" cy="15912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A9C1F1A7-CC13-6682-5E3D-D9C06076FEBD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309796" y="2226862"/>
                <a:ext cx="1490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D56B8C7E-BDBD-695F-A1BA-EF5B7C5BB8D6}"/>
                  </a:ext>
                </a:extLst>
              </p14:cNvPr>
              <p14:cNvContentPartPr/>
              <p14:nvPr/>
            </p14:nvContentPartPr>
            <p14:xfrm>
              <a:off x="688156" y="2301742"/>
              <a:ext cx="134280" cy="7776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D56B8C7E-BDBD-695F-A1BA-EF5B7C5BB8D6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679156" y="2292742"/>
                <a:ext cx="151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3F8A0640-24D4-639C-43EB-2C5BE5F5EFED}"/>
                  </a:ext>
                </a:extLst>
              </p14:cNvPr>
              <p14:cNvContentPartPr/>
              <p14:nvPr/>
            </p14:nvContentPartPr>
            <p14:xfrm>
              <a:off x="727036" y="2253862"/>
              <a:ext cx="111960" cy="13464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3F8A0640-24D4-639C-43EB-2C5BE5F5EFED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718036" y="2244862"/>
                <a:ext cx="1296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CBC7AD03-8AB7-A3C3-F5BE-7B63B7AB60E9}"/>
                  </a:ext>
                </a:extLst>
              </p14:cNvPr>
              <p14:cNvContentPartPr/>
              <p14:nvPr/>
            </p14:nvContentPartPr>
            <p14:xfrm>
              <a:off x="874636" y="2263582"/>
              <a:ext cx="147960" cy="12888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CBC7AD03-8AB7-A3C3-F5BE-7B63B7AB60E9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865996" y="2254582"/>
                <a:ext cx="165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D8DBF695-AF1D-8CD5-273B-FDD867AEBCEA}"/>
                  </a:ext>
                </a:extLst>
              </p14:cNvPr>
              <p14:cNvContentPartPr/>
              <p14:nvPr/>
            </p14:nvContentPartPr>
            <p14:xfrm>
              <a:off x="1061116" y="2167102"/>
              <a:ext cx="192240" cy="20016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D8DBF695-AF1D-8CD5-273B-FDD867AEBCEA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1052476" y="2158462"/>
                <a:ext cx="2098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AD014FCD-CB37-BEC3-B2FF-6B58487ABA19}"/>
                  </a:ext>
                </a:extLst>
              </p14:cNvPr>
              <p14:cNvContentPartPr/>
              <p14:nvPr/>
            </p14:nvContentPartPr>
            <p14:xfrm>
              <a:off x="4636996" y="548902"/>
              <a:ext cx="76680" cy="1908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AD014FCD-CB37-BEC3-B2FF-6B58487ABA19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4627996" y="540262"/>
                <a:ext cx="943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F449C97D-13CA-B2E7-48DD-20C3595D362C}"/>
                  </a:ext>
                </a:extLst>
              </p14:cNvPr>
              <p14:cNvContentPartPr/>
              <p14:nvPr/>
            </p14:nvContentPartPr>
            <p14:xfrm>
              <a:off x="4794676" y="393382"/>
              <a:ext cx="104760" cy="11988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F449C97D-13CA-B2E7-48DD-20C3595D362C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4785676" y="384382"/>
                <a:ext cx="1224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AB38531E-C8B8-E652-4331-45C88DE093B2}"/>
                  </a:ext>
                </a:extLst>
              </p14:cNvPr>
              <p14:cNvContentPartPr/>
              <p14:nvPr/>
            </p14:nvContentPartPr>
            <p14:xfrm>
              <a:off x="4814476" y="520822"/>
              <a:ext cx="117360" cy="3636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AB38531E-C8B8-E652-4331-45C88DE093B2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4805476" y="511822"/>
                <a:ext cx="135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49D6B9B1-24C7-1403-7E82-49D6BBA3884E}"/>
                  </a:ext>
                </a:extLst>
              </p14:cNvPr>
              <p14:cNvContentPartPr/>
              <p14:nvPr/>
            </p14:nvContentPartPr>
            <p14:xfrm>
              <a:off x="4829596" y="572662"/>
              <a:ext cx="135000" cy="9540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49D6B9B1-24C7-1403-7E82-49D6BBA3884E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4820596" y="564022"/>
                <a:ext cx="1526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027D590E-B659-19D4-B364-48829A2F5FF1}"/>
                  </a:ext>
                </a:extLst>
              </p14:cNvPr>
              <p14:cNvContentPartPr/>
              <p14:nvPr/>
            </p14:nvContentPartPr>
            <p14:xfrm>
              <a:off x="6686116" y="663382"/>
              <a:ext cx="517680" cy="46584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027D590E-B659-19D4-B364-48829A2F5FF1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6677116" y="654742"/>
                <a:ext cx="5353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095F7F13-CCED-7F33-116E-44B4F179BDD2}"/>
                  </a:ext>
                </a:extLst>
              </p14:cNvPr>
              <p14:cNvContentPartPr/>
              <p14:nvPr/>
            </p14:nvContentPartPr>
            <p14:xfrm>
              <a:off x="7286956" y="760942"/>
              <a:ext cx="62280" cy="2160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095F7F13-CCED-7F33-116E-44B4F179BDD2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7278316" y="752302"/>
                <a:ext cx="79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AF0EA956-0D39-CF5F-77A0-8D9755E1471B}"/>
                  </a:ext>
                </a:extLst>
              </p14:cNvPr>
              <p14:cNvContentPartPr/>
              <p14:nvPr/>
            </p14:nvContentPartPr>
            <p14:xfrm>
              <a:off x="7357876" y="618742"/>
              <a:ext cx="27360" cy="8280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AF0EA956-0D39-CF5F-77A0-8D9755E1471B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7348876" y="609742"/>
                <a:ext cx="45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2B94F0EF-3033-11D9-C903-94F1726D2B79}"/>
                  </a:ext>
                </a:extLst>
              </p14:cNvPr>
              <p14:cNvContentPartPr/>
              <p14:nvPr/>
            </p14:nvContentPartPr>
            <p14:xfrm>
              <a:off x="7351396" y="705502"/>
              <a:ext cx="76680" cy="2340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2B94F0EF-3033-11D9-C903-94F1726D2B79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7342756" y="696502"/>
                <a:ext cx="94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7396EB4F-C410-80FF-B486-F7B1C6F14CAF}"/>
                  </a:ext>
                </a:extLst>
              </p14:cNvPr>
              <p14:cNvContentPartPr/>
              <p14:nvPr/>
            </p14:nvContentPartPr>
            <p14:xfrm>
              <a:off x="7392076" y="741142"/>
              <a:ext cx="113760" cy="7632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7396EB4F-C410-80FF-B486-F7B1C6F14CAF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7383076" y="732142"/>
                <a:ext cx="1314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0DBFE8F4-1A1A-08BC-E41A-25586E1B274B}"/>
                  </a:ext>
                </a:extLst>
              </p14:cNvPr>
              <p14:cNvContentPartPr/>
              <p14:nvPr/>
            </p14:nvContentPartPr>
            <p14:xfrm>
              <a:off x="3769036" y="2274022"/>
              <a:ext cx="134640" cy="1080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0DBFE8F4-1A1A-08BC-E41A-25586E1B274B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3760396" y="2265022"/>
                <a:ext cx="152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F3057C95-9556-6A2D-A506-43CF9A9BEA4F}"/>
                  </a:ext>
                </a:extLst>
              </p14:cNvPr>
              <p14:cNvContentPartPr/>
              <p14:nvPr/>
            </p14:nvContentPartPr>
            <p14:xfrm>
              <a:off x="3757156" y="2319382"/>
              <a:ext cx="180360" cy="1116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F3057C95-9556-6A2D-A506-43CF9A9BEA4F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3748516" y="2310382"/>
                <a:ext cx="198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3D4AC86D-3780-A58F-72AC-628F784DD9DF}"/>
                  </a:ext>
                </a:extLst>
              </p14:cNvPr>
              <p14:cNvContentPartPr/>
              <p14:nvPr/>
            </p14:nvContentPartPr>
            <p14:xfrm>
              <a:off x="3973876" y="2220742"/>
              <a:ext cx="98280" cy="16524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3D4AC86D-3780-A58F-72AC-628F784DD9DF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965236" y="2212102"/>
                <a:ext cx="115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A7CD4164-ED64-BFDD-3984-587DC7C78EF8}"/>
                  </a:ext>
                </a:extLst>
              </p14:cNvPr>
              <p14:cNvContentPartPr/>
              <p14:nvPr/>
            </p14:nvContentPartPr>
            <p14:xfrm>
              <a:off x="4411636" y="2117782"/>
              <a:ext cx="126000" cy="16920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A7CD4164-ED64-BFDD-3984-587DC7C78EF8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4402636" y="2109142"/>
                <a:ext cx="143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F4AF0FD4-D788-DF5B-5925-8C70B137C1DD}"/>
                  </a:ext>
                </a:extLst>
              </p14:cNvPr>
              <p14:cNvContentPartPr/>
              <p14:nvPr/>
            </p14:nvContentPartPr>
            <p14:xfrm>
              <a:off x="4420276" y="2285902"/>
              <a:ext cx="189360" cy="2196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F4AF0FD4-D788-DF5B-5925-8C70B137C1DD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4411276" y="2276902"/>
                <a:ext cx="207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FB9558CE-D30C-91F8-9343-B65890C992DA}"/>
                  </a:ext>
                </a:extLst>
              </p14:cNvPr>
              <p14:cNvContentPartPr/>
              <p14:nvPr/>
            </p14:nvContentPartPr>
            <p14:xfrm>
              <a:off x="4445116" y="2341702"/>
              <a:ext cx="116640" cy="13788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FB9558CE-D30C-91F8-9343-B65890C992DA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4436116" y="2333062"/>
                <a:ext cx="1342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E8A5A813-9AE4-9A79-8FF6-3DA363399E2B}"/>
                  </a:ext>
                </a:extLst>
              </p14:cNvPr>
              <p14:cNvContentPartPr/>
              <p14:nvPr/>
            </p14:nvContentPartPr>
            <p14:xfrm>
              <a:off x="4855156" y="2151262"/>
              <a:ext cx="71640" cy="6948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E8A5A813-9AE4-9A79-8FF6-3DA363399E2B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4846516" y="2142262"/>
                <a:ext cx="892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66C6BC4D-E58C-826A-BADF-B0B801BB89C3}"/>
                  </a:ext>
                </a:extLst>
              </p14:cNvPr>
              <p14:cNvContentPartPr/>
              <p14:nvPr/>
            </p14:nvContentPartPr>
            <p14:xfrm>
              <a:off x="4922836" y="2136142"/>
              <a:ext cx="54000" cy="13860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66C6BC4D-E58C-826A-BADF-B0B801BB89C3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913836" y="2127142"/>
                <a:ext cx="716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43F9930A-B27A-8CE8-3A77-84D28A197CF3}"/>
                  </a:ext>
                </a:extLst>
              </p14:cNvPr>
              <p14:cNvContentPartPr/>
              <p14:nvPr/>
            </p14:nvContentPartPr>
            <p14:xfrm>
              <a:off x="4782076" y="2274022"/>
              <a:ext cx="285840" cy="3888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43F9930A-B27A-8CE8-3A77-84D28A197CF3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773076" y="2265022"/>
                <a:ext cx="303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9E34A230-0F6D-DC8C-843C-18D493A86DED}"/>
                  </a:ext>
                </a:extLst>
              </p14:cNvPr>
              <p14:cNvContentPartPr/>
              <p14:nvPr/>
            </p14:nvContentPartPr>
            <p14:xfrm>
              <a:off x="4868116" y="2338462"/>
              <a:ext cx="132840" cy="12492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9E34A230-0F6D-DC8C-843C-18D493A86DED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4859476" y="2329822"/>
                <a:ext cx="1504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10C6FE30-0795-C29A-F4FA-4767F31EEFE9}"/>
                  </a:ext>
                </a:extLst>
              </p14:cNvPr>
              <p14:cNvContentPartPr/>
              <p14:nvPr/>
            </p14:nvContentPartPr>
            <p14:xfrm>
              <a:off x="5044156" y="2137222"/>
              <a:ext cx="101520" cy="29808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10C6FE30-0795-C29A-F4FA-4767F31EEFE9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5035156" y="2128222"/>
                <a:ext cx="1191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E3048695-F84E-ADCD-8FBD-BDF6FCA4E7CC}"/>
                  </a:ext>
                </a:extLst>
              </p14:cNvPr>
              <p14:cNvContentPartPr/>
              <p14:nvPr/>
            </p14:nvContentPartPr>
            <p14:xfrm>
              <a:off x="4709716" y="2130742"/>
              <a:ext cx="84240" cy="32436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E3048695-F84E-ADCD-8FBD-BDF6FCA4E7CC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4700716" y="2122102"/>
                <a:ext cx="1018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812DF9A3-EF99-202B-0A24-6FA514E36A75}"/>
                  </a:ext>
                </a:extLst>
              </p14:cNvPr>
              <p14:cNvContentPartPr/>
              <p14:nvPr/>
            </p14:nvContentPartPr>
            <p14:xfrm>
              <a:off x="5230276" y="1955062"/>
              <a:ext cx="10800" cy="12564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812DF9A3-EF99-202B-0A24-6FA514E36A75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5221636" y="1946062"/>
                <a:ext cx="284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5F1888B0-6D2E-79D8-691E-BF8A8295357E}"/>
                  </a:ext>
                </a:extLst>
              </p14:cNvPr>
              <p14:cNvContentPartPr/>
              <p14:nvPr/>
            </p14:nvContentPartPr>
            <p14:xfrm>
              <a:off x="5177716" y="2081782"/>
              <a:ext cx="122040" cy="1692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5F1888B0-6D2E-79D8-691E-BF8A8295357E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5168716" y="2073142"/>
                <a:ext cx="1396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AB8DBFB3-D70F-E448-230E-E9EDB8FB2576}"/>
                  </a:ext>
                </a:extLst>
              </p14:cNvPr>
              <p14:cNvContentPartPr/>
              <p14:nvPr/>
            </p14:nvContentPartPr>
            <p14:xfrm>
              <a:off x="5200756" y="2128942"/>
              <a:ext cx="112320" cy="8748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AB8DBFB3-D70F-E448-230E-E9EDB8FB2576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5192116" y="2119942"/>
                <a:ext cx="1299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3485AD6F-42E0-6A96-FEAE-31F31DA14ECC}"/>
                  </a:ext>
                </a:extLst>
              </p14:cNvPr>
              <p14:cNvContentPartPr/>
              <p14:nvPr/>
            </p14:nvContentPartPr>
            <p14:xfrm>
              <a:off x="5554276" y="2226862"/>
              <a:ext cx="6120" cy="10836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3485AD6F-42E0-6A96-FEAE-31F31DA14ECC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5545636" y="2218222"/>
                <a:ext cx="237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8494C1DE-6A74-A8F4-3AD4-4C9D65E564FB}"/>
                  </a:ext>
                </a:extLst>
              </p14:cNvPr>
              <p14:cNvContentPartPr/>
              <p14:nvPr/>
            </p14:nvContentPartPr>
            <p14:xfrm>
              <a:off x="5506756" y="2263222"/>
              <a:ext cx="125280" cy="2304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8494C1DE-6A74-A8F4-3AD4-4C9D65E564FB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5498116" y="2254222"/>
                <a:ext cx="1429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3D8BDA3E-BAC0-8F04-4EC2-2BC61C79100A}"/>
                  </a:ext>
                </a:extLst>
              </p14:cNvPr>
              <p14:cNvContentPartPr/>
              <p14:nvPr/>
            </p14:nvContentPartPr>
            <p14:xfrm>
              <a:off x="5775676" y="2092222"/>
              <a:ext cx="110160" cy="12060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3D8BDA3E-BAC0-8F04-4EC2-2BC61C79100A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5767036" y="2083582"/>
                <a:ext cx="1278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A6C6FEC1-7998-0917-04B6-300984FE6160}"/>
                  </a:ext>
                </a:extLst>
              </p14:cNvPr>
              <p14:cNvContentPartPr/>
              <p14:nvPr/>
            </p14:nvContentPartPr>
            <p14:xfrm>
              <a:off x="5781796" y="2290222"/>
              <a:ext cx="133560" cy="9468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A6C6FEC1-7998-0917-04B6-300984FE6160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5773156" y="2281222"/>
                <a:ext cx="1512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43F7891F-FAC9-4E3A-FD7A-517595A439B2}"/>
                  </a:ext>
                </a:extLst>
              </p14:cNvPr>
              <p14:cNvContentPartPr/>
              <p14:nvPr/>
            </p14:nvContentPartPr>
            <p14:xfrm>
              <a:off x="5299036" y="2144062"/>
              <a:ext cx="131040" cy="22320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43F7891F-FAC9-4E3A-FD7A-517595A439B2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5290036" y="2135062"/>
                <a:ext cx="1486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068A4640-9D58-F6B8-80BE-B7C60085F70B}"/>
                  </a:ext>
                </a:extLst>
              </p14:cNvPr>
              <p14:cNvContentPartPr/>
              <p14:nvPr/>
            </p14:nvContentPartPr>
            <p14:xfrm>
              <a:off x="5456356" y="2217502"/>
              <a:ext cx="57240" cy="13320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068A4640-9D58-F6B8-80BE-B7C60085F70B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5447356" y="2208862"/>
                <a:ext cx="748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C2AB3A29-AD97-FB75-5277-1A418BD607D1}"/>
                  </a:ext>
                </a:extLst>
              </p14:cNvPr>
              <p14:cNvContentPartPr/>
              <p14:nvPr/>
            </p14:nvContentPartPr>
            <p14:xfrm>
              <a:off x="5456356" y="2223262"/>
              <a:ext cx="72720" cy="11088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C2AB3A29-AD97-FB75-5277-1A418BD607D1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5447356" y="2214622"/>
                <a:ext cx="903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70DBEF3F-97AA-BA20-4D8E-CE8A3F650D3D}"/>
                  </a:ext>
                </a:extLst>
              </p14:cNvPr>
              <p14:cNvContentPartPr/>
              <p14:nvPr/>
            </p14:nvContentPartPr>
            <p14:xfrm>
              <a:off x="6113356" y="2028142"/>
              <a:ext cx="71280" cy="31860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70DBEF3F-97AA-BA20-4D8E-CE8A3F650D3D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6104716" y="2019502"/>
                <a:ext cx="889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2AF5546F-6DDB-681D-0489-AB46BA27DE20}"/>
                  </a:ext>
                </a:extLst>
              </p14:cNvPr>
              <p14:cNvContentPartPr/>
              <p14:nvPr/>
            </p14:nvContentPartPr>
            <p14:xfrm>
              <a:off x="6294796" y="2029582"/>
              <a:ext cx="113400" cy="12168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2AF5546F-6DDB-681D-0489-AB46BA27DE20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6286156" y="2020942"/>
                <a:ext cx="131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0BC5D20D-5D79-CD4E-F748-93EE6B3900F5}"/>
                  </a:ext>
                </a:extLst>
              </p14:cNvPr>
              <p14:cNvContentPartPr/>
              <p14:nvPr/>
            </p14:nvContentPartPr>
            <p14:xfrm>
              <a:off x="6305596" y="2065942"/>
              <a:ext cx="113760" cy="3996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0BC5D20D-5D79-CD4E-F748-93EE6B3900F5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6296956" y="2057302"/>
                <a:ext cx="1314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D52DA0F6-ABF1-D384-60FF-B88F67B05A70}"/>
                  </a:ext>
                </a:extLst>
              </p14:cNvPr>
              <p14:cNvContentPartPr/>
              <p14:nvPr/>
            </p14:nvContentPartPr>
            <p14:xfrm>
              <a:off x="6263836" y="2163502"/>
              <a:ext cx="211320" cy="4212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D52DA0F6-ABF1-D384-60FF-B88F67B05A70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6255196" y="2154502"/>
                <a:ext cx="2289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B12930A2-9568-2725-AF9B-08B5AEF64C25}"/>
                  </a:ext>
                </a:extLst>
              </p14:cNvPr>
              <p14:cNvContentPartPr/>
              <p14:nvPr/>
            </p14:nvContentPartPr>
            <p14:xfrm>
              <a:off x="6299836" y="2279062"/>
              <a:ext cx="125640" cy="3852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B12930A2-9568-2725-AF9B-08B5AEF64C25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6291196" y="2270062"/>
                <a:ext cx="143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CC454C63-3D88-7A9A-099F-89E0E671B72A}"/>
                  </a:ext>
                </a:extLst>
              </p14:cNvPr>
              <p14:cNvContentPartPr/>
              <p14:nvPr/>
            </p14:nvContentPartPr>
            <p14:xfrm>
              <a:off x="6403516" y="2255662"/>
              <a:ext cx="36360" cy="11592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CC454C63-3D88-7A9A-099F-89E0E671B72A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6394876" y="2247022"/>
                <a:ext cx="54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1B67CE87-E6B5-CE69-2948-C507A633C160}"/>
                  </a:ext>
                </a:extLst>
              </p14:cNvPr>
              <p14:cNvContentPartPr/>
              <p14:nvPr/>
            </p14:nvContentPartPr>
            <p14:xfrm>
              <a:off x="6519796" y="2033902"/>
              <a:ext cx="60120" cy="30744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1B67CE87-E6B5-CE69-2948-C507A633C160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6510796" y="2025262"/>
                <a:ext cx="777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8833C6F0-0D2C-D576-D408-7F686C995976}"/>
                  </a:ext>
                </a:extLst>
              </p14:cNvPr>
              <p14:cNvContentPartPr/>
              <p14:nvPr/>
            </p14:nvContentPartPr>
            <p14:xfrm>
              <a:off x="6687916" y="1804222"/>
              <a:ext cx="16920" cy="8928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8833C6F0-0D2C-D576-D408-7F686C995976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6679276" y="1795582"/>
                <a:ext cx="34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FE3789D4-55F7-42F0-BAF7-D1546B536BC5}"/>
                  </a:ext>
                </a:extLst>
              </p14:cNvPr>
              <p14:cNvContentPartPr/>
              <p14:nvPr/>
            </p14:nvContentPartPr>
            <p14:xfrm>
              <a:off x="6644716" y="1904302"/>
              <a:ext cx="120600" cy="2304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FE3789D4-55F7-42F0-BAF7-D1546B536BC5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6635716" y="1895662"/>
                <a:ext cx="138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7C14CBD8-C3EA-DDB8-0A74-41C1B06F42AD}"/>
                  </a:ext>
                </a:extLst>
              </p14:cNvPr>
              <p14:cNvContentPartPr/>
              <p14:nvPr/>
            </p14:nvContentPartPr>
            <p14:xfrm>
              <a:off x="6665596" y="1966942"/>
              <a:ext cx="145440" cy="9900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7C14CBD8-C3EA-DDB8-0A74-41C1B06F42A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6656956" y="1957942"/>
                <a:ext cx="1630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74E40A54-62E4-7B79-6A64-F3A2A18537EA}"/>
                  </a:ext>
                </a:extLst>
              </p14:cNvPr>
              <p14:cNvContentPartPr/>
              <p14:nvPr/>
            </p14:nvContentPartPr>
            <p14:xfrm>
              <a:off x="6863236" y="2064142"/>
              <a:ext cx="166320" cy="14112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74E40A54-62E4-7B79-6A64-F3A2A18537EA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6854236" y="2055142"/>
                <a:ext cx="1839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36C8D09E-35BD-B418-680B-2130CB277323}"/>
                  </a:ext>
                </a:extLst>
              </p14:cNvPr>
              <p14:cNvContentPartPr/>
              <p14:nvPr/>
            </p14:nvContentPartPr>
            <p14:xfrm>
              <a:off x="7096156" y="2117422"/>
              <a:ext cx="96480" cy="20196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36C8D09E-35BD-B418-680B-2130CB277323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7087516" y="2108782"/>
                <a:ext cx="1141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30E2A687-1D04-954A-88E7-190151FCFF92}"/>
                  </a:ext>
                </a:extLst>
              </p14:cNvPr>
              <p14:cNvContentPartPr/>
              <p14:nvPr/>
            </p14:nvContentPartPr>
            <p14:xfrm>
              <a:off x="7303516" y="2135062"/>
              <a:ext cx="117360" cy="2772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30E2A687-1D04-954A-88E7-190151FCFF92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7294876" y="2126422"/>
                <a:ext cx="1350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2A1E948B-1BC1-AE9E-4C9B-5AB67EF13AF4}"/>
                  </a:ext>
                </a:extLst>
              </p14:cNvPr>
              <p14:cNvContentPartPr/>
              <p14:nvPr/>
            </p14:nvContentPartPr>
            <p14:xfrm>
              <a:off x="7300996" y="2195902"/>
              <a:ext cx="120600" cy="1836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2A1E948B-1BC1-AE9E-4C9B-5AB67EF13AF4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7291996" y="2187262"/>
                <a:ext cx="138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FDB66332-0784-DCF6-D198-344FBAC874AB}"/>
                  </a:ext>
                </a:extLst>
              </p14:cNvPr>
              <p14:cNvContentPartPr/>
              <p14:nvPr/>
            </p14:nvContentPartPr>
            <p14:xfrm>
              <a:off x="7581436" y="2090422"/>
              <a:ext cx="175320" cy="15588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FDB66332-0784-DCF6-D198-344FBAC874AB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7572436" y="2081422"/>
                <a:ext cx="1929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A3128578-CE79-2E02-954F-F74629C59B2B}"/>
                  </a:ext>
                </a:extLst>
              </p14:cNvPr>
              <p14:cNvContentPartPr/>
              <p14:nvPr/>
            </p14:nvContentPartPr>
            <p14:xfrm>
              <a:off x="5688556" y="2103742"/>
              <a:ext cx="295560" cy="37188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A3128578-CE79-2E02-954F-F74629C59B2B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5679556" y="2094742"/>
                <a:ext cx="3132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C9C9967A-CA95-6158-605C-421A84B5CB95}"/>
                  </a:ext>
                </a:extLst>
              </p14:cNvPr>
              <p14:cNvContentPartPr/>
              <p14:nvPr/>
            </p14:nvContentPartPr>
            <p14:xfrm>
              <a:off x="4347916" y="2144422"/>
              <a:ext cx="302760" cy="39456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C9C9967A-CA95-6158-605C-421A84B5CB95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4339276" y="2135422"/>
                <a:ext cx="3204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2C798A35-8B64-3C21-0B7E-86B022956F71}"/>
                  </a:ext>
                </a:extLst>
              </p14:cNvPr>
              <p14:cNvContentPartPr/>
              <p14:nvPr/>
            </p14:nvContentPartPr>
            <p14:xfrm>
              <a:off x="303316" y="2864062"/>
              <a:ext cx="135000" cy="864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2C798A35-8B64-3C21-0B7E-86B022956F71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294316" y="2855422"/>
                <a:ext cx="152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F5057BBB-5C18-6E2C-1E55-361A8FA42882}"/>
                  </a:ext>
                </a:extLst>
              </p14:cNvPr>
              <p14:cNvContentPartPr/>
              <p14:nvPr/>
            </p14:nvContentPartPr>
            <p14:xfrm>
              <a:off x="312316" y="2935702"/>
              <a:ext cx="170640" cy="3276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F5057BBB-5C18-6E2C-1E55-361A8FA42882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303676" y="2927062"/>
                <a:ext cx="1882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A3A0C35E-501F-4465-DF21-8FA2AB71BAA4}"/>
                  </a:ext>
                </a:extLst>
              </p14:cNvPr>
              <p14:cNvContentPartPr/>
              <p14:nvPr/>
            </p14:nvContentPartPr>
            <p14:xfrm>
              <a:off x="525076" y="2814022"/>
              <a:ext cx="119160" cy="19728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A3A0C35E-501F-4465-DF21-8FA2AB71BAA4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516436" y="2805382"/>
                <a:ext cx="136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E8382CD4-5CE7-403E-1C13-FEF41C0ED148}"/>
                  </a:ext>
                </a:extLst>
              </p14:cNvPr>
              <p14:cNvContentPartPr/>
              <p14:nvPr/>
            </p14:nvContentPartPr>
            <p14:xfrm>
              <a:off x="1632076" y="2140822"/>
              <a:ext cx="169200" cy="16416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E8382CD4-5CE7-403E-1C13-FEF41C0ED148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1623436" y="2131822"/>
                <a:ext cx="1868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C4835C7D-04EC-2BF1-2197-32FD4821B906}"/>
                  </a:ext>
                </a:extLst>
              </p14:cNvPr>
              <p14:cNvContentPartPr/>
              <p14:nvPr/>
            </p14:nvContentPartPr>
            <p14:xfrm>
              <a:off x="1884436" y="2160622"/>
              <a:ext cx="164160" cy="17964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C4835C7D-04EC-2BF1-2197-32FD4821B906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1875796" y="2151982"/>
                <a:ext cx="1818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AC7054BC-FBDD-24EC-59BB-7C5E40E50429}"/>
                  </a:ext>
                </a:extLst>
              </p14:cNvPr>
              <p14:cNvContentPartPr/>
              <p14:nvPr/>
            </p14:nvContentPartPr>
            <p14:xfrm>
              <a:off x="1537396" y="2357542"/>
              <a:ext cx="532440" cy="1908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AC7054BC-FBDD-24EC-59BB-7C5E40E50429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1528756" y="2348542"/>
                <a:ext cx="5500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48EF2837-D156-B374-94A0-CEBB9F83BECA}"/>
                  </a:ext>
                </a:extLst>
              </p14:cNvPr>
              <p14:cNvContentPartPr/>
              <p14:nvPr/>
            </p14:nvContentPartPr>
            <p14:xfrm>
              <a:off x="1580956" y="2398942"/>
              <a:ext cx="219600" cy="19512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48EF2837-D156-B374-94A0-CEBB9F83BECA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1572316" y="2389942"/>
                <a:ext cx="2372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5E9C01BA-6287-CCA6-4B82-73291F27C800}"/>
                  </a:ext>
                </a:extLst>
              </p14:cNvPr>
              <p14:cNvContentPartPr/>
              <p14:nvPr/>
            </p14:nvContentPartPr>
            <p14:xfrm>
              <a:off x="1858876" y="2415142"/>
              <a:ext cx="136080" cy="18432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5E9C01BA-6287-CCA6-4B82-73291F27C800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1849876" y="2406502"/>
                <a:ext cx="1537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6AE39738-5F25-4B61-BE30-D752596AF98E}"/>
                  </a:ext>
                </a:extLst>
              </p14:cNvPr>
              <p14:cNvContentPartPr/>
              <p14:nvPr/>
            </p14:nvContentPartPr>
            <p14:xfrm>
              <a:off x="2296636" y="2299582"/>
              <a:ext cx="323280" cy="6876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6AE39738-5F25-4B61-BE30-D752596AF98E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2287636" y="2290942"/>
                <a:ext cx="3409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7D57C281-C60B-BD6E-0150-467547DFB4BC}"/>
                  </a:ext>
                </a:extLst>
              </p14:cNvPr>
              <p14:cNvContentPartPr/>
              <p14:nvPr/>
            </p14:nvContentPartPr>
            <p14:xfrm>
              <a:off x="2705596" y="2141902"/>
              <a:ext cx="118440" cy="28728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7D57C281-C60B-BD6E-0150-467547DFB4BC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2696956" y="2132902"/>
                <a:ext cx="1360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4EC7C053-BBCB-9D08-D637-D7C826EBB963}"/>
                  </a:ext>
                </a:extLst>
              </p14:cNvPr>
              <p14:cNvContentPartPr/>
              <p14:nvPr/>
            </p14:nvContentPartPr>
            <p14:xfrm>
              <a:off x="2964436" y="2125342"/>
              <a:ext cx="23400" cy="22104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4EC7C053-BBCB-9D08-D637-D7C826EBB963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2955436" y="2116342"/>
                <a:ext cx="410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C6E28BCE-E0CA-9FA8-FEA2-1EB5AA72C77F}"/>
                  </a:ext>
                </a:extLst>
              </p14:cNvPr>
              <p14:cNvContentPartPr/>
              <p14:nvPr/>
            </p14:nvContentPartPr>
            <p14:xfrm>
              <a:off x="3018796" y="2235142"/>
              <a:ext cx="85320" cy="11196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C6E28BCE-E0CA-9FA8-FEA2-1EB5AA72C77F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3009796" y="2226502"/>
                <a:ext cx="1029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502035F3-C26B-0D12-C1D9-DDC67924FD15}"/>
                  </a:ext>
                </a:extLst>
              </p14:cNvPr>
              <p14:cNvContentPartPr/>
              <p14:nvPr/>
            </p14:nvContentPartPr>
            <p14:xfrm>
              <a:off x="3123556" y="2225422"/>
              <a:ext cx="109080" cy="13104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502035F3-C26B-0D12-C1D9-DDC67924FD15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3114556" y="2216422"/>
                <a:ext cx="1267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38865AC6-76F6-C56F-78F1-6569194479DA}"/>
                  </a:ext>
                </a:extLst>
              </p14:cNvPr>
              <p14:cNvContentPartPr/>
              <p14:nvPr/>
            </p14:nvContentPartPr>
            <p14:xfrm>
              <a:off x="3249196" y="2239822"/>
              <a:ext cx="270000" cy="8892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38865AC6-76F6-C56F-78F1-6569194479DA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3240556" y="2230822"/>
                <a:ext cx="287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D8CDEFA4-E94C-BC64-2499-83980C8545F7}"/>
                  </a:ext>
                </a:extLst>
              </p14:cNvPr>
              <p14:cNvContentPartPr/>
              <p14:nvPr/>
            </p14:nvContentPartPr>
            <p14:xfrm>
              <a:off x="3116716" y="2117422"/>
              <a:ext cx="48240" cy="1476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D8CDEFA4-E94C-BC64-2499-83980C8545F7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3108076" y="2108782"/>
                <a:ext cx="658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97211016-73FB-B91C-CE31-950518E39794}"/>
                  </a:ext>
                </a:extLst>
              </p14:cNvPr>
              <p14:cNvContentPartPr/>
              <p14:nvPr/>
            </p14:nvContentPartPr>
            <p14:xfrm>
              <a:off x="3197356" y="2127862"/>
              <a:ext cx="19440" cy="1080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97211016-73FB-B91C-CE31-950518E39794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3188716" y="2119222"/>
                <a:ext cx="370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15D79C18-0CEF-52E3-AFC5-ECB78B0DD1E4}"/>
                  </a:ext>
                </a:extLst>
              </p14:cNvPr>
              <p14:cNvContentPartPr/>
              <p14:nvPr/>
            </p14:nvContentPartPr>
            <p14:xfrm>
              <a:off x="1468276" y="2675062"/>
              <a:ext cx="676080" cy="1872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15D79C18-0CEF-52E3-AFC5-ECB78B0DD1E4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1459276" y="2666062"/>
                <a:ext cx="6937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F8E080F8-5BF1-041F-E75C-EFB8DD5A3A55}"/>
                  </a:ext>
                </a:extLst>
              </p14:cNvPr>
              <p14:cNvContentPartPr/>
              <p14:nvPr/>
            </p14:nvContentPartPr>
            <p14:xfrm>
              <a:off x="1128076" y="2891782"/>
              <a:ext cx="94320" cy="11124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F8E080F8-5BF1-041F-E75C-EFB8DD5A3A55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1119076" y="2883142"/>
                <a:ext cx="111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10646546-E2DA-C6EC-030F-A182593A621F}"/>
                  </a:ext>
                </a:extLst>
              </p14:cNvPr>
              <p14:cNvContentPartPr/>
              <p14:nvPr/>
            </p14:nvContentPartPr>
            <p14:xfrm>
              <a:off x="1120156" y="2869462"/>
              <a:ext cx="123120" cy="11196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10646546-E2DA-C6EC-030F-A182593A621F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1111156" y="2860462"/>
                <a:ext cx="140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5C5777BB-22A8-6442-5EB1-E639C4BA8B42}"/>
                  </a:ext>
                </a:extLst>
              </p14:cNvPr>
              <p14:cNvContentPartPr/>
              <p14:nvPr/>
            </p14:nvContentPartPr>
            <p14:xfrm>
              <a:off x="1061836" y="3044782"/>
              <a:ext cx="254160" cy="1080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5C5777BB-22A8-6442-5EB1-E639C4BA8B42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1052836" y="3036142"/>
                <a:ext cx="271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356B98BB-BD38-9E11-2461-A9CBE51D5FE3}"/>
                  </a:ext>
                </a:extLst>
              </p14:cNvPr>
              <p14:cNvContentPartPr/>
              <p14:nvPr/>
            </p14:nvContentPartPr>
            <p14:xfrm>
              <a:off x="1124116" y="3102022"/>
              <a:ext cx="138960" cy="15948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356B98BB-BD38-9E11-2461-A9CBE51D5FE3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1115476" y="3093022"/>
                <a:ext cx="156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B708EB3B-090F-9795-ADA0-16E0CD7EF510}"/>
                  </a:ext>
                </a:extLst>
              </p14:cNvPr>
              <p14:cNvContentPartPr/>
              <p14:nvPr/>
            </p14:nvContentPartPr>
            <p14:xfrm>
              <a:off x="1331116" y="2894662"/>
              <a:ext cx="79920" cy="31716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B708EB3B-090F-9795-ADA0-16E0CD7EF510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1322116" y="2885662"/>
                <a:ext cx="975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C113BDC0-51D6-E687-6A29-210801ABC231}"/>
                  </a:ext>
                </a:extLst>
              </p14:cNvPr>
              <p14:cNvContentPartPr/>
              <p14:nvPr/>
            </p14:nvContentPartPr>
            <p14:xfrm>
              <a:off x="966436" y="2852182"/>
              <a:ext cx="158760" cy="36504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C113BDC0-51D6-E687-6A29-210801ABC231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957436" y="2843182"/>
                <a:ext cx="1764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F6DC36C4-594E-25A9-48A0-4C6A11A0CECF}"/>
                  </a:ext>
                </a:extLst>
              </p14:cNvPr>
              <p14:cNvContentPartPr/>
              <p14:nvPr/>
            </p14:nvContentPartPr>
            <p14:xfrm>
              <a:off x="1503556" y="2743462"/>
              <a:ext cx="9000" cy="9648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F6DC36C4-594E-25A9-48A0-4C6A11A0CECF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1494556" y="2734462"/>
                <a:ext cx="266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69DD37E5-7FEC-BAFC-1F07-C028C727ED8C}"/>
                  </a:ext>
                </a:extLst>
              </p14:cNvPr>
              <p14:cNvContentPartPr/>
              <p14:nvPr/>
            </p14:nvContentPartPr>
            <p14:xfrm>
              <a:off x="1466116" y="2830222"/>
              <a:ext cx="81360" cy="12780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69DD37E5-7FEC-BAFC-1F07-C028C727ED8C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1457476" y="2821222"/>
                <a:ext cx="99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5665CECA-EC80-6269-8594-9F6495B3BA06}"/>
                  </a:ext>
                </a:extLst>
              </p14:cNvPr>
              <p14:cNvContentPartPr/>
              <p14:nvPr/>
            </p14:nvContentPartPr>
            <p14:xfrm>
              <a:off x="1674556" y="2915182"/>
              <a:ext cx="181080" cy="13932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5665CECA-EC80-6269-8594-9F6495B3BA06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1665916" y="2906542"/>
                <a:ext cx="198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38C65936-CA1F-D507-B49C-A697C1F7D136}"/>
                  </a:ext>
                </a:extLst>
              </p14:cNvPr>
              <p14:cNvContentPartPr/>
              <p14:nvPr/>
            </p14:nvContentPartPr>
            <p14:xfrm>
              <a:off x="1912156" y="2976742"/>
              <a:ext cx="94680" cy="13752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38C65936-CA1F-D507-B49C-A697C1F7D136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1903156" y="2967742"/>
                <a:ext cx="1123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563D77CD-D0FC-2343-1633-C92D877FC154}"/>
                  </a:ext>
                </a:extLst>
              </p14:cNvPr>
              <p14:cNvContentPartPr/>
              <p14:nvPr/>
            </p14:nvContentPartPr>
            <p14:xfrm>
              <a:off x="4301836" y="2743822"/>
              <a:ext cx="20160" cy="30528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563D77CD-D0FC-2343-1633-C92D877FC154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4292836" y="2735182"/>
                <a:ext cx="3780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E9B243B4-A051-9B2E-B9AE-0FADE373E37D}"/>
                  </a:ext>
                </a:extLst>
              </p14:cNvPr>
              <p14:cNvContentPartPr/>
              <p14:nvPr/>
            </p14:nvContentPartPr>
            <p14:xfrm>
              <a:off x="4551676" y="2810062"/>
              <a:ext cx="16200" cy="1584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E9B243B4-A051-9B2E-B9AE-0FADE373E37D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4543036" y="2801062"/>
                <a:ext cx="338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AF278C31-5EB6-07BB-3FC7-4A513B013EBC}"/>
                  </a:ext>
                </a:extLst>
              </p14:cNvPr>
              <p14:cNvContentPartPr/>
              <p14:nvPr/>
            </p14:nvContentPartPr>
            <p14:xfrm>
              <a:off x="4551676" y="2910142"/>
              <a:ext cx="11160" cy="2772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AF278C31-5EB6-07BB-3FC7-4A513B013EBC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4543036" y="2901142"/>
                <a:ext cx="28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E47CA5A8-050B-42FE-2CDB-9EA1194DCAF1}"/>
                  </a:ext>
                </a:extLst>
              </p14:cNvPr>
              <p14:cNvContentPartPr/>
              <p14:nvPr/>
            </p14:nvContentPartPr>
            <p14:xfrm>
              <a:off x="4728076" y="2742022"/>
              <a:ext cx="178920" cy="21384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E47CA5A8-050B-42FE-2CDB-9EA1194DCAF1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4719076" y="2733022"/>
                <a:ext cx="196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6AA40B2C-A95C-DED6-4520-7C6138628157}"/>
                  </a:ext>
                </a:extLst>
              </p14:cNvPr>
              <p14:cNvContentPartPr/>
              <p14:nvPr/>
            </p14:nvContentPartPr>
            <p14:xfrm>
              <a:off x="4954156" y="2810422"/>
              <a:ext cx="132120" cy="18432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6AA40B2C-A95C-DED6-4520-7C6138628157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4945156" y="2801422"/>
                <a:ext cx="1497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8BE2E8F5-8EA2-1022-1691-6D586F663958}"/>
                  </a:ext>
                </a:extLst>
              </p14:cNvPr>
              <p14:cNvContentPartPr/>
              <p14:nvPr/>
            </p14:nvContentPartPr>
            <p14:xfrm>
              <a:off x="4954156" y="2847502"/>
              <a:ext cx="118440" cy="12168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8BE2E8F5-8EA2-1022-1691-6D586F663958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4945516" y="2838862"/>
                <a:ext cx="1360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4777AC21-92B4-5C90-0411-9D063B50EE6A}"/>
                  </a:ext>
                </a:extLst>
              </p14:cNvPr>
              <p14:cNvContentPartPr/>
              <p14:nvPr/>
            </p14:nvContentPartPr>
            <p14:xfrm>
              <a:off x="5494876" y="2805382"/>
              <a:ext cx="5400" cy="1692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4777AC21-92B4-5C90-0411-9D063B50EE6A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5486236" y="2796382"/>
                <a:ext cx="230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001DA09D-9728-047D-3661-E9EA7FBD21FF}"/>
                  </a:ext>
                </a:extLst>
              </p14:cNvPr>
              <p14:cNvContentPartPr/>
              <p14:nvPr/>
            </p14:nvContentPartPr>
            <p14:xfrm>
              <a:off x="5475796" y="2909422"/>
              <a:ext cx="16920" cy="2664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001DA09D-9728-047D-3661-E9EA7FBD21FF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5467156" y="2900782"/>
                <a:ext cx="34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49B28144-8276-2D37-D8A9-CB2B4D7AA88C}"/>
                  </a:ext>
                </a:extLst>
              </p14:cNvPr>
              <p14:cNvContentPartPr/>
              <p14:nvPr/>
            </p14:nvContentPartPr>
            <p14:xfrm>
              <a:off x="5768116" y="2695582"/>
              <a:ext cx="119520" cy="14220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49B28144-8276-2D37-D8A9-CB2B4D7AA88C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5759116" y="2686582"/>
                <a:ext cx="1371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8980207D-0977-C44A-806E-FF553E774D83}"/>
                  </a:ext>
                </a:extLst>
              </p14:cNvPr>
              <p14:cNvContentPartPr/>
              <p14:nvPr/>
            </p14:nvContentPartPr>
            <p14:xfrm>
              <a:off x="5764876" y="2720062"/>
              <a:ext cx="117360" cy="792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8980207D-0977-C44A-806E-FF553E774D83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5756236" y="2711422"/>
                <a:ext cx="135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2960832E-4F46-743B-5102-43F6BA109ECF}"/>
                  </a:ext>
                </a:extLst>
              </p14:cNvPr>
              <p14:cNvContentPartPr/>
              <p14:nvPr/>
            </p14:nvContentPartPr>
            <p14:xfrm>
              <a:off x="5740756" y="2846782"/>
              <a:ext cx="224280" cy="3384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2960832E-4F46-743B-5102-43F6BA109ECF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5731756" y="2837782"/>
                <a:ext cx="241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CD35C9B6-86DD-414A-80C5-3F09DCF79645}"/>
                  </a:ext>
                </a:extLst>
              </p14:cNvPr>
              <p14:cNvContentPartPr/>
              <p14:nvPr/>
            </p14:nvContentPartPr>
            <p14:xfrm>
              <a:off x="5753716" y="2947582"/>
              <a:ext cx="120960" cy="5616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CD35C9B6-86DD-414A-80C5-3F09DCF79645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5744716" y="2938942"/>
                <a:ext cx="1386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8943C812-6129-A0F0-210C-307F6FFDED7A}"/>
                  </a:ext>
                </a:extLst>
              </p14:cNvPr>
              <p14:cNvContentPartPr/>
              <p14:nvPr/>
            </p14:nvContentPartPr>
            <p14:xfrm>
              <a:off x="5832916" y="2677582"/>
              <a:ext cx="203400" cy="39384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8943C812-6129-A0F0-210C-307F6FFDED7A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5824276" y="2668582"/>
                <a:ext cx="2210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9116F1D5-292D-B7E0-6522-00A892840514}"/>
                  </a:ext>
                </a:extLst>
              </p14:cNvPr>
              <p14:cNvContentPartPr/>
              <p14:nvPr/>
            </p14:nvContentPartPr>
            <p14:xfrm>
              <a:off x="5643196" y="2645542"/>
              <a:ext cx="84960" cy="43920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9116F1D5-292D-B7E0-6522-00A892840514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5634196" y="2636542"/>
                <a:ext cx="10260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50FADAED-8A9B-0034-EC80-9484C653E4E6}"/>
                  </a:ext>
                </a:extLst>
              </p14:cNvPr>
              <p14:cNvContentPartPr/>
              <p14:nvPr/>
            </p14:nvContentPartPr>
            <p14:xfrm>
              <a:off x="6156556" y="2484262"/>
              <a:ext cx="19440" cy="10512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50FADAED-8A9B-0034-EC80-9484C653E4E6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6147556" y="2475622"/>
                <a:ext cx="37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A49F20E0-5823-9479-8B97-9AAF3030D4DB}"/>
                  </a:ext>
                </a:extLst>
              </p14:cNvPr>
              <p14:cNvContentPartPr/>
              <p14:nvPr/>
            </p14:nvContentPartPr>
            <p14:xfrm>
              <a:off x="6112636" y="2592262"/>
              <a:ext cx="105120" cy="2088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A49F20E0-5823-9479-8B97-9AAF3030D4DB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6103996" y="2583262"/>
                <a:ext cx="122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B08969D2-C3FE-DAC5-1B77-57AB0671D8DE}"/>
                  </a:ext>
                </a:extLst>
              </p14:cNvPr>
              <p14:cNvContentPartPr/>
              <p14:nvPr/>
            </p14:nvContentPartPr>
            <p14:xfrm>
              <a:off x="6153676" y="2661742"/>
              <a:ext cx="84600" cy="11268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B08969D2-C3FE-DAC5-1B77-57AB0671D8DE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6145036" y="2653102"/>
                <a:ext cx="1022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ED99B8FC-F9F6-DC11-3CAD-CEBD65A3CA52}"/>
                  </a:ext>
                </a:extLst>
              </p14:cNvPr>
              <p14:cNvContentPartPr/>
              <p14:nvPr/>
            </p14:nvContentPartPr>
            <p14:xfrm>
              <a:off x="329596" y="3627622"/>
              <a:ext cx="142920" cy="3996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ED99B8FC-F9F6-DC11-3CAD-CEBD65A3CA52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320596" y="3618982"/>
                <a:ext cx="1605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22D37D89-0B7C-EEEC-FADE-B5699D5EA848}"/>
                  </a:ext>
                </a:extLst>
              </p14:cNvPr>
              <p14:cNvContentPartPr/>
              <p14:nvPr/>
            </p14:nvContentPartPr>
            <p14:xfrm>
              <a:off x="332116" y="3709702"/>
              <a:ext cx="145440" cy="1800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22D37D89-0B7C-EEEC-FADE-B5699D5EA848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323116" y="3701062"/>
                <a:ext cx="163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E7636F3F-A472-6BC0-FE2D-678898FC48ED}"/>
                  </a:ext>
                </a:extLst>
              </p14:cNvPr>
              <p14:cNvContentPartPr/>
              <p14:nvPr/>
            </p14:nvContentPartPr>
            <p14:xfrm>
              <a:off x="516796" y="3604942"/>
              <a:ext cx="72360" cy="16704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E7636F3F-A472-6BC0-FE2D-678898FC48ED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507796" y="3596302"/>
                <a:ext cx="900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92CB1927-9286-AEDD-A477-FB0540DB1BE2}"/>
                  </a:ext>
                </a:extLst>
              </p14:cNvPr>
              <p14:cNvContentPartPr/>
              <p14:nvPr/>
            </p14:nvContentPartPr>
            <p14:xfrm>
              <a:off x="969676" y="3479662"/>
              <a:ext cx="165600" cy="15768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92CB1927-9286-AEDD-A477-FB0540DB1BE2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960676" y="3471022"/>
                <a:ext cx="1832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B92C886A-CF19-4394-A4DD-C5539D3F2B80}"/>
                  </a:ext>
                </a:extLst>
              </p14:cNvPr>
              <p14:cNvContentPartPr/>
              <p14:nvPr/>
            </p14:nvContentPartPr>
            <p14:xfrm>
              <a:off x="1229596" y="3516382"/>
              <a:ext cx="89280" cy="14832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B92C886A-CF19-4394-A4DD-C5539D3F2B80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1220596" y="3507382"/>
                <a:ext cx="1069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A0A3D6BA-0550-BDCE-3E64-11FF41DD63E1}"/>
                  </a:ext>
                </a:extLst>
              </p14:cNvPr>
              <p14:cNvContentPartPr/>
              <p14:nvPr/>
            </p14:nvContentPartPr>
            <p14:xfrm>
              <a:off x="921436" y="3711862"/>
              <a:ext cx="441000" cy="468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A0A3D6BA-0550-BDCE-3E64-11FF41DD63E1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912436" y="3703222"/>
                <a:ext cx="4586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CAB3A1C5-7F15-ACB4-323C-1686EB127DB5}"/>
                  </a:ext>
                </a:extLst>
              </p14:cNvPr>
              <p14:cNvContentPartPr/>
              <p14:nvPr/>
            </p14:nvContentPartPr>
            <p14:xfrm>
              <a:off x="931876" y="3778822"/>
              <a:ext cx="136080" cy="17388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CAB3A1C5-7F15-ACB4-323C-1686EB127DB5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923236" y="3770182"/>
                <a:ext cx="1537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93E6FA95-9A87-678E-80EC-20B77E969F06}"/>
                  </a:ext>
                </a:extLst>
              </p14:cNvPr>
              <p14:cNvContentPartPr/>
              <p14:nvPr/>
            </p14:nvContentPartPr>
            <p14:xfrm>
              <a:off x="1181716" y="3827062"/>
              <a:ext cx="97560" cy="13140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93E6FA95-9A87-678E-80EC-20B77E969F06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1173076" y="3818062"/>
                <a:ext cx="115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1944C5C3-0347-9775-0E24-E67CD0F522BE}"/>
                  </a:ext>
                </a:extLst>
              </p14:cNvPr>
              <p14:cNvContentPartPr/>
              <p14:nvPr/>
            </p14:nvContentPartPr>
            <p14:xfrm>
              <a:off x="1194316" y="3830662"/>
              <a:ext cx="94320" cy="11556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1944C5C3-0347-9775-0E24-E67CD0F522BE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1185316" y="3821662"/>
                <a:ext cx="1119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0D9547F0-55D9-E666-CE91-14A8D22B0718}"/>
                  </a:ext>
                </a:extLst>
              </p14:cNvPr>
              <p14:cNvContentPartPr/>
              <p14:nvPr/>
            </p14:nvContentPartPr>
            <p14:xfrm>
              <a:off x="1543516" y="3709342"/>
              <a:ext cx="176760" cy="1368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0D9547F0-55D9-E666-CE91-14A8D22B0718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1534876" y="3700342"/>
                <a:ext cx="194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0F99DC62-417A-CA95-34E5-165A0B9166DE}"/>
                  </a:ext>
                </a:extLst>
              </p14:cNvPr>
              <p14:cNvContentPartPr/>
              <p14:nvPr/>
            </p14:nvContentPartPr>
            <p14:xfrm>
              <a:off x="1569436" y="3768022"/>
              <a:ext cx="142920" cy="2988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0F99DC62-417A-CA95-34E5-165A0B9166DE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1560436" y="3759382"/>
                <a:ext cx="1605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ABA01416-DA03-BDA1-F289-2204EA51BBB1}"/>
                  </a:ext>
                </a:extLst>
              </p14:cNvPr>
              <p14:cNvContentPartPr/>
              <p14:nvPr/>
            </p14:nvContentPartPr>
            <p14:xfrm>
              <a:off x="1919356" y="3716542"/>
              <a:ext cx="171720" cy="2412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ABA01416-DA03-BDA1-F289-2204EA51BBB1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1910356" y="3707542"/>
                <a:ext cx="189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6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14028C20-56DD-9BD5-2B6A-42E6B5CA424F}"/>
                  </a:ext>
                </a:extLst>
              </p14:cNvPr>
              <p14:cNvContentPartPr/>
              <p14:nvPr/>
            </p14:nvContentPartPr>
            <p14:xfrm>
              <a:off x="2204116" y="2987902"/>
              <a:ext cx="171720" cy="612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14028C20-56DD-9BD5-2B6A-42E6B5CA424F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2195116" y="2979262"/>
                <a:ext cx="1893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8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D9E430DE-14A3-8CDA-00E6-91F2BA4108FC}"/>
                  </a:ext>
                </a:extLst>
              </p14:cNvPr>
              <p14:cNvContentPartPr/>
              <p14:nvPr/>
            </p14:nvContentPartPr>
            <p14:xfrm>
              <a:off x="2210236" y="3021382"/>
              <a:ext cx="158400" cy="1548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D9E430DE-14A3-8CDA-00E6-91F2BA4108FC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2201596" y="3012742"/>
                <a:ext cx="1760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0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C2C2FD1D-D09F-607C-7068-9A836C7111CF}"/>
                  </a:ext>
                </a:extLst>
              </p14:cNvPr>
              <p14:cNvContentPartPr/>
              <p14:nvPr/>
            </p14:nvContentPartPr>
            <p14:xfrm>
              <a:off x="2532436" y="2993302"/>
              <a:ext cx="114480" cy="864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C2C2FD1D-D09F-607C-7068-9A836C7111CF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2523436" y="2984302"/>
                <a:ext cx="1321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2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928ADF0A-E4AA-1713-67CC-F8B536036AC6}"/>
                  </a:ext>
                </a:extLst>
              </p14:cNvPr>
              <p14:cNvContentPartPr/>
              <p14:nvPr/>
            </p14:nvContentPartPr>
            <p14:xfrm>
              <a:off x="2851756" y="2826622"/>
              <a:ext cx="120600" cy="6264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928ADF0A-E4AA-1713-67CC-F8B536036AC6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2842756" y="2817622"/>
                <a:ext cx="1382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4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01AF0AA8-FBB3-34B3-861A-A0994A859F44}"/>
                  </a:ext>
                </a:extLst>
              </p14:cNvPr>
              <p14:cNvContentPartPr/>
              <p14:nvPr/>
            </p14:nvContentPartPr>
            <p14:xfrm>
              <a:off x="2940316" y="2811502"/>
              <a:ext cx="56160" cy="15624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01AF0AA8-FBB3-34B3-861A-A0994A859F44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2931676" y="2802862"/>
                <a:ext cx="738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6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4A3E36D4-797D-41C6-C7D2-FB84B07E59BD}"/>
                  </a:ext>
                </a:extLst>
              </p14:cNvPr>
              <p14:cNvContentPartPr/>
              <p14:nvPr/>
            </p14:nvContentPartPr>
            <p14:xfrm>
              <a:off x="2808916" y="2978542"/>
              <a:ext cx="272160" cy="3024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4A3E36D4-797D-41C6-C7D2-FB84B07E59BD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2799916" y="2969902"/>
                <a:ext cx="2898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8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F5AE0C09-43E1-F355-A84F-F8E859F3ED9A}"/>
                  </a:ext>
                </a:extLst>
              </p14:cNvPr>
              <p14:cNvContentPartPr/>
              <p14:nvPr/>
            </p14:nvContentPartPr>
            <p14:xfrm>
              <a:off x="2851756" y="3044422"/>
              <a:ext cx="154080" cy="14004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F5AE0C09-43E1-F355-A84F-F8E859F3ED9A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2842756" y="3035422"/>
                <a:ext cx="1717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0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DB942B88-B82C-8C5B-1F16-4D939A2463CE}"/>
                  </a:ext>
                </a:extLst>
              </p14:cNvPr>
              <p14:cNvContentPartPr/>
              <p14:nvPr/>
            </p14:nvContentPartPr>
            <p14:xfrm>
              <a:off x="2866156" y="3068902"/>
              <a:ext cx="153000" cy="8604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DB942B88-B82C-8C5B-1F16-4D939A2463CE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2857156" y="3060262"/>
                <a:ext cx="1706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2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D82FD1A0-600E-2C1E-6A8E-747BB7332EAF}"/>
                  </a:ext>
                </a:extLst>
              </p14:cNvPr>
              <p14:cNvContentPartPr/>
              <p14:nvPr/>
            </p14:nvContentPartPr>
            <p14:xfrm>
              <a:off x="3056956" y="2825542"/>
              <a:ext cx="128520" cy="32040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D82FD1A0-600E-2C1E-6A8E-747BB7332EAF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3048316" y="2816542"/>
                <a:ext cx="14616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45532048-126F-63D5-C266-BB6223DD9A00}"/>
                  </a:ext>
                </a:extLst>
              </p14:cNvPr>
              <p14:cNvContentPartPr/>
              <p14:nvPr/>
            </p14:nvContentPartPr>
            <p14:xfrm>
              <a:off x="2732236" y="2790622"/>
              <a:ext cx="89640" cy="42336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45532048-126F-63D5-C266-BB6223DD9A00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2723236" y="2781622"/>
                <a:ext cx="10728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6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5F59C874-8204-5741-66EF-019C5D8BF930}"/>
                  </a:ext>
                </a:extLst>
              </p14:cNvPr>
              <p14:cNvContentPartPr/>
              <p14:nvPr/>
            </p14:nvContentPartPr>
            <p14:xfrm>
              <a:off x="3235516" y="2547262"/>
              <a:ext cx="14400" cy="9180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5F59C874-8204-5741-66EF-019C5D8BF930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3226876" y="2538622"/>
                <a:ext cx="320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8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4D545800-2006-74F8-36FC-058FEE54FBED}"/>
                  </a:ext>
                </a:extLst>
              </p14:cNvPr>
              <p14:cNvContentPartPr/>
              <p14:nvPr/>
            </p14:nvContentPartPr>
            <p14:xfrm>
              <a:off x="3186556" y="2657422"/>
              <a:ext cx="122760" cy="2628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4D545800-2006-74F8-36FC-058FEE54FBED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3177556" y="2648422"/>
                <a:ext cx="140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0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3D180B6B-0DFE-FF60-318F-5786062D4F87}"/>
                  </a:ext>
                </a:extLst>
              </p14:cNvPr>
              <p14:cNvContentPartPr/>
              <p14:nvPr/>
            </p14:nvContentPartPr>
            <p14:xfrm>
              <a:off x="3222916" y="2731582"/>
              <a:ext cx="108360" cy="6948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3D180B6B-0DFE-FF60-318F-5786062D4F87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3214276" y="2722582"/>
                <a:ext cx="126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2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028504F2-2864-A46E-C7E6-F7E606010929}"/>
                  </a:ext>
                </a:extLst>
              </p14:cNvPr>
              <p14:cNvContentPartPr/>
              <p14:nvPr/>
            </p14:nvContentPartPr>
            <p14:xfrm>
              <a:off x="3411916" y="2840662"/>
              <a:ext cx="159120" cy="19368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028504F2-2864-A46E-C7E6-F7E606010929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3403276" y="2832022"/>
                <a:ext cx="1767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4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7CFF596B-89A6-D3E2-FA44-29030C88F9BE}"/>
                  </a:ext>
                </a:extLst>
              </p14:cNvPr>
              <p14:cNvContentPartPr/>
              <p14:nvPr/>
            </p14:nvContentPartPr>
            <p14:xfrm>
              <a:off x="3660676" y="2882782"/>
              <a:ext cx="111960" cy="14076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7CFF596B-89A6-D3E2-FA44-29030C88F9BE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3652036" y="2873782"/>
                <a:ext cx="129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8C3CDC74-D9ED-CD4F-D880-7C17D4F7AF98}"/>
                  </a:ext>
                </a:extLst>
              </p14:cNvPr>
              <p14:cNvContentPartPr/>
              <p14:nvPr/>
            </p14:nvContentPartPr>
            <p14:xfrm>
              <a:off x="2390596" y="3457702"/>
              <a:ext cx="93960" cy="9720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8C3CDC74-D9ED-CD4F-D880-7C17D4F7AF98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2381956" y="3449062"/>
                <a:ext cx="1116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F569B9B8-A828-F34B-650C-6331E84508AA}"/>
                  </a:ext>
                </a:extLst>
              </p14:cNvPr>
              <p14:cNvContentPartPr/>
              <p14:nvPr/>
            </p14:nvContentPartPr>
            <p14:xfrm>
              <a:off x="2475556" y="3455542"/>
              <a:ext cx="71640" cy="18252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F569B9B8-A828-F34B-650C-6331E84508AA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2466556" y="3446542"/>
                <a:ext cx="892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C9873CE4-DEDB-A828-A122-1C1C03B46443}"/>
                  </a:ext>
                </a:extLst>
              </p14:cNvPr>
              <p14:cNvContentPartPr/>
              <p14:nvPr/>
            </p14:nvContentPartPr>
            <p14:xfrm>
              <a:off x="2363236" y="3659302"/>
              <a:ext cx="237600" cy="2376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C9873CE4-DEDB-A828-A122-1C1C03B46443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2354596" y="3650302"/>
                <a:ext cx="2552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2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39444BD5-2045-191B-B03E-DDA840619B5B}"/>
                  </a:ext>
                </a:extLst>
              </p14:cNvPr>
              <p14:cNvContentPartPr/>
              <p14:nvPr/>
            </p14:nvContentPartPr>
            <p14:xfrm>
              <a:off x="2370796" y="3720502"/>
              <a:ext cx="134640" cy="12636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39444BD5-2045-191B-B03E-DDA840619B5B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2362156" y="3711862"/>
                <a:ext cx="152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D7EE6790-B05C-5978-8035-DE1190375EA3}"/>
                  </a:ext>
                </a:extLst>
              </p14:cNvPr>
              <p14:cNvContentPartPr/>
              <p14:nvPr/>
            </p14:nvContentPartPr>
            <p14:xfrm>
              <a:off x="2386636" y="3732022"/>
              <a:ext cx="144360" cy="7272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D7EE6790-B05C-5978-8035-DE1190375EA3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2377996" y="3723022"/>
                <a:ext cx="1620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6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F5AECDDE-069E-58FF-F57E-AFA980E958BD}"/>
                  </a:ext>
                </a:extLst>
              </p14:cNvPr>
              <p14:cNvContentPartPr/>
              <p14:nvPr/>
            </p14:nvContentPartPr>
            <p14:xfrm>
              <a:off x="2572396" y="3485422"/>
              <a:ext cx="102960" cy="29700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F5AECDDE-069E-58FF-F57E-AFA980E958BD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2563756" y="3476422"/>
                <a:ext cx="12060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8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A0E727E1-5A26-B2FE-60AB-CCADE8022583}"/>
                  </a:ext>
                </a:extLst>
              </p14:cNvPr>
              <p14:cNvContentPartPr/>
              <p14:nvPr/>
            </p14:nvContentPartPr>
            <p14:xfrm>
              <a:off x="2262436" y="3446902"/>
              <a:ext cx="106200" cy="37800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A0E727E1-5A26-B2FE-60AB-CCADE8022583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2253436" y="3438262"/>
                <a:ext cx="1238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ED6522A2-AC55-46C0-AB60-9637BE4B12CA}"/>
                  </a:ext>
                </a:extLst>
              </p14:cNvPr>
              <p14:cNvContentPartPr/>
              <p14:nvPr/>
            </p14:nvContentPartPr>
            <p14:xfrm>
              <a:off x="2718196" y="3263302"/>
              <a:ext cx="111960" cy="9864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ED6522A2-AC55-46C0-AB60-9637BE4B12CA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2709556" y="3254302"/>
                <a:ext cx="129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2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7F008133-8C5F-2CB8-C274-B092AC3FC38C}"/>
                  </a:ext>
                </a:extLst>
              </p14:cNvPr>
              <p14:cNvContentPartPr/>
              <p14:nvPr/>
            </p14:nvContentPartPr>
            <p14:xfrm>
              <a:off x="2729716" y="3401182"/>
              <a:ext cx="74160" cy="1476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7F008133-8C5F-2CB8-C274-B092AC3FC38C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2721076" y="3392542"/>
                <a:ext cx="918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4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469DBD85-FBF7-3C12-24A4-C79EEB359B08}"/>
                  </a:ext>
                </a:extLst>
              </p14:cNvPr>
              <p14:cNvContentPartPr/>
              <p14:nvPr/>
            </p14:nvContentPartPr>
            <p14:xfrm>
              <a:off x="2759956" y="3480382"/>
              <a:ext cx="82440" cy="6012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469DBD85-FBF7-3C12-24A4-C79EEB359B08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2750956" y="3471382"/>
                <a:ext cx="1000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6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B6699B46-AC0F-43DA-6ED9-E3778BD35FC2}"/>
                  </a:ext>
                </a:extLst>
              </p14:cNvPr>
              <p14:cNvContentPartPr/>
              <p14:nvPr/>
            </p14:nvContentPartPr>
            <p14:xfrm>
              <a:off x="2196196" y="3912022"/>
              <a:ext cx="585720" cy="2808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B6699B46-AC0F-43DA-6ED9-E3778BD35FC2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2187556" y="3903382"/>
                <a:ext cx="6033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0A50F628-EC71-BCB0-93E2-B88C5B1CADB5}"/>
                  </a:ext>
                </a:extLst>
              </p14:cNvPr>
              <p14:cNvContentPartPr/>
              <p14:nvPr/>
            </p14:nvContentPartPr>
            <p14:xfrm>
              <a:off x="2374396" y="4046302"/>
              <a:ext cx="128880" cy="12312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0A50F628-EC71-BCB0-93E2-B88C5B1CADB5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2365396" y="4037302"/>
                <a:ext cx="1465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9634AA67-B7E4-BD6C-DAA8-B4FBEA7F5603}"/>
                  </a:ext>
                </a:extLst>
              </p14:cNvPr>
              <p14:cNvContentPartPr/>
              <p14:nvPr/>
            </p14:nvContentPartPr>
            <p14:xfrm>
              <a:off x="2386276" y="4047742"/>
              <a:ext cx="151200" cy="8604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9634AA67-B7E4-BD6C-DAA8-B4FBEA7F5603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2377276" y="4039102"/>
                <a:ext cx="1688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2E20B50D-A39D-3407-7D67-C26F0F6D6B0E}"/>
                  </a:ext>
                </a:extLst>
              </p14:cNvPr>
              <p14:cNvContentPartPr/>
              <p14:nvPr/>
            </p14:nvContentPartPr>
            <p14:xfrm>
              <a:off x="2349196" y="4206862"/>
              <a:ext cx="201240" cy="1800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2E20B50D-A39D-3407-7D67-C26F0F6D6B0E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2340196" y="4197862"/>
                <a:ext cx="218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A6214BCC-AE2C-3CF6-0851-C8BDAA8BF8EA}"/>
                  </a:ext>
                </a:extLst>
              </p14:cNvPr>
              <p14:cNvContentPartPr/>
              <p14:nvPr/>
            </p14:nvContentPartPr>
            <p14:xfrm>
              <a:off x="2395276" y="4296862"/>
              <a:ext cx="113760" cy="15336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A6214BCC-AE2C-3CF6-0851-C8BDAA8BF8EA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2386636" y="4288222"/>
                <a:ext cx="1314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A333B2F9-D0BB-FDCA-EE7C-652622A87C5E}"/>
                  </a:ext>
                </a:extLst>
              </p14:cNvPr>
              <p14:cNvContentPartPr/>
              <p14:nvPr/>
            </p14:nvContentPartPr>
            <p14:xfrm>
              <a:off x="2539636" y="4063222"/>
              <a:ext cx="102960" cy="32796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A333B2F9-D0BB-FDCA-EE7C-652622A87C5E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2530636" y="4054582"/>
                <a:ext cx="12060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47394541-6D70-8900-1EA6-3130F679F2C0}"/>
                  </a:ext>
                </a:extLst>
              </p14:cNvPr>
              <p14:cNvContentPartPr/>
              <p14:nvPr/>
            </p14:nvContentPartPr>
            <p14:xfrm>
              <a:off x="2219236" y="4093822"/>
              <a:ext cx="110160" cy="35424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47394541-6D70-8900-1EA6-3130F679F2C0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2210236" y="4084822"/>
                <a:ext cx="127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0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662B5C3D-F9F5-8C1B-C568-EE60F7E1C3E0}"/>
                  </a:ext>
                </a:extLst>
              </p14:cNvPr>
              <p14:cNvContentPartPr/>
              <p14:nvPr/>
            </p14:nvContentPartPr>
            <p14:xfrm>
              <a:off x="2767156" y="3928222"/>
              <a:ext cx="129240" cy="11916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662B5C3D-F9F5-8C1B-C568-EE60F7E1C3E0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2758156" y="3919222"/>
                <a:ext cx="1468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2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96BA1FD7-DE97-E87C-9F3D-6F41A21E6799}"/>
                  </a:ext>
                </a:extLst>
              </p14:cNvPr>
              <p14:cNvContentPartPr/>
              <p14:nvPr/>
            </p14:nvContentPartPr>
            <p14:xfrm>
              <a:off x="2796316" y="4065382"/>
              <a:ext cx="107640" cy="4716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96BA1FD7-DE97-E87C-9F3D-6F41A21E6799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2787676" y="4056382"/>
                <a:ext cx="1252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4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726AAE17-77E5-BE81-C0E8-3044FAD949A1}"/>
                  </a:ext>
                </a:extLst>
              </p14:cNvPr>
              <p14:cNvContentPartPr/>
              <p14:nvPr/>
            </p14:nvContentPartPr>
            <p14:xfrm>
              <a:off x="2815036" y="4126222"/>
              <a:ext cx="82440" cy="9432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726AAE17-77E5-BE81-C0E8-3044FAD949A1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2806036" y="4117222"/>
                <a:ext cx="100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6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AB4B9F1D-7706-F801-FF39-687394FA2C91}"/>
                  </a:ext>
                </a:extLst>
              </p14:cNvPr>
              <p14:cNvContentPartPr/>
              <p14:nvPr/>
            </p14:nvContentPartPr>
            <p14:xfrm>
              <a:off x="3153076" y="3708622"/>
              <a:ext cx="159120" cy="792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AB4B9F1D-7706-F801-FF39-687394FA2C91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3144076" y="3699982"/>
                <a:ext cx="176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F92B8A45-B3F5-B10F-E887-5510DEFD0B3C}"/>
                  </a:ext>
                </a:extLst>
              </p14:cNvPr>
              <p14:cNvContentPartPr/>
              <p14:nvPr/>
            </p14:nvContentPartPr>
            <p14:xfrm>
              <a:off x="3195196" y="3746062"/>
              <a:ext cx="150480" cy="5868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F92B8A45-B3F5-B10F-E887-5510DEFD0B3C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3186556" y="3737062"/>
                <a:ext cx="1681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0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A1789A6C-09C7-A2A4-CE04-464F4F756062}"/>
                  </a:ext>
                </a:extLst>
              </p14:cNvPr>
              <p14:cNvContentPartPr/>
              <p14:nvPr/>
            </p14:nvContentPartPr>
            <p14:xfrm>
              <a:off x="3502276" y="3791422"/>
              <a:ext cx="141480" cy="1476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A1789A6C-09C7-A2A4-CE04-464F4F756062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3493636" y="3782422"/>
                <a:ext cx="159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2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A9F756FB-ADB6-5CD9-48C4-6920DC60FA92}"/>
                  </a:ext>
                </a:extLst>
              </p14:cNvPr>
              <p14:cNvContentPartPr/>
              <p14:nvPr/>
            </p14:nvContentPartPr>
            <p14:xfrm>
              <a:off x="3907996" y="3550222"/>
              <a:ext cx="114480" cy="9936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A9F756FB-ADB6-5CD9-48C4-6920DC60FA92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3898996" y="3541582"/>
                <a:ext cx="132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4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A77FC9A6-2D37-11AF-99D8-5265C9F873CE}"/>
                  </a:ext>
                </a:extLst>
              </p14:cNvPr>
              <p14:cNvContentPartPr/>
              <p14:nvPr/>
            </p14:nvContentPartPr>
            <p14:xfrm>
              <a:off x="4017796" y="3515662"/>
              <a:ext cx="67320" cy="20268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A77FC9A6-2D37-11AF-99D8-5265C9F873CE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4008796" y="3507022"/>
                <a:ext cx="849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6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1A08B9DF-BD1F-DE24-7BA6-81F45F152F18}"/>
                  </a:ext>
                </a:extLst>
              </p14:cNvPr>
              <p14:cNvContentPartPr/>
              <p14:nvPr/>
            </p14:nvContentPartPr>
            <p14:xfrm>
              <a:off x="3900076" y="3740302"/>
              <a:ext cx="224280" cy="3348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1A08B9DF-BD1F-DE24-7BA6-81F45F152F18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3891436" y="3731302"/>
                <a:ext cx="2419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8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7D287C86-933D-249C-AAD2-E56DEA087484}"/>
                  </a:ext>
                </a:extLst>
              </p14:cNvPr>
              <p14:cNvContentPartPr/>
              <p14:nvPr/>
            </p14:nvContentPartPr>
            <p14:xfrm>
              <a:off x="3956956" y="3827422"/>
              <a:ext cx="131760" cy="14976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7D287C86-933D-249C-AAD2-E56DEA087484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3947956" y="3818422"/>
                <a:ext cx="1494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0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2EFD3C69-9AA7-C567-C0B1-57E4E4631687}"/>
                  </a:ext>
                </a:extLst>
              </p14:cNvPr>
              <p14:cNvContentPartPr/>
              <p14:nvPr/>
            </p14:nvContentPartPr>
            <p14:xfrm>
              <a:off x="4098796" y="3531142"/>
              <a:ext cx="137520" cy="41868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2EFD3C69-9AA7-C567-C0B1-57E4E4631687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4089796" y="3522502"/>
                <a:ext cx="15516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2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B4E331CB-4B4A-58EB-D73F-EEFAAE838B07}"/>
                  </a:ext>
                </a:extLst>
              </p14:cNvPr>
              <p14:cNvContentPartPr/>
              <p14:nvPr/>
            </p14:nvContentPartPr>
            <p14:xfrm>
              <a:off x="3756436" y="3525022"/>
              <a:ext cx="113760" cy="45756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B4E331CB-4B4A-58EB-D73F-EEFAAE838B07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3747436" y="3516022"/>
                <a:ext cx="1314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4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094BAF98-2D41-44C9-30B8-EAD90C9EF40F}"/>
                  </a:ext>
                </a:extLst>
              </p14:cNvPr>
              <p14:cNvContentPartPr/>
              <p14:nvPr/>
            </p14:nvContentPartPr>
            <p14:xfrm>
              <a:off x="4271236" y="3228382"/>
              <a:ext cx="132480" cy="14076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094BAF98-2D41-44C9-30B8-EAD90C9EF40F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4262236" y="3219742"/>
                <a:ext cx="1501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6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E30E1BE6-E96D-3688-AA4F-D53469333271}"/>
                  </a:ext>
                </a:extLst>
              </p14:cNvPr>
              <p14:cNvContentPartPr/>
              <p14:nvPr/>
            </p14:nvContentPartPr>
            <p14:xfrm>
              <a:off x="4315156" y="3390022"/>
              <a:ext cx="114480" cy="11592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E30E1BE6-E96D-3688-AA4F-D53469333271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4306156" y="3381022"/>
                <a:ext cx="132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8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B74E5EF1-CD75-B57B-2882-0C0D7E2D094D}"/>
                  </a:ext>
                </a:extLst>
              </p14:cNvPr>
              <p14:cNvContentPartPr/>
              <p14:nvPr/>
            </p14:nvContentPartPr>
            <p14:xfrm>
              <a:off x="4460596" y="3723742"/>
              <a:ext cx="51120" cy="2484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B74E5EF1-CD75-B57B-2882-0C0D7E2D094D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4451596" y="3715102"/>
                <a:ext cx="68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0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5C367C01-BADE-3A33-3EBD-C175F2D28778}"/>
                  </a:ext>
                </a:extLst>
              </p14:cNvPr>
              <p14:cNvContentPartPr/>
              <p14:nvPr/>
            </p14:nvContentPartPr>
            <p14:xfrm>
              <a:off x="4693876" y="3537622"/>
              <a:ext cx="119520" cy="13860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5C367C01-BADE-3A33-3EBD-C175F2D28778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4684876" y="3528622"/>
                <a:ext cx="1371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2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3DB13E94-B3B8-00D8-93CD-D4AE768989D1}"/>
                  </a:ext>
                </a:extLst>
              </p14:cNvPr>
              <p14:cNvContentPartPr/>
              <p14:nvPr/>
            </p14:nvContentPartPr>
            <p14:xfrm>
              <a:off x="4778836" y="3522142"/>
              <a:ext cx="89280" cy="19188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3DB13E94-B3B8-00D8-93CD-D4AE768989D1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4770196" y="3513142"/>
                <a:ext cx="106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4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BD04F3E4-30B4-FCF3-0B35-2FB54D1BCB8A}"/>
                  </a:ext>
                </a:extLst>
              </p14:cNvPr>
              <p14:cNvContentPartPr/>
              <p14:nvPr/>
            </p14:nvContentPartPr>
            <p14:xfrm>
              <a:off x="4621156" y="3734542"/>
              <a:ext cx="273600" cy="3960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BD04F3E4-30B4-FCF3-0B35-2FB54D1BCB8A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4612516" y="3725902"/>
                <a:ext cx="291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6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E87B63BD-3291-DFD7-BB65-F93AF4A3A7CD}"/>
                  </a:ext>
                </a:extLst>
              </p14:cNvPr>
              <p14:cNvContentPartPr/>
              <p14:nvPr/>
            </p14:nvContentPartPr>
            <p14:xfrm>
              <a:off x="4686676" y="3845422"/>
              <a:ext cx="161280" cy="15408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E87B63BD-3291-DFD7-BB65-F93AF4A3A7CD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4677676" y="3836782"/>
                <a:ext cx="1789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8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B027B828-7CF3-6247-FB7F-F6CAA4D56BA6}"/>
                  </a:ext>
                </a:extLst>
              </p14:cNvPr>
              <p14:cNvContentPartPr/>
              <p14:nvPr/>
            </p14:nvContentPartPr>
            <p14:xfrm>
              <a:off x="4716556" y="3897982"/>
              <a:ext cx="136440" cy="5400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B027B828-7CF3-6247-FB7F-F6CAA4D56BA6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4707556" y="3889342"/>
                <a:ext cx="1540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0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CE0B80FB-E273-146E-3863-6477159C2A9D}"/>
                  </a:ext>
                </a:extLst>
              </p14:cNvPr>
              <p14:cNvContentPartPr/>
              <p14:nvPr/>
            </p14:nvContentPartPr>
            <p14:xfrm>
              <a:off x="4864876" y="3589462"/>
              <a:ext cx="150480" cy="34668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CE0B80FB-E273-146E-3863-6477159C2A9D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4856236" y="3580822"/>
                <a:ext cx="1681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2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8180EDC4-F901-0035-CA4C-7305AEDE3D07}"/>
                  </a:ext>
                </a:extLst>
              </p14:cNvPr>
              <p14:cNvContentPartPr/>
              <p14:nvPr/>
            </p14:nvContentPartPr>
            <p14:xfrm>
              <a:off x="4562116" y="3229102"/>
              <a:ext cx="537840" cy="75780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8180EDC4-F901-0035-CA4C-7305AEDE3D07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4553476" y="3220102"/>
                <a:ext cx="55548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4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C7223D82-7961-E432-CC9B-C919B6DDDE44}"/>
                  </a:ext>
                </a:extLst>
              </p14:cNvPr>
              <p14:cNvContentPartPr/>
              <p14:nvPr/>
            </p14:nvContentPartPr>
            <p14:xfrm>
              <a:off x="5021476" y="3397582"/>
              <a:ext cx="135720" cy="1944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C7223D82-7961-E432-CC9B-C919B6DDDE44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5012476" y="3388942"/>
                <a:ext cx="1533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6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F5278636-034C-5404-7BFF-C1D46C2F7A9F}"/>
                  </a:ext>
                </a:extLst>
              </p14:cNvPr>
              <p14:cNvContentPartPr/>
              <p14:nvPr/>
            </p14:nvContentPartPr>
            <p14:xfrm>
              <a:off x="5035156" y="3458062"/>
              <a:ext cx="113400" cy="10044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F5278636-034C-5404-7BFF-C1D46C2F7A9F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5026516" y="3449422"/>
                <a:ext cx="1310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8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5AB019E8-41F6-8617-9037-C9DC5FEDE421}"/>
                  </a:ext>
                </a:extLst>
              </p14:cNvPr>
              <p14:cNvContentPartPr/>
              <p14:nvPr/>
            </p14:nvContentPartPr>
            <p14:xfrm>
              <a:off x="5228116" y="3737062"/>
              <a:ext cx="133560" cy="864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5AB019E8-41F6-8617-9037-C9DC5FEDE421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5219476" y="3728422"/>
                <a:ext cx="1512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0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9E6B2E79-8872-35C3-D509-746B550A464C}"/>
                  </a:ext>
                </a:extLst>
              </p14:cNvPr>
              <p14:cNvContentPartPr/>
              <p14:nvPr/>
            </p14:nvContentPartPr>
            <p14:xfrm>
              <a:off x="5236036" y="3792862"/>
              <a:ext cx="154800" cy="3636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9E6B2E79-8872-35C3-D509-746B550A464C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5227036" y="3784222"/>
                <a:ext cx="1724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2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00796457-9FF2-7116-9EF7-F57DED4E4413}"/>
                  </a:ext>
                </a:extLst>
              </p14:cNvPr>
              <p14:cNvContentPartPr/>
              <p14:nvPr/>
            </p14:nvContentPartPr>
            <p14:xfrm>
              <a:off x="5530156" y="3746422"/>
              <a:ext cx="117360" cy="1224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00796457-9FF2-7116-9EF7-F57DED4E4413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5521156" y="3737782"/>
                <a:ext cx="135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4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FE638951-7B20-56E5-5CDC-1E57E63A469D}"/>
                  </a:ext>
                </a:extLst>
              </p14:cNvPr>
              <p14:cNvContentPartPr/>
              <p14:nvPr/>
            </p14:nvContentPartPr>
            <p14:xfrm>
              <a:off x="5812756" y="3545902"/>
              <a:ext cx="145800" cy="4536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FE638951-7B20-56E5-5CDC-1E57E63A469D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5804116" y="3536902"/>
                <a:ext cx="163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6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107314A9-06E1-6EE8-4F71-D7C5200253B9}"/>
                  </a:ext>
                </a:extLst>
              </p14:cNvPr>
              <p14:cNvContentPartPr/>
              <p14:nvPr/>
            </p14:nvContentPartPr>
            <p14:xfrm>
              <a:off x="5930116" y="3482902"/>
              <a:ext cx="90720" cy="19692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107314A9-06E1-6EE8-4F71-D7C5200253B9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5921116" y="3473902"/>
                <a:ext cx="1083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8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01D41F2A-C770-AABC-F9C0-59BA929D6755}"/>
                  </a:ext>
                </a:extLst>
              </p14:cNvPr>
              <p14:cNvContentPartPr/>
              <p14:nvPr/>
            </p14:nvContentPartPr>
            <p14:xfrm>
              <a:off x="5789716" y="3704302"/>
              <a:ext cx="243360" cy="1224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01D41F2A-C770-AABC-F9C0-59BA929D6755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5780716" y="3695302"/>
                <a:ext cx="261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0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5B7DA5DC-538D-653D-789F-4337096ABC84}"/>
                  </a:ext>
                </a:extLst>
              </p14:cNvPr>
              <p14:cNvContentPartPr/>
              <p14:nvPr/>
            </p14:nvContentPartPr>
            <p14:xfrm>
              <a:off x="5796556" y="3803662"/>
              <a:ext cx="190800" cy="18936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5B7DA5DC-538D-653D-789F-4337096ABC84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5787556" y="3795022"/>
                <a:ext cx="208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2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6D00307B-F8C4-162F-812E-2917B1F3558A}"/>
                  </a:ext>
                </a:extLst>
              </p14:cNvPr>
              <p14:cNvContentPartPr/>
              <p14:nvPr/>
            </p14:nvContentPartPr>
            <p14:xfrm>
              <a:off x="5952076" y="1372942"/>
              <a:ext cx="277560" cy="4248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6D00307B-F8C4-162F-812E-2917B1F3558A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5943076" y="1364302"/>
                <a:ext cx="2952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4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43628FD6-16DE-F1D1-FE06-44E34727F55B}"/>
                  </a:ext>
                </a:extLst>
              </p14:cNvPr>
              <p14:cNvContentPartPr/>
              <p14:nvPr/>
            </p14:nvContentPartPr>
            <p14:xfrm>
              <a:off x="3837076" y="1482382"/>
              <a:ext cx="206640" cy="2772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43628FD6-16DE-F1D1-FE06-44E34727F55B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3828436" y="1473742"/>
                <a:ext cx="224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6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AAC88622-9DDE-58D5-03D2-E35985136401}"/>
                  </a:ext>
                </a:extLst>
              </p14:cNvPr>
              <p14:cNvContentPartPr/>
              <p14:nvPr/>
            </p14:nvContentPartPr>
            <p14:xfrm>
              <a:off x="3064156" y="510742"/>
              <a:ext cx="176760" cy="13932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AAC88622-9DDE-58D5-03D2-E35985136401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3055516" y="502102"/>
                <a:ext cx="1944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8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ADD6D141-CCF7-0B7A-C5FD-DD64D532991A}"/>
                  </a:ext>
                </a:extLst>
              </p14:cNvPr>
              <p14:cNvContentPartPr/>
              <p14:nvPr/>
            </p14:nvContentPartPr>
            <p14:xfrm>
              <a:off x="2269996" y="4721302"/>
              <a:ext cx="145440" cy="21348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ADD6D141-CCF7-0B7A-C5FD-DD64D532991A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2261356" y="4712662"/>
                <a:ext cx="1630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0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C6D25C4C-EE7C-3A12-6573-D20374239376}"/>
                  </a:ext>
                </a:extLst>
              </p14:cNvPr>
              <p14:cNvContentPartPr/>
              <p14:nvPr/>
            </p14:nvContentPartPr>
            <p14:xfrm>
              <a:off x="2431636" y="4758742"/>
              <a:ext cx="120960" cy="13824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C6D25C4C-EE7C-3A12-6573-D20374239376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2422996" y="4750102"/>
                <a:ext cx="1386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2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76DF9782-6217-AFC9-E38B-E4011874CF45}"/>
                  </a:ext>
                </a:extLst>
              </p14:cNvPr>
              <p14:cNvContentPartPr/>
              <p14:nvPr/>
            </p14:nvContentPartPr>
            <p14:xfrm>
              <a:off x="3053356" y="4559302"/>
              <a:ext cx="158040" cy="19224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76DF9782-6217-AFC9-E38B-E4011874CF45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3044716" y="4550302"/>
                <a:ext cx="1756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4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59541C39-7CA5-ABDB-26F0-6E4080C3E08D}"/>
                  </a:ext>
                </a:extLst>
              </p14:cNvPr>
              <p14:cNvContentPartPr/>
              <p14:nvPr/>
            </p14:nvContentPartPr>
            <p14:xfrm>
              <a:off x="3062356" y="4788982"/>
              <a:ext cx="200880" cy="1764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59541C39-7CA5-ABDB-26F0-6E4080C3E08D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3053716" y="4779982"/>
                <a:ext cx="218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6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F83072A7-6C93-444D-9A71-9DC8EB5BC4C5}"/>
                  </a:ext>
                </a:extLst>
              </p14:cNvPr>
              <p14:cNvContentPartPr/>
              <p14:nvPr/>
            </p14:nvContentPartPr>
            <p14:xfrm>
              <a:off x="3103396" y="4873942"/>
              <a:ext cx="118080" cy="19548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F83072A7-6C93-444D-9A71-9DC8EB5BC4C5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3094756" y="4865302"/>
                <a:ext cx="1357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8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52226281-832B-6220-3F29-916E854A8360}"/>
                  </a:ext>
                </a:extLst>
              </p14:cNvPr>
              <p14:cNvContentPartPr/>
              <p14:nvPr/>
            </p14:nvContentPartPr>
            <p14:xfrm>
              <a:off x="3430996" y="4594582"/>
              <a:ext cx="88920" cy="34416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52226281-832B-6220-3F29-916E854A8360}"/>
                  </a:ext>
                </a:extLst>
              </p:cNvPr>
              <p:cNvPicPr/>
              <p:nvPr/>
            </p:nvPicPr>
            <p:blipFill>
              <a:blip r:embed="rId929"/>
              <a:stretch>
                <a:fillRect/>
              </a:stretch>
            </p:blipFill>
            <p:spPr>
              <a:xfrm>
                <a:off x="3421996" y="4585942"/>
                <a:ext cx="10656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0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07FB4A1D-B6FC-ABE5-415A-17EAD511A688}"/>
                  </a:ext>
                </a:extLst>
              </p14:cNvPr>
              <p14:cNvContentPartPr/>
              <p14:nvPr/>
            </p14:nvContentPartPr>
            <p14:xfrm>
              <a:off x="3697396" y="4601782"/>
              <a:ext cx="90720" cy="8928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07FB4A1D-B6FC-ABE5-415A-17EAD511A688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3688396" y="4593142"/>
                <a:ext cx="1083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2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345B6A19-3E17-1348-B8D7-A2FF8AD60B19}"/>
                  </a:ext>
                </a:extLst>
              </p14:cNvPr>
              <p14:cNvContentPartPr/>
              <p14:nvPr/>
            </p14:nvContentPartPr>
            <p14:xfrm>
              <a:off x="3671476" y="4596382"/>
              <a:ext cx="169560" cy="9684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345B6A19-3E17-1348-B8D7-A2FF8AD60B19}"/>
                  </a:ext>
                </a:extLst>
              </p:cNvPr>
              <p:cNvPicPr/>
              <p:nvPr/>
            </p:nvPicPr>
            <p:blipFill>
              <a:blip r:embed="rId933"/>
              <a:stretch>
                <a:fillRect/>
              </a:stretch>
            </p:blipFill>
            <p:spPr>
              <a:xfrm>
                <a:off x="3662836" y="4587382"/>
                <a:ext cx="1872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4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10C59209-42A2-F5BB-CCE6-0E8FD2DA6199}"/>
                  </a:ext>
                </a:extLst>
              </p14:cNvPr>
              <p14:cNvContentPartPr/>
              <p14:nvPr/>
            </p14:nvContentPartPr>
            <p14:xfrm>
              <a:off x="3619996" y="4750462"/>
              <a:ext cx="261360" cy="3888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10C59209-42A2-F5BB-CCE6-0E8FD2DA6199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3610996" y="4741822"/>
                <a:ext cx="279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6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CC353003-550F-DAFE-5FD9-09FA15C808B3}"/>
                  </a:ext>
                </a:extLst>
              </p14:cNvPr>
              <p14:cNvContentPartPr/>
              <p14:nvPr/>
            </p14:nvContentPartPr>
            <p14:xfrm>
              <a:off x="3677236" y="4873222"/>
              <a:ext cx="98280" cy="5328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CC353003-550F-DAFE-5FD9-09FA15C808B3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3668236" y="4864582"/>
                <a:ext cx="115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8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25813759-E159-D9E1-8E6E-692ED43D6A2F}"/>
                  </a:ext>
                </a:extLst>
              </p14:cNvPr>
              <p14:cNvContentPartPr/>
              <p14:nvPr/>
            </p14:nvContentPartPr>
            <p14:xfrm>
              <a:off x="3720076" y="4857742"/>
              <a:ext cx="94680" cy="22104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25813759-E159-D9E1-8E6E-692ED43D6A2F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3711076" y="4849102"/>
                <a:ext cx="1123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0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42368DBA-A5BE-22A2-3851-1142B74A87E2}"/>
                  </a:ext>
                </a:extLst>
              </p14:cNvPr>
              <p14:cNvContentPartPr/>
              <p14:nvPr/>
            </p14:nvContentPartPr>
            <p14:xfrm>
              <a:off x="3901516" y="4574062"/>
              <a:ext cx="105480" cy="476640"/>
            </p14:xfrm>
          </p:contentPart>
        </mc:Choice>
        <mc:Fallback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42368DBA-A5BE-22A2-3851-1142B74A87E2}"/>
                  </a:ext>
                </a:extLst>
              </p:cNvPr>
              <p:cNvPicPr/>
              <p:nvPr/>
            </p:nvPicPr>
            <p:blipFill>
              <a:blip r:embed="rId941"/>
              <a:stretch>
                <a:fillRect/>
              </a:stretch>
            </p:blipFill>
            <p:spPr>
              <a:xfrm>
                <a:off x="3892876" y="4565422"/>
                <a:ext cx="1231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2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5AA55F9D-9552-0109-9531-5EB7BD72CA32}"/>
                  </a:ext>
                </a:extLst>
              </p14:cNvPr>
              <p14:cNvContentPartPr/>
              <p14:nvPr/>
            </p14:nvContentPartPr>
            <p14:xfrm>
              <a:off x="3975316" y="4197862"/>
              <a:ext cx="88560" cy="172080"/>
            </p14:xfrm>
          </p:contentPart>
        </mc:Choice>
        <mc:Fallback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5AA55F9D-9552-0109-9531-5EB7BD72CA32}"/>
                  </a:ext>
                </a:extLst>
              </p:cNvPr>
              <p:cNvPicPr/>
              <p:nvPr/>
            </p:nvPicPr>
            <p:blipFill>
              <a:blip r:embed="rId943"/>
              <a:stretch>
                <a:fillRect/>
              </a:stretch>
            </p:blipFill>
            <p:spPr>
              <a:xfrm>
                <a:off x="3966676" y="4189222"/>
                <a:ext cx="1062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4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DD6237C0-53BC-56A8-38FC-79ACD8BFBDCA}"/>
                  </a:ext>
                </a:extLst>
              </p14:cNvPr>
              <p14:cNvContentPartPr/>
              <p14:nvPr/>
            </p14:nvContentPartPr>
            <p14:xfrm>
              <a:off x="3982156" y="4306222"/>
              <a:ext cx="193320" cy="147240"/>
            </p14:xfrm>
          </p:contentPart>
        </mc:Choice>
        <mc:Fallback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DD6237C0-53BC-56A8-38FC-79ACD8BFBDCA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3973516" y="4297582"/>
                <a:ext cx="2109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6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371883E1-DDD6-1D39-34F5-F9D35A701F0F}"/>
                  </a:ext>
                </a:extLst>
              </p14:cNvPr>
              <p14:cNvContentPartPr/>
              <p14:nvPr/>
            </p14:nvContentPartPr>
            <p14:xfrm>
              <a:off x="4050916" y="4396582"/>
              <a:ext cx="110160" cy="189720"/>
            </p14:xfrm>
          </p:contentPart>
        </mc:Choice>
        <mc:Fallback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371883E1-DDD6-1D39-34F5-F9D35A701F0F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4041916" y="4387582"/>
                <a:ext cx="1278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8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30B2F019-1B5D-72E4-10D5-01A27F1B9DDE}"/>
                  </a:ext>
                </a:extLst>
              </p14:cNvPr>
              <p14:cNvContentPartPr/>
              <p14:nvPr/>
            </p14:nvContentPartPr>
            <p14:xfrm>
              <a:off x="4815196" y="4724542"/>
              <a:ext cx="179280" cy="2088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30B2F019-1B5D-72E4-10D5-01A27F1B9DDE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4806556" y="4715902"/>
                <a:ext cx="1969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0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7751814A-FF99-6984-A1C3-65BF4D43AA3F}"/>
                  </a:ext>
                </a:extLst>
              </p14:cNvPr>
              <p14:cNvContentPartPr/>
              <p14:nvPr/>
            </p14:nvContentPartPr>
            <p14:xfrm>
              <a:off x="4837156" y="4804822"/>
              <a:ext cx="163800" cy="19800"/>
            </p14:xfrm>
          </p:contentPart>
        </mc:Choice>
        <mc:Fallback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7751814A-FF99-6984-A1C3-65BF4D43AA3F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4828516" y="4795822"/>
                <a:ext cx="1814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2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0D3BEE1B-5738-3180-C1EE-B33B4A6D0708}"/>
                  </a:ext>
                </a:extLst>
              </p14:cNvPr>
              <p14:cNvContentPartPr/>
              <p14:nvPr/>
            </p14:nvContentPartPr>
            <p14:xfrm>
              <a:off x="5177716" y="4647862"/>
              <a:ext cx="213480" cy="178560"/>
            </p14:xfrm>
          </p:contentPart>
        </mc:Choice>
        <mc:Fallback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0D3BEE1B-5738-3180-C1EE-B33B4A6D0708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5168716" y="4639222"/>
                <a:ext cx="231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4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593DD967-452E-3032-6652-071387624DB8}"/>
                  </a:ext>
                </a:extLst>
              </p14:cNvPr>
              <p14:cNvContentPartPr/>
              <p14:nvPr/>
            </p14:nvContentPartPr>
            <p14:xfrm>
              <a:off x="4947676" y="1529902"/>
              <a:ext cx="3203280" cy="302256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593DD967-452E-3032-6652-071387624DB8}"/>
                  </a:ext>
                </a:extLst>
              </p:cNvPr>
              <p:cNvPicPr/>
              <p:nvPr/>
            </p:nvPicPr>
            <p:blipFill>
              <a:blip r:embed="rId955"/>
              <a:stretch>
                <a:fillRect/>
              </a:stretch>
            </p:blipFill>
            <p:spPr>
              <a:xfrm>
                <a:off x="4938676" y="1520902"/>
                <a:ext cx="3220920" cy="30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6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DFB9D7EE-7066-DC51-3A25-261AE96FAD31}"/>
                  </a:ext>
                </a:extLst>
              </p14:cNvPr>
              <p14:cNvContentPartPr/>
              <p14:nvPr/>
            </p14:nvContentPartPr>
            <p14:xfrm>
              <a:off x="7830916" y="1279342"/>
              <a:ext cx="215640" cy="335520"/>
            </p14:xfrm>
          </p:contentPart>
        </mc:Choice>
        <mc:Fallback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DFB9D7EE-7066-DC51-3A25-261AE96FAD31}"/>
                  </a:ext>
                </a:extLst>
              </p:cNvPr>
              <p:cNvPicPr/>
              <p:nvPr/>
            </p:nvPicPr>
            <p:blipFill>
              <a:blip r:embed="rId957"/>
              <a:stretch>
                <a:fillRect/>
              </a:stretch>
            </p:blipFill>
            <p:spPr>
              <a:xfrm>
                <a:off x="7821916" y="1270342"/>
                <a:ext cx="233280" cy="35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91557B79-5196-2819-B096-FB32674181EA}"/>
              </a:ext>
            </a:extLst>
          </p:cNvPr>
          <p:cNvGrpSpPr/>
          <p:nvPr/>
        </p:nvGrpSpPr>
        <p:grpSpPr>
          <a:xfrm>
            <a:off x="266956" y="5721382"/>
            <a:ext cx="232920" cy="172080"/>
            <a:chOff x="266956" y="5721382"/>
            <a:chExt cx="23292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FBF3245F-0E23-4A83-EE9D-8FFA795637FB}"/>
                    </a:ext>
                  </a:extLst>
                </p14:cNvPr>
                <p14:cNvContentPartPr/>
                <p14:nvPr/>
              </p14:nvContentPartPr>
              <p14:xfrm>
                <a:off x="273796" y="5766022"/>
                <a:ext cx="116280" cy="147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FBF3245F-0E23-4A83-EE9D-8FFA795637FB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265156" y="5757022"/>
                  <a:ext cx="13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E2019968-B69E-18C6-5B0B-7EE908F86D8B}"/>
                    </a:ext>
                  </a:extLst>
                </p14:cNvPr>
                <p14:cNvContentPartPr/>
                <p14:nvPr/>
              </p14:nvContentPartPr>
              <p14:xfrm>
                <a:off x="266956" y="5859262"/>
                <a:ext cx="107280" cy="3024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E2019968-B69E-18C6-5B0B-7EE908F86D8B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58316" y="5850622"/>
                  <a:ext cx="124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1116F12E-E4F2-BD3E-4C2E-765FA409F9AD}"/>
                    </a:ext>
                  </a:extLst>
                </p14:cNvPr>
                <p14:cNvContentPartPr/>
                <p14:nvPr/>
              </p14:nvContentPartPr>
              <p14:xfrm>
                <a:off x="406996" y="5721382"/>
                <a:ext cx="92880" cy="1720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1116F12E-E4F2-BD3E-4C2E-765FA409F9AD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397996" y="5712742"/>
                  <a:ext cx="1105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5" name="Gruppieren 604">
            <a:extLst>
              <a:ext uri="{FF2B5EF4-FFF2-40B4-BE49-F238E27FC236}">
                <a16:creationId xmlns:a16="http://schemas.microsoft.com/office/drawing/2014/main" id="{BB977E96-735C-EAA1-3785-EE6973B9BA33}"/>
              </a:ext>
            </a:extLst>
          </p:cNvPr>
          <p:cNvGrpSpPr/>
          <p:nvPr/>
        </p:nvGrpSpPr>
        <p:grpSpPr>
          <a:xfrm>
            <a:off x="4195636" y="4627702"/>
            <a:ext cx="384120" cy="361800"/>
            <a:chOff x="4195636" y="4627702"/>
            <a:chExt cx="38412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5865D8A-8E8F-CA95-4063-E49EC58C85E3}"/>
                    </a:ext>
                  </a:extLst>
                </p14:cNvPr>
                <p14:cNvContentPartPr/>
                <p14:nvPr/>
              </p14:nvContentPartPr>
              <p14:xfrm>
                <a:off x="4195636" y="4627702"/>
                <a:ext cx="163080" cy="21096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5865D8A-8E8F-CA95-4063-E49EC58C85E3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4186636" y="4618702"/>
                  <a:ext cx="180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8903A447-49A8-019F-5C63-EAE3811E8C50}"/>
                    </a:ext>
                  </a:extLst>
                </p14:cNvPr>
                <p14:cNvContentPartPr/>
                <p14:nvPr/>
              </p14:nvContentPartPr>
              <p14:xfrm>
                <a:off x="4432876" y="4688182"/>
                <a:ext cx="97560" cy="986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8903A447-49A8-019F-5C63-EAE3811E8C50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4423876" y="4679182"/>
                  <a:ext cx="115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EAEF3575-9AD2-F1AE-CDEF-563A69591479}"/>
                    </a:ext>
                  </a:extLst>
                </p14:cNvPr>
                <p14:cNvContentPartPr/>
                <p14:nvPr/>
              </p14:nvContentPartPr>
              <p14:xfrm>
                <a:off x="4450156" y="4689982"/>
                <a:ext cx="70920" cy="1321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EAEF3575-9AD2-F1AE-CDEF-563A69591479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4441516" y="4681342"/>
                  <a:ext cx="88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317149D2-289A-74E0-E051-A513A63F0506}"/>
                    </a:ext>
                  </a:extLst>
                </p14:cNvPr>
                <p14:cNvContentPartPr/>
                <p14:nvPr/>
              </p14:nvContentPartPr>
              <p14:xfrm>
                <a:off x="4472476" y="4699342"/>
                <a:ext cx="93600" cy="2278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317149D2-289A-74E0-E051-A513A63F0506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4463476" y="4690702"/>
                  <a:ext cx="111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0B208369-F40E-D90D-7297-4EE5FCCB6F25}"/>
                    </a:ext>
                  </a:extLst>
                </p14:cNvPr>
                <p14:cNvContentPartPr/>
                <p14:nvPr/>
              </p14:nvContentPartPr>
              <p14:xfrm>
                <a:off x="4222276" y="4963222"/>
                <a:ext cx="357480" cy="262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0B208369-F40E-D90D-7297-4EE5FCCB6F25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4213276" y="4954582"/>
                  <a:ext cx="37512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4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4581343F-1BF4-AE40-84EE-95CA3A409F4C}"/>
                  </a:ext>
                </a:extLst>
              </p14:cNvPr>
              <p14:cNvContentPartPr/>
              <p14:nvPr/>
            </p14:nvContentPartPr>
            <p14:xfrm>
              <a:off x="2321836" y="5035942"/>
              <a:ext cx="223920" cy="5400"/>
            </p14:xfrm>
          </p:contentPart>
        </mc:Choice>
        <mc:Fallback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4581343F-1BF4-AE40-84EE-95CA3A409F4C}"/>
                  </a:ext>
                </a:extLst>
              </p:cNvPr>
              <p:cNvPicPr/>
              <p:nvPr/>
            </p:nvPicPr>
            <p:blipFill>
              <a:blip r:embed="rId975"/>
              <a:stretch>
                <a:fillRect/>
              </a:stretch>
            </p:blipFill>
            <p:spPr>
              <a:xfrm>
                <a:off x="2312836" y="5026942"/>
                <a:ext cx="24156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6" name="Gruppieren 655">
            <a:extLst>
              <a:ext uri="{FF2B5EF4-FFF2-40B4-BE49-F238E27FC236}">
                <a16:creationId xmlns:a16="http://schemas.microsoft.com/office/drawing/2014/main" id="{19722D4A-FF5D-1E5E-7BEC-061DBF9AA194}"/>
              </a:ext>
            </a:extLst>
          </p:cNvPr>
          <p:cNvGrpSpPr/>
          <p:nvPr/>
        </p:nvGrpSpPr>
        <p:grpSpPr>
          <a:xfrm>
            <a:off x="4644556" y="5342302"/>
            <a:ext cx="458640" cy="576000"/>
            <a:chOff x="4644556" y="5342302"/>
            <a:chExt cx="458640" cy="57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7FC2BD55-295F-3370-01BF-B3732C13C6BB}"/>
                    </a:ext>
                  </a:extLst>
                </p14:cNvPr>
                <p14:cNvContentPartPr/>
                <p14:nvPr/>
              </p14:nvContentPartPr>
              <p14:xfrm>
                <a:off x="4657516" y="5342302"/>
                <a:ext cx="155160" cy="1800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7FC2BD55-295F-3370-01BF-B3732C13C6BB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4648876" y="5333302"/>
                  <a:ext cx="172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ECDE85FB-F408-AD0D-FB67-6FD7B7BECF87}"/>
                    </a:ext>
                  </a:extLst>
                </p14:cNvPr>
                <p14:cNvContentPartPr/>
                <p14:nvPr/>
              </p14:nvContentPartPr>
              <p14:xfrm>
                <a:off x="4882156" y="5366062"/>
                <a:ext cx="129960" cy="16776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ECDE85FB-F408-AD0D-FB67-6FD7B7BECF87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4873156" y="5357062"/>
                  <a:ext cx="147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D156F6FF-854D-5C12-33F3-BEF3E60D8DA3}"/>
                    </a:ext>
                  </a:extLst>
                </p14:cNvPr>
                <p14:cNvContentPartPr/>
                <p14:nvPr/>
              </p14:nvContentPartPr>
              <p14:xfrm>
                <a:off x="4644556" y="5561542"/>
                <a:ext cx="458640" cy="8712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D156F6FF-854D-5C12-33F3-BEF3E60D8DA3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4635916" y="5552902"/>
                  <a:ext cx="476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31E6F54B-6696-32DA-EC9C-D44775761FD0}"/>
                    </a:ext>
                  </a:extLst>
                </p14:cNvPr>
                <p14:cNvContentPartPr/>
                <p14:nvPr/>
              </p14:nvContentPartPr>
              <p14:xfrm>
                <a:off x="4726276" y="5713462"/>
                <a:ext cx="136080" cy="20484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31E6F54B-6696-32DA-EC9C-D44775761FD0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4717276" y="5704462"/>
                  <a:ext cx="153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D06E7783-5E98-7FDC-8EA8-C1F0B3A78E20}"/>
                    </a:ext>
                  </a:extLst>
                </p14:cNvPr>
                <p14:cNvContentPartPr/>
                <p14:nvPr/>
              </p14:nvContentPartPr>
              <p14:xfrm>
                <a:off x="4942276" y="5706982"/>
                <a:ext cx="146880" cy="18108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D06E7783-5E98-7FDC-8EA8-C1F0B3A78E20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4933636" y="5698342"/>
                  <a:ext cx="16452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5" name="Gruppieren 654">
            <a:extLst>
              <a:ext uri="{FF2B5EF4-FFF2-40B4-BE49-F238E27FC236}">
                <a16:creationId xmlns:a16="http://schemas.microsoft.com/office/drawing/2014/main" id="{B64F231E-0596-DA80-F454-387390207E0C}"/>
              </a:ext>
            </a:extLst>
          </p:cNvPr>
          <p:cNvGrpSpPr/>
          <p:nvPr/>
        </p:nvGrpSpPr>
        <p:grpSpPr>
          <a:xfrm>
            <a:off x="5320636" y="5469382"/>
            <a:ext cx="219960" cy="149760"/>
            <a:chOff x="5320636" y="5469382"/>
            <a:chExt cx="21996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D137FD06-1136-BE44-7BFD-2126C151ECA6}"/>
                    </a:ext>
                  </a:extLst>
                </p14:cNvPr>
                <p14:cNvContentPartPr/>
                <p14:nvPr/>
              </p14:nvContentPartPr>
              <p14:xfrm>
                <a:off x="5320636" y="5469382"/>
                <a:ext cx="189360" cy="4824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D137FD06-1136-BE44-7BFD-2126C151ECA6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5311996" y="5460382"/>
                  <a:ext cx="207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8C580B34-C9F7-699D-9ACA-1CFDECE41D8C}"/>
                    </a:ext>
                  </a:extLst>
                </p14:cNvPr>
                <p14:cNvContentPartPr/>
                <p14:nvPr/>
              </p14:nvContentPartPr>
              <p14:xfrm>
                <a:off x="5341156" y="5575582"/>
                <a:ext cx="199440" cy="4356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8C580B34-C9F7-699D-9ACA-1CFDECE41D8C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5332516" y="5566582"/>
                  <a:ext cx="21708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0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D134C5FE-9C9B-805E-DBD6-B619CC956A64}"/>
                  </a:ext>
                </a:extLst>
              </p14:cNvPr>
              <p14:cNvContentPartPr/>
              <p14:nvPr/>
            </p14:nvContentPartPr>
            <p14:xfrm>
              <a:off x="5769916" y="5415742"/>
              <a:ext cx="111240" cy="25200"/>
            </p14:xfrm>
          </p:contentPart>
        </mc:Choice>
        <mc:Fallback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D134C5FE-9C9B-805E-DBD6-B619CC956A64}"/>
                  </a:ext>
                </a:extLst>
              </p:cNvPr>
              <p:cNvPicPr/>
              <p:nvPr/>
            </p:nvPicPr>
            <p:blipFill>
              <a:blip r:embed="rId991"/>
              <a:stretch>
                <a:fillRect/>
              </a:stretch>
            </p:blipFill>
            <p:spPr>
              <a:xfrm>
                <a:off x="5761276" y="5406742"/>
                <a:ext cx="1288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2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C2DF4DF9-86C3-9724-D6A7-5E8A73AA0893}"/>
                  </a:ext>
                </a:extLst>
              </p14:cNvPr>
              <p14:cNvContentPartPr/>
              <p14:nvPr/>
            </p14:nvContentPartPr>
            <p14:xfrm>
              <a:off x="2523436" y="5367862"/>
              <a:ext cx="163440" cy="260280"/>
            </p14:xfrm>
          </p:contentPart>
        </mc:Choice>
        <mc:Fallback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C2DF4DF9-86C3-9724-D6A7-5E8A73AA0893}"/>
                  </a:ext>
                </a:extLst>
              </p:cNvPr>
              <p:cNvPicPr/>
              <p:nvPr/>
            </p:nvPicPr>
            <p:blipFill>
              <a:blip r:embed="rId993"/>
              <a:stretch>
                <a:fillRect/>
              </a:stretch>
            </p:blipFill>
            <p:spPr>
              <a:xfrm>
                <a:off x="2514436" y="5359222"/>
                <a:ext cx="1810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4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F7027A0E-6B09-1220-029A-55ED0C7CD081}"/>
                  </a:ext>
                </a:extLst>
              </p14:cNvPr>
              <p14:cNvContentPartPr/>
              <p14:nvPr/>
            </p14:nvContentPartPr>
            <p14:xfrm>
              <a:off x="2549716" y="5463982"/>
              <a:ext cx="92880" cy="154080"/>
            </p14:xfrm>
          </p:contentPart>
        </mc:Choice>
        <mc:Fallback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F7027A0E-6B09-1220-029A-55ED0C7CD081}"/>
                  </a:ext>
                </a:extLst>
              </p:cNvPr>
              <p:cNvPicPr/>
              <p:nvPr/>
            </p:nvPicPr>
            <p:blipFill>
              <a:blip r:embed="rId995"/>
              <a:stretch>
                <a:fillRect/>
              </a:stretch>
            </p:blipFill>
            <p:spPr>
              <a:xfrm>
                <a:off x="2540716" y="5455342"/>
                <a:ext cx="110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6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94845DF6-2541-16CD-B771-1C435A7057ED}"/>
                  </a:ext>
                </a:extLst>
              </p14:cNvPr>
              <p14:cNvContentPartPr/>
              <p14:nvPr/>
            </p14:nvContentPartPr>
            <p14:xfrm>
              <a:off x="2528836" y="5660542"/>
              <a:ext cx="158040" cy="20160"/>
            </p14:xfrm>
          </p:contentPart>
        </mc:Choice>
        <mc:Fallback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94845DF6-2541-16CD-B771-1C435A7057ED}"/>
                  </a:ext>
                </a:extLst>
              </p:cNvPr>
              <p:cNvPicPr/>
              <p:nvPr/>
            </p:nvPicPr>
            <p:blipFill>
              <a:blip r:embed="rId997"/>
              <a:stretch>
                <a:fillRect/>
              </a:stretch>
            </p:blipFill>
            <p:spPr>
              <a:xfrm>
                <a:off x="2519836" y="5651902"/>
                <a:ext cx="1756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8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1DDF8EE7-C387-7A78-BB6D-03A77BFA5A85}"/>
                  </a:ext>
                </a:extLst>
              </p14:cNvPr>
              <p14:cNvContentPartPr/>
              <p14:nvPr/>
            </p14:nvContentPartPr>
            <p14:xfrm>
              <a:off x="2561236" y="5732542"/>
              <a:ext cx="85320" cy="191880"/>
            </p14:xfrm>
          </p:contentPart>
        </mc:Choice>
        <mc:Fallback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1DDF8EE7-C387-7A78-BB6D-03A77BFA5A85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2552236" y="5723542"/>
                <a:ext cx="102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0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309C0DDF-522E-EA90-5550-E820C0328A7E}"/>
                  </a:ext>
                </a:extLst>
              </p14:cNvPr>
              <p14:cNvContentPartPr/>
              <p14:nvPr/>
            </p14:nvContentPartPr>
            <p14:xfrm>
              <a:off x="2836636" y="5492782"/>
              <a:ext cx="86760" cy="405360"/>
            </p14:xfrm>
          </p:contentPart>
        </mc:Choice>
        <mc:Fallback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309C0DDF-522E-EA90-5550-E820C0328A7E}"/>
                  </a:ext>
                </a:extLst>
              </p:cNvPr>
              <p:cNvPicPr/>
              <p:nvPr/>
            </p:nvPicPr>
            <p:blipFill>
              <a:blip r:embed="rId1001"/>
              <a:stretch>
                <a:fillRect/>
              </a:stretch>
            </p:blipFill>
            <p:spPr>
              <a:xfrm>
                <a:off x="2827636" y="5484142"/>
                <a:ext cx="1044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2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7FFF9B36-0C22-AC11-F7A5-9E07736CC7EA}"/>
                  </a:ext>
                </a:extLst>
              </p14:cNvPr>
              <p14:cNvContentPartPr/>
              <p14:nvPr/>
            </p14:nvContentPartPr>
            <p14:xfrm>
              <a:off x="3065956" y="5521222"/>
              <a:ext cx="116280" cy="95760"/>
            </p14:xfrm>
          </p:contentPart>
        </mc:Choice>
        <mc:Fallback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7FFF9B36-0C22-AC11-F7A5-9E07736CC7EA}"/>
                  </a:ext>
                </a:extLst>
              </p:cNvPr>
              <p:cNvPicPr/>
              <p:nvPr/>
            </p:nvPicPr>
            <p:blipFill>
              <a:blip r:embed="rId1003"/>
              <a:stretch>
                <a:fillRect/>
              </a:stretch>
            </p:blipFill>
            <p:spPr>
              <a:xfrm>
                <a:off x="3056956" y="5512582"/>
                <a:ext cx="1339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4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5AC25F89-C086-254A-FA5A-C9D041D2C2DB}"/>
                  </a:ext>
                </a:extLst>
              </p14:cNvPr>
              <p14:cNvContentPartPr/>
              <p14:nvPr/>
            </p14:nvContentPartPr>
            <p14:xfrm>
              <a:off x="3130396" y="5524462"/>
              <a:ext cx="79200" cy="173880"/>
            </p14:xfrm>
          </p:contentPart>
        </mc:Choice>
        <mc:Fallback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5AC25F89-C086-254A-FA5A-C9D041D2C2DB}"/>
                  </a:ext>
                </a:extLst>
              </p:cNvPr>
              <p:cNvPicPr/>
              <p:nvPr/>
            </p:nvPicPr>
            <p:blipFill>
              <a:blip r:embed="rId1005"/>
              <a:stretch>
                <a:fillRect/>
              </a:stretch>
            </p:blipFill>
            <p:spPr>
              <a:xfrm>
                <a:off x="3121396" y="5515462"/>
                <a:ext cx="968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6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5B21A762-AB56-9C2C-ACB8-B8404DF53E67}"/>
                  </a:ext>
                </a:extLst>
              </p14:cNvPr>
              <p14:cNvContentPartPr/>
              <p14:nvPr/>
            </p14:nvContentPartPr>
            <p14:xfrm>
              <a:off x="3035356" y="5699422"/>
              <a:ext cx="214200" cy="201600"/>
            </p14:xfrm>
          </p:contentPart>
        </mc:Choice>
        <mc:Fallback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5B21A762-AB56-9C2C-ACB8-B8404DF53E67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3026716" y="5690422"/>
                <a:ext cx="2318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8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B8312700-20DF-DDCD-C304-E0B092C4FB73}"/>
                  </a:ext>
                </a:extLst>
              </p14:cNvPr>
              <p14:cNvContentPartPr/>
              <p14:nvPr/>
            </p14:nvContentPartPr>
            <p14:xfrm>
              <a:off x="3069916" y="5794822"/>
              <a:ext cx="126720" cy="68400"/>
            </p14:xfrm>
          </p:contentPart>
        </mc:Choice>
        <mc:Fallback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B8312700-20DF-DDCD-C304-E0B092C4FB73}"/>
                  </a:ext>
                </a:extLst>
              </p:cNvPr>
              <p:cNvPicPr/>
              <p:nvPr/>
            </p:nvPicPr>
            <p:blipFill>
              <a:blip r:embed="rId1009"/>
              <a:stretch>
                <a:fillRect/>
              </a:stretch>
            </p:blipFill>
            <p:spPr>
              <a:xfrm>
                <a:off x="3061276" y="5786182"/>
                <a:ext cx="1443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0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6264CDF2-41A3-10DC-65D4-1AF742483A57}"/>
                  </a:ext>
                </a:extLst>
              </p14:cNvPr>
              <p14:cNvContentPartPr/>
              <p14:nvPr/>
            </p14:nvContentPartPr>
            <p14:xfrm>
              <a:off x="3266116" y="5525542"/>
              <a:ext cx="66600" cy="386280"/>
            </p14:xfrm>
          </p:contentPart>
        </mc:Choice>
        <mc:Fallback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6264CDF2-41A3-10DC-65D4-1AF742483A57}"/>
                  </a:ext>
                </a:extLst>
              </p:cNvPr>
              <p:cNvPicPr/>
              <p:nvPr/>
            </p:nvPicPr>
            <p:blipFill>
              <a:blip r:embed="rId1011"/>
              <a:stretch>
                <a:fillRect/>
              </a:stretch>
            </p:blipFill>
            <p:spPr>
              <a:xfrm>
                <a:off x="3257116" y="5516542"/>
                <a:ext cx="8424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2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5B3FE87A-4261-3C7B-C256-629F5BA03DDA}"/>
                  </a:ext>
                </a:extLst>
              </p14:cNvPr>
              <p14:cNvContentPartPr/>
              <p14:nvPr/>
            </p14:nvContentPartPr>
            <p14:xfrm>
              <a:off x="3365116" y="5282182"/>
              <a:ext cx="131400" cy="174600"/>
            </p14:xfrm>
          </p:contentPart>
        </mc:Choice>
        <mc:Fallback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5B3FE87A-4261-3C7B-C256-629F5BA03DDA}"/>
                  </a:ext>
                </a:extLst>
              </p:cNvPr>
              <p:cNvPicPr/>
              <p:nvPr/>
            </p:nvPicPr>
            <p:blipFill>
              <a:blip r:embed="rId1013"/>
              <a:stretch>
                <a:fillRect/>
              </a:stretch>
            </p:blipFill>
            <p:spPr>
              <a:xfrm>
                <a:off x="3356116" y="5273182"/>
                <a:ext cx="1490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4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7BAFF203-1079-5F10-CF5F-E5F5058E6902}"/>
                  </a:ext>
                </a:extLst>
              </p14:cNvPr>
              <p14:cNvContentPartPr/>
              <p14:nvPr/>
            </p14:nvContentPartPr>
            <p14:xfrm>
              <a:off x="3406876" y="5462542"/>
              <a:ext cx="89640" cy="97920"/>
            </p14:xfrm>
          </p:contentPart>
        </mc:Choice>
        <mc:Fallback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7BAFF203-1079-5F10-CF5F-E5F5058E6902}"/>
                  </a:ext>
                </a:extLst>
              </p:cNvPr>
              <p:cNvPicPr/>
              <p:nvPr/>
            </p:nvPicPr>
            <p:blipFill>
              <a:blip r:embed="rId1015"/>
              <a:stretch>
                <a:fillRect/>
              </a:stretch>
            </p:blipFill>
            <p:spPr>
              <a:xfrm>
                <a:off x="3398236" y="5453902"/>
                <a:ext cx="107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6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1942CD2C-9111-CB83-6DD3-7D5344BAC514}"/>
                  </a:ext>
                </a:extLst>
              </p14:cNvPr>
              <p14:cNvContentPartPr/>
              <p14:nvPr/>
            </p14:nvContentPartPr>
            <p14:xfrm>
              <a:off x="3448636" y="5476942"/>
              <a:ext cx="37440" cy="166320"/>
            </p14:xfrm>
          </p:contentPart>
        </mc:Choice>
        <mc:Fallback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1942CD2C-9111-CB83-6DD3-7D5344BAC514}"/>
                  </a:ext>
                </a:extLst>
              </p:cNvPr>
              <p:cNvPicPr/>
              <p:nvPr/>
            </p:nvPicPr>
            <p:blipFill>
              <a:blip r:embed="rId1017"/>
              <a:stretch>
                <a:fillRect/>
              </a:stretch>
            </p:blipFill>
            <p:spPr>
              <a:xfrm>
                <a:off x="3439996" y="5468302"/>
                <a:ext cx="550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8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4DEED982-A795-7BA3-42BE-17156360A344}"/>
                  </a:ext>
                </a:extLst>
              </p14:cNvPr>
              <p14:cNvContentPartPr/>
              <p14:nvPr/>
            </p14:nvContentPartPr>
            <p14:xfrm>
              <a:off x="2390236" y="5695822"/>
              <a:ext cx="62640" cy="22320"/>
            </p14:xfrm>
          </p:contentPart>
        </mc:Choice>
        <mc:Fallback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4DEED982-A795-7BA3-42BE-17156360A344}"/>
                  </a:ext>
                </a:extLst>
              </p:cNvPr>
              <p:cNvPicPr/>
              <p:nvPr/>
            </p:nvPicPr>
            <p:blipFill>
              <a:blip r:embed="rId1019"/>
              <a:stretch>
                <a:fillRect/>
              </a:stretch>
            </p:blipFill>
            <p:spPr>
              <a:xfrm>
                <a:off x="2381236" y="5687182"/>
                <a:ext cx="80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0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D119670E-15A2-DDDE-CD92-D77DC764A43B}"/>
                  </a:ext>
                </a:extLst>
              </p14:cNvPr>
              <p14:cNvContentPartPr/>
              <p14:nvPr/>
            </p14:nvContentPartPr>
            <p14:xfrm>
              <a:off x="3563116" y="5599702"/>
              <a:ext cx="114480" cy="18288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D119670E-15A2-DDDE-CD92-D77DC764A43B}"/>
                  </a:ext>
                </a:extLst>
              </p:cNvPr>
              <p:cNvPicPr/>
              <p:nvPr/>
            </p:nvPicPr>
            <p:blipFill>
              <a:blip r:embed="rId1021"/>
              <a:stretch>
                <a:fillRect/>
              </a:stretch>
            </p:blipFill>
            <p:spPr>
              <a:xfrm>
                <a:off x="3554476" y="5590702"/>
                <a:ext cx="1321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2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8298064B-FB9E-234F-6A1B-33B797B34E03}"/>
                  </a:ext>
                </a:extLst>
              </p14:cNvPr>
              <p14:cNvContentPartPr/>
              <p14:nvPr/>
            </p14:nvContentPartPr>
            <p14:xfrm>
              <a:off x="3745996" y="5651542"/>
              <a:ext cx="109080" cy="153000"/>
            </p14:xfrm>
          </p:contentPart>
        </mc:Choice>
        <mc:Fallback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8298064B-FB9E-234F-6A1B-33B797B34E03}"/>
                  </a:ext>
                </a:extLst>
              </p:cNvPr>
              <p:cNvPicPr/>
              <p:nvPr/>
            </p:nvPicPr>
            <p:blipFill>
              <a:blip r:embed="rId1023"/>
              <a:stretch>
                <a:fillRect/>
              </a:stretch>
            </p:blipFill>
            <p:spPr>
              <a:xfrm>
                <a:off x="3736996" y="5642542"/>
                <a:ext cx="1267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4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93208E13-4B63-9ED8-DD36-86968892D897}"/>
                  </a:ext>
                </a:extLst>
              </p14:cNvPr>
              <p14:cNvContentPartPr/>
              <p14:nvPr/>
            </p14:nvContentPartPr>
            <p14:xfrm>
              <a:off x="3973516" y="5644702"/>
              <a:ext cx="190080" cy="32760"/>
            </p14:xfrm>
          </p:contentPart>
        </mc:Choice>
        <mc:Fallback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93208E13-4B63-9ED8-DD36-86968892D897}"/>
                  </a:ext>
                </a:extLst>
              </p:cNvPr>
              <p:cNvPicPr/>
              <p:nvPr/>
            </p:nvPicPr>
            <p:blipFill>
              <a:blip r:embed="rId1025"/>
              <a:stretch>
                <a:fillRect/>
              </a:stretch>
            </p:blipFill>
            <p:spPr>
              <a:xfrm>
                <a:off x="3964516" y="5635702"/>
                <a:ext cx="2077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6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A7BDBF5C-3B2F-20D8-419C-EE8FEED71672}"/>
                  </a:ext>
                </a:extLst>
              </p14:cNvPr>
              <p14:cNvContentPartPr/>
              <p14:nvPr/>
            </p14:nvContentPartPr>
            <p14:xfrm>
              <a:off x="4017796" y="5702302"/>
              <a:ext cx="177480" cy="35280"/>
            </p14:xfrm>
          </p:contentPart>
        </mc:Choice>
        <mc:Fallback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A7BDBF5C-3B2F-20D8-419C-EE8FEED71672}"/>
                  </a:ext>
                </a:extLst>
              </p:cNvPr>
              <p:cNvPicPr/>
              <p:nvPr/>
            </p:nvPicPr>
            <p:blipFill>
              <a:blip r:embed="rId1027"/>
              <a:stretch>
                <a:fillRect/>
              </a:stretch>
            </p:blipFill>
            <p:spPr>
              <a:xfrm>
                <a:off x="4008796" y="5693662"/>
                <a:ext cx="1951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8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C4AC9B59-8D65-5AF4-D78C-33A97B3818CD}"/>
                  </a:ext>
                </a:extLst>
              </p14:cNvPr>
              <p14:cNvContentPartPr/>
              <p14:nvPr/>
            </p14:nvContentPartPr>
            <p14:xfrm>
              <a:off x="4209316" y="5572702"/>
              <a:ext cx="122400" cy="209160"/>
            </p14:xfrm>
          </p:contentPart>
        </mc:Choice>
        <mc:Fallback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C4AC9B59-8D65-5AF4-D78C-33A97B3818CD}"/>
                  </a:ext>
                </a:extLst>
              </p:cNvPr>
              <p:cNvPicPr/>
              <p:nvPr/>
            </p:nvPicPr>
            <p:blipFill>
              <a:blip r:embed="rId1029"/>
              <a:stretch>
                <a:fillRect/>
              </a:stretch>
            </p:blipFill>
            <p:spPr>
              <a:xfrm>
                <a:off x="4200316" y="5563702"/>
                <a:ext cx="1400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0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879BACD6-D1D8-2419-45EE-ADBFEEBA0690}"/>
                  </a:ext>
                </a:extLst>
              </p14:cNvPr>
              <p14:cNvContentPartPr/>
              <p14:nvPr/>
            </p14:nvContentPartPr>
            <p14:xfrm>
              <a:off x="2547556" y="5699062"/>
              <a:ext cx="129600" cy="142560"/>
            </p14:xfrm>
          </p:contentPart>
        </mc:Choice>
        <mc:Fallback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879BACD6-D1D8-2419-45EE-ADBFEEBA0690}"/>
                  </a:ext>
                </a:extLst>
              </p:cNvPr>
              <p:cNvPicPr/>
              <p:nvPr/>
            </p:nvPicPr>
            <p:blipFill>
              <a:blip r:embed="rId1031"/>
              <a:stretch>
                <a:fillRect/>
              </a:stretch>
            </p:blipFill>
            <p:spPr>
              <a:xfrm>
                <a:off x="2538556" y="5690422"/>
                <a:ext cx="14724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3" name="Gruppieren 662">
            <a:extLst>
              <a:ext uri="{FF2B5EF4-FFF2-40B4-BE49-F238E27FC236}">
                <a16:creationId xmlns:a16="http://schemas.microsoft.com/office/drawing/2014/main" id="{15D70EA5-74DA-E8C7-9901-6977358BBF5C}"/>
              </a:ext>
            </a:extLst>
          </p:cNvPr>
          <p:cNvGrpSpPr/>
          <p:nvPr/>
        </p:nvGrpSpPr>
        <p:grpSpPr>
          <a:xfrm>
            <a:off x="753676" y="5276782"/>
            <a:ext cx="1598040" cy="720360"/>
            <a:chOff x="753676" y="5276782"/>
            <a:chExt cx="1598040" cy="72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5A40DB55-4137-E235-2194-FBA8ECA0B5DB}"/>
                    </a:ext>
                  </a:extLst>
                </p14:cNvPr>
                <p14:cNvContentPartPr/>
                <p14:nvPr/>
              </p14:nvContentPartPr>
              <p14:xfrm>
                <a:off x="767716" y="5566222"/>
                <a:ext cx="92520" cy="13320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5A40DB55-4137-E235-2194-FBA8ECA0B5DB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758716" y="5557582"/>
                  <a:ext cx="110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C87A0CC4-85B1-7DBB-8505-BD30C9BA8DC1}"/>
                    </a:ext>
                  </a:extLst>
                </p14:cNvPr>
                <p14:cNvContentPartPr/>
                <p14:nvPr/>
              </p14:nvContentPartPr>
              <p14:xfrm>
                <a:off x="753676" y="5753422"/>
                <a:ext cx="139320" cy="1044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C87A0CC4-85B1-7DBB-8505-BD30C9BA8DC1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744676" y="5744782"/>
                  <a:ext cx="156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897730A7-4CA5-3B59-FE46-AA7153FFD109}"/>
                    </a:ext>
                  </a:extLst>
                </p14:cNvPr>
                <p14:cNvContentPartPr/>
                <p14:nvPr/>
              </p14:nvContentPartPr>
              <p14:xfrm>
                <a:off x="778516" y="5816062"/>
                <a:ext cx="72000" cy="1810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897730A7-4CA5-3B59-FE46-AA7153FFD109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769516" y="5807062"/>
                  <a:ext cx="89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2EE930AD-451E-484B-6810-9967C81D8D6A}"/>
                    </a:ext>
                  </a:extLst>
                </p14:cNvPr>
                <p14:cNvContentPartPr/>
                <p14:nvPr/>
              </p14:nvContentPartPr>
              <p14:xfrm>
                <a:off x="1057876" y="5575222"/>
                <a:ext cx="88920" cy="29700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2EE930AD-451E-484B-6810-9967C81D8D6A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1048876" y="5566222"/>
                  <a:ext cx="106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87310025-F67E-648D-E926-EA3D1D2E6430}"/>
                    </a:ext>
                  </a:extLst>
                </p14:cNvPr>
                <p14:cNvContentPartPr/>
                <p14:nvPr/>
              </p14:nvContentPartPr>
              <p14:xfrm>
                <a:off x="1303756" y="5528062"/>
                <a:ext cx="126720" cy="12816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87310025-F67E-648D-E926-EA3D1D2E6430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1294756" y="5519062"/>
                  <a:ext cx="144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073CA9EF-1184-AC42-7219-370E8065E2FD}"/>
                    </a:ext>
                  </a:extLst>
                </p14:cNvPr>
                <p14:cNvContentPartPr/>
                <p14:nvPr/>
              </p14:nvContentPartPr>
              <p14:xfrm>
                <a:off x="1314556" y="5541022"/>
                <a:ext cx="128160" cy="8496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073CA9EF-1184-AC42-7219-370E8065E2FD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1305556" y="5532022"/>
                  <a:ext cx="145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BD2EC75A-3972-6BE2-D716-161F233A8D27}"/>
                    </a:ext>
                  </a:extLst>
                </p14:cNvPr>
                <p14:cNvContentPartPr/>
                <p14:nvPr/>
              </p14:nvContentPartPr>
              <p14:xfrm>
                <a:off x="1265596" y="5702302"/>
                <a:ext cx="207360" cy="1836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BD2EC75A-3972-6BE2-D716-161F233A8D27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1256596" y="5693662"/>
                  <a:ext cx="225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EB6CE8E6-D6E2-3684-8909-ACEC64DD8938}"/>
                    </a:ext>
                  </a:extLst>
                </p14:cNvPr>
                <p14:cNvContentPartPr/>
                <p14:nvPr/>
              </p14:nvContentPartPr>
              <p14:xfrm>
                <a:off x="1318156" y="5792302"/>
                <a:ext cx="120240" cy="17964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EB6CE8E6-D6E2-3684-8909-ACEC64DD8938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1309156" y="5783302"/>
                  <a:ext cx="137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0735C28B-F0CE-8615-1E9B-4561CAEEE481}"/>
                    </a:ext>
                  </a:extLst>
                </p14:cNvPr>
                <p14:cNvContentPartPr/>
                <p14:nvPr/>
              </p14:nvContentPartPr>
              <p14:xfrm>
                <a:off x="1504996" y="5540302"/>
                <a:ext cx="96120" cy="37908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0735C28B-F0CE-8615-1E9B-4561CAEEE481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1495996" y="5531662"/>
                  <a:ext cx="1137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EB81D51-D293-AB5D-13D0-E259923E01A7}"/>
                    </a:ext>
                  </a:extLst>
                </p14:cNvPr>
                <p14:cNvContentPartPr/>
                <p14:nvPr/>
              </p14:nvContentPartPr>
              <p14:xfrm>
                <a:off x="1552876" y="5276782"/>
                <a:ext cx="79920" cy="1411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EB81D51-D293-AB5D-13D0-E259923E01A7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1544236" y="5267782"/>
                  <a:ext cx="97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8CB41116-1925-745A-C829-101E07ED8D09}"/>
                    </a:ext>
                  </a:extLst>
                </p14:cNvPr>
                <p14:cNvContentPartPr/>
                <p14:nvPr/>
              </p14:nvContentPartPr>
              <p14:xfrm>
                <a:off x="1629916" y="5301262"/>
                <a:ext cx="96840" cy="16128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8CB41116-1925-745A-C829-101E07ED8D09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1621276" y="5292262"/>
                  <a:ext cx="114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EB250B4E-FF66-9004-15FE-6C7D6C93A431}"/>
                    </a:ext>
                  </a:extLst>
                </p14:cNvPr>
                <p14:cNvContentPartPr/>
                <p14:nvPr/>
              </p14:nvContentPartPr>
              <p14:xfrm>
                <a:off x="1660516" y="5389102"/>
                <a:ext cx="97200" cy="1569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EB250B4E-FF66-9004-15FE-6C7D6C93A431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1651876" y="5380102"/>
                  <a:ext cx="114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2799012D-14DB-D2DE-59F2-2B1BAF39DD7D}"/>
                    </a:ext>
                  </a:extLst>
                </p14:cNvPr>
                <p14:cNvContentPartPr/>
                <p14:nvPr/>
              </p14:nvContentPartPr>
              <p14:xfrm>
                <a:off x="1726036" y="5575582"/>
                <a:ext cx="155880" cy="19224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2799012D-14DB-D2DE-59F2-2B1BAF39DD7D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1717396" y="5566942"/>
                  <a:ext cx="173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A91E1651-278B-C817-3DD5-E4AD789C5A37}"/>
                    </a:ext>
                  </a:extLst>
                </p14:cNvPr>
                <p14:cNvContentPartPr/>
                <p14:nvPr/>
              </p14:nvContentPartPr>
              <p14:xfrm>
                <a:off x="1957156" y="5675302"/>
                <a:ext cx="151200" cy="21744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A91E1651-278B-C817-3DD5-E4AD789C5A37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1948516" y="5666302"/>
                  <a:ext cx="168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A45FD0AF-C24E-13F0-2878-7CE08B0F0BD7}"/>
                    </a:ext>
                  </a:extLst>
                </p14:cNvPr>
                <p14:cNvContentPartPr/>
                <p14:nvPr/>
              </p14:nvContentPartPr>
              <p14:xfrm>
                <a:off x="2250556" y="5692222"/>
                <a:ext cx="90720" cy="3276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A45FD0AF-C24E-13F0-2878-7CE08B0F0BD7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2241556" y="5683222"/>
                  <a:ext cx="108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68EFAF1C-E26D-7A84-5304-01231387F220}"/>
                    </a:ext>
                  </a:extLst>
                </p14:cNvPr>
                <p14:cNvContentPartPr/>
                <p14:nvPr/>
              </p14:nvContentPartPr>
              <p14:xfrm>
                <a:off x="2220676" y="5736862"/>
                <a:ext cx="131040" cy="230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68EFAF1C-E26D-7A84-5304-01231387F220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2211676" y="5728222"/>
                  <a:ext cx="148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40C9EA93-2D0C-AAC8-E978-FEA2C5FE4745}"/>
                    </a:ext>
                  </a:extLst>
                </p14:cNvPr>
                <p14:cNvContentPartPr/>
                <p14:nvPr/>
              </p14:nvContentPartPr>
              <p14:xfrm>
                <a:off x="788236" y="5813542"/>
                <a:ext cx="182880" cy="17100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40C9EA93-2D0C-AAC8-E978-FEA2C5FE4745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779236" y="5804542"/>
                  <a:ext cx="200520" cy="1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6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9D6BF38B-D9BF-E9EF-51B9-A796A50FF00A}"/>
                  </a:ext>
                </a:extLst>
              </p14:cNvPr>
              <p14:cNvContentPartPr/>
              <p14:nvPr/>
            </p14:nvContentPartPr>
            <p14:xfrm>
              <a:off x="5967556" y="5258422"/>
              <a:ext cx="171360" cy="259560"/>
            </p14:xfrm>
          </p:contentPart>
        </mc:Choice>
        <mc:Fallback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9D6BF38B-D9BF-E9EF-51B9-A796A50FF00A}"/>
                  </a:ext>
                </a:extLst>
              </p:cNvPr>
              <p:cNvPicPr/>
              <p:nvPr/>
            </p:nvPicPr>
            <p:blipFill>
              <a:blip r:embed="rId1067"/>
              <a:stretch>
                <a:fillRect/>
              </a:stretch>
            </p:blipFill>
            <p:spPr>
              <a:xfrm>
                <a:off x="5958916" y="5249782"/>
                <a:ext cx="1890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8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AC3F8E10-9BC3-4198-F79F-81E0A3843733}"/>
                  </a:ext>
                </a:extLst>
              </p14:cNvPr>
              <p14:cNvContentPartPr/>
              <p14:nvPr/>
            </p14:nvContentPartPr>
            <p14:xfrm>
              <a:off x="7574956" y="5689702"/>
              <a:ext cx="108000" cy="111600"/>
            </p14:xfrm>
          </p:contentPart>
        </mc:Choice>
        <mc:Fallback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AC3F8E10-9BC3-4198-F79F-81E0A3843733}"/>
                  </a:ext>
                </a:extLst>
              </p:cNvPr>
              <p:cNvPicPr/>
              <p:nvPr/>
            </p:nvPicPr>
            <p:blipFill>
              <a:blip r:embed="rId1069"/>
              <a:stretch>
                <a:fillRect/>
              </a:stretch>
            </p:blipFill>
            <p:spPr>
              <a:xfrm>
                <a:off x="7565956" y="5681062"/>
                <a:ext cx="12564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0" name="Gruppieren 729">
            <a:extLst>
              <a:ext uri="{FF2B5EF4-FFF2-40B4-BE49-F238E27FC236}">
                <a16:creationId xmlns:a16="http://schemas.microsoft.com/office/drawing/2014/main" id="{764F7580-1F14-2DAA-A04F-ECDBA5A008F2}"/>
              </a:ext>
            </a:extLst>
          </p:cNvPr>
          <p:cNvGrpSpPr/>
          <p:nvPr/>
        </p:nvGrpSpPr>
        <p:grpSpPr>
          <a:xfrm>
            <a:off x="6127756" y="4300822"/>
            <a:ext cx="2004120" cy="1639440"/>
            <a:chOff x="6127756" y="4300822"/>
            <a:chExt cx="2004120" cy="163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111D2F12-02CD-BDA4-45B9-D1778572A607}"/>
                    </a:ext>
                  </a:extLst>
                </p14:cNvPr>
                <p14:cNvContentPartPr/>
                <p14:nvPr/>
              </p14:nvContentPartPr>
              <p14:xfrm>
                <a:off x="6190036" y="4973302"/>
                <a:ext cx="104760" cy="4104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111D2F12-02CD-BDA4-45B9-D1778572A607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6181396" y="4964662"/>
                  <a:ext cx="122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F0C45F5D-D78A-A2C3-EC0E-B8E98E7B3990}"/>
                    </a:ext>
                  </a:extLst>
                </p14:cNvPr>
                <p14:cNvContentPartPr/>
                <p14:nvPr/>
              </p14:nvContentPartPr>
              <p14:xfrm>
                <a:off x="6307036" y="4911022"/>
                <a:ext cx="15840" cy="1648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F0C45F5D-D78A-A2C3-EC0E-B8E98E7B3990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6298396" y="4902022"/>
                  <a:ext cx="33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1DF7F596-979F-7FD0-90BE-4B46E3237110}"/>
                    </a:ext>
                  </a:extLst>
                </p14:cNvPr>
                <p14:cNvContentPartPr/>
                <p14:nvPr/>
              </p14:nvContentPartPr>
              <p14:xfrm>
                <a:off x="6251956" y="5036302"/>
                <a:ext cx="155520" cy="20844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1DF7F596-979F-7FD0-90BE-4B46E3237110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6242956" y="5027662"/>
                  <a:ext cx="173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9E99FB0E-89CE-E90D-1CB4-DF70048F799B}"/>
                    </a:ext>
                  </a:extLst>
                </p14:cNvPr>
                <p14:cNvContentPartPr/>
                <p14:nvPr/>
              </p14:nvContentPartPr>
              <p14:xfrm>
                <a:off x="6305596" y="5146822"/>
                <a:ext cx="136080" cy="2052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9E99FB0E-89CE-E90D-1CB4-DF70048F799B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6296956" y="5137822"/>
                  <a:ext cx="153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EA7D0322-DC25-1FAC-8BD7-EFDC2882C6A7}"/>
                    </a:ext>
                  </a:extLst>
                </p14:cNvPr>
                <p14:cNvContentPartPr/>
                <p14:nvPr/>
              </p14:nvContentPartPr>
              <p14:xfrm>
                <a:off x="6388756" y="4870342"/>
                <a:ext cx="121320" cy="31464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EA7D0322-DC25-1FAC-8BD7-EFDC2882C6A7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6379756" y="4861342"/>
                  <a:ext cx="1389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E8EABE4A-ABE1-9DDD-52EA-A998A934C345}"/>
                    </a:ext>
                  </a:extLst>
                </p14:cNvPr>
                <p14:cNvContentPartPr/>
                <p14:nvPr/>
              </p14:nvContentPartPr>
              <p14:xfrm>
                <a:off x="6127756" y="4968622"/>
                <a:ext cx="149040" cy="3186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E8EABE4A-ABE1-9DDD-52EA-A998A934C345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6118756" y="4959982"/>
                  <a:ext cx="166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0439BE8B-2FDA-C5A7-BB3A-57466AB6C8CD}"/>
                    </a:ext>
                  </a:extLst>
                </p14:cNvPr>
                <p14:cNvContentPartPr/>
                <p14:nvPr/>
              </p14:nvContentPartPr>
              <p14:xfrm>
                <a:off x="6321076" y="4580182"/>
                <a:ext cx="93240" cy="10836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0439BE8B-2FDA-C5A7-BB3A-57466AB6C8CD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6312436" y="4571542"/>
                  <a:ext cx="110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C372B7EF-310D-8F3B-39F7-F27D207EA7B6}"/>
                    </a:ext>
                  </a:extLst>
                </p14:cNvPr>
                <p14:cNvContentPartPr/>
                <p14:nvPr/>
              </p14:nvContentPartPr>
              <p14:xfrm>
                <a:off x="6362836" y="4652542"/>
                <a:ext cx="112680" cy="10872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C372B7EF-310D-8F3B-39F7-F27D207EA7B6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6354196" y="4643542"/>
                  <a:ext cx="130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C1CABCE2-414E-5BD7-87B6-A885A607130F}"/>
                    </a:ext>
                  </a:extLst>
                </p14:cNvPr>
                <p14:cNvContentPartPr/>
                <p14:nvPr/>
              </p14:nvContentPartPr>
              <p14:xfrm>
                <a:off x="6445996" y="4751902"/>
                <a:ext cx="61920" cy="6840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C1CABCE2-414E-5BD7-87B6-A885A607130F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6437356" y="4743262"/>
                  <a:ext cx="79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1E2B9C4E-2F2D-DB7B-8290-90A713577B21}"/>
                    </a:ext>
                  </a:extLst>
                </p14:cNvPr>
                <p14:cNvContentPartPr/>
                <p14:nvPr/>
              </p14:nvContentPartPr>
              <p14:xfrm>
                <a:off x="6485596" y="4748302"/>
                <a:ext cx="43200" cy="9360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1E2B9C4E-2F2D-DB7B-8290-90A713577B21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6476956" y="4739662"/>
                  <a:ext cx="60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5EC43B9D-14FF-DB7B-3B10-B0897B1F10B0}"/>
                    </a:ext>
                  </a:extLst>
                </p14:cNvPr>
                <p14:cNvContentPartPr/>
                <p14:nvPr/>
              </p14:nvContentPartPr>
              <p14:xfrm>
                <a:off x="6252676" y="5240782"/>
                <a:ext cx="397800" cy="1900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5EC43B9D-14FF-DB7B-3B10-B0897B1F10B0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6243676" y="5231782"/>
                  <a:ext cx="415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DA586054-1234-DE83-CEB1-DD207E6AA4B0}"/>
                    </a:ext>
                  </a:extLst>
                </p14:cNvPr>
                <p14:cNvContentPartPr/>
                <p14:nvPr/>
              </p14:nvContentPartPr>
              <p14:xfrm>
                <a:off x="6416116" y="5481622"/>
                <a:ext cx="49320" cy="14904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DA586054-1234-DE83-CEB1-DD207E6AA4B0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6407116" y="5472622"/>
                  <a:ext cx="66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0CB533C1-75F7-84A5-F15E-938E40BD2E6B}"/>
                    </a:ext>
                  </a:extLst>
                </p14:cNvPr>
                <p14:cNvContentPartPr/>
                <p14:nvPr/>
              </p14:nvContentPartPr>
              <p14:xfrm>
                <a:off x="6387316" y="5521222"/>
                <a:ext cx="111960" cy="3888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0CB533C1-75F7-84A5-F15E-938E40BD2E6B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6378316" y="5512582"/>
                  <a:ext cx="129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33979425-6A8F-AA8C-6626-2E4156521AA0}"/>
                    </a:ext>
                  </a:extLst>
                </p14:cNvPr>
                <p14:cNvContentPartPr/>
                <p14:nvPr/>
              </p14:nvContentPartPr>
              <p14:xfrm>
                <a:off x="6330076" y="5598622"/>
                <a:ext cx="324360" cy="13860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33979425-6A8F-AA8C-6626-2E4156521AA0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6321076" y="5589982"/>
                  <a:ext cx="342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77B1337B-0807-BA30-8DB7-D27071F4D034}"/>
                    </a:ext>
                  </a:extLst>
                </p14:cNvPr>
                <p14:cNvContentPartPr/>
                <p14:nvPr/>
              </p14:nvContentPartPr>
              <p14:xfrm>
                <a:off x="6472996" y="5752342"/>
                <a:ext cx="120960" cy="4392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77B1337B-0807-BA30-8DB7-D27071F4D034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6463996" y="5743702"/>
                  <a:ext cx="138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74A2E644-3E27-15CC-5A47-6A62800F2999}"/>
                    </a:ext>
                  </a:extLst>
                </p14:cNvPr>
                <p14:cNvContentPartPr/>
                <p14:nvPr/>
              </p14:nvContentPartPr>
              <p14:xfrm>
                <a:off x="6573436" y="5700862"/>
                <a:ext cx="28800" cy="23436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74A2E644-3E27-15CC-5A47-6A62800F2999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6564796" y="5692222"/>
                  <a:ext cx="46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FA79FD8E-1FB1-6662-105F-1D4F42407860}"/>
                    </a:ext>
                  </a:extLst>
                </p14:cNvPr>
                <p14:cNvContentPartPr/>
                <p14:nvPr/>
              </p14:nvContentPartPr>
              <p14:xfrm>
                <a:off x="6640036" y="5432662"/>
                <a:ext cx="56880" cy="39600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FA79FD8E-1FB1-6662-105F-1D4F42407860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6631036" y="5423662"/>
                  <a:ext cx="745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D42F005D-479C-4746-784C-BEA7DDF9838E}"/>
                    </a:ext>
                  </a:extLst>
                </p14:cNvPr>
                <p14:cNvContentPartPr/>
                <p14:nvPr/>
              </p14:nvContentPartPr>
              <p14:xfrm>
                <a:off x="6220996" y="5570902"/>
                <a:ext cx="158760" cy="36936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D42F005D-479C-4746-784C-BEA7DDF9838E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6211996" y="5561902"/>
                  <a:ext cx="1764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3BD068A7-5BFE-A9A5-7003-BD5ECEB42264}"/>
                    </a:ext>
                  </a:extLst>
                </p14:cNvPr>
                <p14:cNvContentPartPr/>
                <p14:nvPr/>
              </p14:nvContentPartPr>
              <p14:xfrm>
                <a:off x="6653356" y="5271382"/>
                <a:ext cx="69480" cy="12888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3BD068A7-5BFE-A9A5-7003-BD5ECEB42264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6644716" y="5262382"/>
                  <a:ext cx="87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B1FBBDA3-D414-DBCB-E3FA-8459CD88F873}"/>
                    </a:ext>
                  </a:extLst>
                </p14:cNvPr>
                <p14:cNvContentPartPr/>
                <p14:nvPr/>
              </p14:nvContentPartPr>
              <p14:xfrm>
                <a:off x="6727516" y="5236102"/>
                <a:ext cx="75240" cy="21312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B1FBBDA3-D414-DBCB-E3FA-8459CD88F873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6718876" y="5227102"/>
                  <a:ext cx="92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8DC8B5A6-20A0-460D-D190-8D2ED57C5081}"/>
                    </a:ext>
                  </a:extLst>
                </p14:cNvPr>
                <p14:cNvContentPartPr/>
                <p14:nvPr/>
              </p14:nvContentPartPr>
              <p14:xfrm>
                <a:off x="6779356" y="5332582"/>
                <a:ext cx="91440" cy="1353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8DC8B5A6-20A0-460D-D190-8D2ED57C5081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6770716" y="5323582"/>
                  <a:ext cx="109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1ECD544A-0BB3-E0DF-1FC2-61AF199E1786}"/>
                    </a:ext>
                  </a:extLst>
                </p14:cNvPr>
                <p14:cNvContentPartPr/>
                <p14:nvPr/>
              </p14:nvContentPartPr>
              <p14:xfrm>
                <a:off x="6859276" y="5322862"/>
                <a:ext cx="12600" cy="18252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1ECD544A-0BB3-E0DF-1FC2-61AF199E1786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6850636" y="5313862"/>
                  <a:ext cx="30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7D34E0E5-08B0-A23B-87CE-DCC93F4F0A8C}"/>
                    </a:ext>
                  </a:extLst>
                </p14:cNvPr>
                <p14:cNvContentPartPr/>
                <p14:nvPr/>
              </p14:nvContentPartPr>
              <p14:xfrm>
                <a:off x="6859996" y="5149702"/>
                <a:ext cx="97200" cy="1620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7D34E0E5-08B0-A23B-87CE-DCC93F4F0A8C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6850996" y="5141062"/>
                  <a:ext cx="114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6CE7150F-350A-4D01-9B4C-CE5F7A8D54B4}"/>
                    </a:ext>
                  </a:extLst>
                </p14:cNvPr>
                <p14:cNvContentPartPr/>
                <p14:nvPr/>
              </p14:nvContentPartPr>
              <p14:xfrm>
                <a:off x="6877276" y="5219542"/>
                <a:ext cx="101520" cy="3168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6CE7150F-350A-4D01-9B4C-CE5F7A8D54B4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6868636" y="5210542"/>
                  <a:ext cx="119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961D6308-DB94-43CD-99E3-A47EBA4C3799}"/>
                    </a:ext>
                  </a:extLst>
                </p14:cNvPr>
                <p14:cNvContentPartPr/>
                <p14:nvPr/>
              </p14:nvContentPartPr>
              <p14:xfrm>
                <a:off x="7042876" y="5127742"/>
                <a:ext cx="85320" cy="4536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961D6308-DB94-43CD-99E3-A47EBA4C3799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7034236" y="5118742"/>
                  <a:ext cx="102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A9EC2B8C-6A8B-4353-2305-557AEAD2411F}"/>
                    </a:ext>
                  </a:extLst>
                </p14:cNvPr>
                <p14:cNvContentPartPr/>
                <p14:nvPr/>
              </p14:nvContentPartPr>
              <p14:xfrm>
                <a:off x="7108396" y="5017942"/>
                <a:ext cx="92880" cy="2383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A9EC2B8C-6A8B-4353-2305-557AEAD2411F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7099756" y="5009302"/>
                  <a:ext cx="110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27808C3A-9B53-E4B1-1B0E-A39DCAA9BD59}"/>
                    </a:ext>
                  </a:extLst>
                </p14:cNvPr>
                <p14:cNvContentPartPr/>
                <p14:nvPr/>
              </p14:nvContentPartPr>
              <p14:xfrm>
                <a:off x="7299556" y="4902382"/>
                <a:ext cx="70560" cy="7524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27808C3A-9B53-E4B1-1B0E-A39DCAA9BD59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7290556" y="4893382"/>
                  <a:ext cx="88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BE271756-B19C-42AD-78C1-47E9AD957D23}"/>
                    </a:ext>
                  </a:extLst>
                </p14:cNvPr>
                <p14:cNvContentPartPr/>
                <p14:nvPr/>
              </p14:nvContentPartPr>
              <p14:xfrm>
                <a:off x="7370116" y="4848382"/>
                <a:ext cx="12600" cy="16092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BE271756-B19C-42AD-78C1-47E9AD957D23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7361476" y="4839742"/>
                  <a:ext cx="30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BC7F4D8B-D417-BFF6-7681-512CE9846237}"/>
                    </a:ext>
                  </a:extLst>
                </p14:cNvPr>
                <p14:cNvContentPartPr/>
                <p14:nvPr/>
              </p14:nvContentPartPr>
              <p14:xfrm>
                <a:off x="7317916" y="4983742"/>
                <a:ext cx="150120" cy="21096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BC7F4D8B-D417-BFF6-7681-512CE9846237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7309276" y="4974742"/>
                  <a:ext cx="167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92F31417-C77C-F933-866B-962B72B4656D}"/>
                    </a:ext>
                  </a:extLst>
                </p14:cNvPr>
                <p14:cNvContentPartPr/>
                <p14:nvPr/>
              </p14:nvContentPartPr>
              <p14:xfrm>
                <a:off x="7369036" y="4854142"/>
                <a:ext cx="181800" cy="29340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92F31417-C77C-F933-866B-962B72B4656D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7360396" y="4845502"/>
                  <a:ext cx="199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241F534F-2784-CCDB-2AB7-8626413B8052}"/>
                    </a:ext>
                  </a:extLst>
                </p14:cNvPr>
                <p14:cNvContentPartPr/>
                <p14:nvPr/>
              </p14:nvContentPartPr>
              <p14:xfrm>
                <a:off x="7220716" y="4893382"/>
                <a:ext cx="170280" cy="33012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241F534F-2784-CCDB-2AB7-8626413B8052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7211716" y="4884742"/>
                  <a:ext cx="187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0170D0A0-066F-4A8D-613F-002B795D5FE2}"/>
                    </a:ext>
                  </a:extLst>
                </p14:cNvPr>
                <p14:cNvContentPartPr/>
                <p14:nvPr/>
              </p14:nvContentPartPr>
              <p14:xfrm>
                <a:off x="7412956" y="4488022"/>
                <a:ext cx="64080" cy="1162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0170D0A0-066F-4A8D-613F-002B795D5FE2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7403956" y="4479382"/>
                  <a:ext cx="81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4C8ABD8F-591C-FDD6-4DCD-46308FABE3FD}"/>
                    </a:ext>
                  </a:extLst>
                </p14:cNvPr>
                <p14:cNvContentPartPr/>
                <p14:nvPr/>
              </p14:nvContentPartPr>
              <p14:xfrm>
                <a:off x="7407196" y="4569022"/>
                <a:ext cx="146520" cy="9000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4C8ABD8F-591C-FDD6-4DCD-46308FABE3FD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7398556" y="4560022"/>
                  <a:ext cx="164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71BE2CFC-6319-2532-0544-8AB353C7158C}"/>
                    </a:ext>
                  </a:extLst>
                </p14:cNvPr>
                <p14:cNvContentPartPr/>
                <p14:nvPr/>
              </p14:nvContentPartPr>
              <p14:xfrm>
                <a:off x="7486036" y="4629142"/>
                <a:ext cx="93960" cy="11628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71BE2CFC-6319-2532-0544-8AB353C7158C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7477396" y="4620502"/>
                  <a:ext cx="111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7EB49730-713D-7EC3-676E-B2292CC8AB2B}"/>
                    </a:ext>
                  </a:extLst>
                </p14:cNvPr>
                <p14:cNvContentPartPr/>
                <p14:nvPr/>
              </p14:nvContentPartPr>
              <p14:xfrm>
                <a:off x="7644076" y="4728142"/>
                <a:ext cx="110520" cy="31104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7EB49730-713D-7EC3-676E-B2292CC8AB2B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7635436" y="4719502"/>
                  <a:ext cx="128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6C706B19-7A7D-FDE1-13FD-30C8E4B76B2B}"/>
                    </a:ext>
                  </a:extLst>
                </p14:cNvPr>
                <p14:cNvContentPartPr/>
                <p14:nvPr/>
              </p14:nvContentPartPr>
              <p14:xfrm>
                <a:off x="7738396" y="4661182"/>
                <a:ext cx="81000" cy="5364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6C706B19-7A7D-FDE1-13FD-30C8E4B76B2B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7729756" y="4652542"/>
                  <a:ext cx="98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882C431B-7944-2940-C789-9300D577CCF9}"/>
                    </a:ext>
                  </a:extLst>
                </p14:cNvPr>
                <p14:cNvContentPartPr/>
                <p14:nvPr/>
              </p14:nvContentPartPr>
              <p14:xfrm>
                <a:off x="7834156" y="4617982"/>
                <a:ext cx="13680" cy="15300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882C431B-7944-2940-C789-9300D577CCF9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7825156" y="4608982"/>
                  <a:ext cx="31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93A5DF50-0011-1149-5360-E9AD11AEBF96}"/>
                    </a:ext>
                  </a:extLst>
                </p14:cNvPr>
                <p14:cNvContentPartPr/>
                <p14:nvPr/>
              </p14:nvContentPartPr>
              <p14:xfrm>
                <a:off x="7773676" y="4718422"/>
                <a:ext cx="160200" cy="9936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93A5DF50-0011-1149-5360-E9AD11AEBF96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7764676" y="4709782"/>
                  <a:ext cx="177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7AA6B69C-4847-FA37-284D-EA6AEEB76693}"/>
                    </a:ext>
                  </a:extLst>
                </p14:cNvPr>
                <p14:cNvContentPartPr/>
                <p14:nvPr/>
              </p14:nvContentPartPr>
              <p14:xfrm>
                <a:off x="7833076" y="4840822"/>
                <a:ext cx="137160" cy="1314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7AA6B69C-4847-FA37-284D-EA6AEEB76693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7824076" y="4831822"/>
                  <a:ext cx="15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535963D3-A10B-3B76-3722-879C6C36005F}"/>
                    </a:ext>
                  </a:extLst>
                </p14:cNvPr>
                <p14:cNvContentPartPr/>
                <p14:nvPr/>
              </p14:nvContentPartPr>
              <p14:xfrm>
                <a:off x="7939636" y="4587382"/>
                <a:ext cx="97560" cy="31464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535963D3-A10B-3B76-3722-879C6C36005F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7930996" y="4578742"/>
                  <a:ext cx="1152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617404F7-54C0-273A-D29E-569B921ADF0A}"/>
                    </a:ext>
                  </a:extLst>
                </p14:cNvPr>
                <p14:cNvContentPartPr/>
                <p14:nvPr/>
              </p14:nvContentPartPr>
              <p14:xfrm>
                <a:off x="7880956" y="4300822"/>
                <a:ext cx="124560" cy="14508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617404F7-54C0-273A-D29E-569B921ADF0A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7872316" y="4291822"/>
                  <a:ext cx="142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EB8FBFCD-0DAD-E64C-6468-63EB4F1C40A9}"/>
                    </a:ext>
                  </a:extLst>
                </p14:cNvPr>
                <p14:cNvContentPartPr/>
                <p14:nvPr/>
              </p14:nvContentPartPr>
              <p14:xfrm>
                <a:off x="7976356" y="4332862"/>
                <a:ext cx="98280" cy="20592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EB8FBFCD-0DAD-E64C-6468-63EB4F1C40A9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967716" y="4323862"/>
                  <a:ext cx="115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22F525A6-456D-D2D3-E22B-2254E3858204}"/>
                    </a:ext>
                  </a:extLst>
                </p14:cNvPr>
                <p14:cNvContentPartPr/>
                <p14:nvPr/>
              </p14:nvContentPartPr>
              <p14:xfrm>
                <a:off x="8052316" y="4384342"/>
                <a:ext cx="79560" cy="1868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22F525A6-456D-D2D3-E22B-2254E3858204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8043676" y="4375702"/>
                  <a:ext cx="97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8F83013E-276A-1C22-23C6-986BD4A4A8F3}"/>
                    </a:ext>
                  </a:extLst>
                </p14:cNvPr>
                <p14:cNvContentPartPr/>
                <p14:nvPr/>
              </p14:nvContentPartPr>
              <p14:xfrm>
                <a:off x="7122076" y="5583142"/>
                <a:ext cx="169920" cy="15588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8F83013E-276A-1C22-23C6-986BD4A4A8F3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7113076" y="5574502"/>
                  <a:ext cx="187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3BE81B4B-E7B3-4723-0746-0C6C56BEB589}"/>
                    </a:ext>
                  </a:extLst>
                </p14:cNvPr>
                <p14:cNvContentPartPr/>
                <p14:nvPr/>
              </p14:nvContentPartPr>
              <p14:xfrm>
                <a:off x="7137916" y="5673142"/>
                <a:ext cx="193680" cy="10548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3BE81B4B-E7B3-4723-0746-0C6C56BEB589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7129276" y="5664142"/>
                  <a:ext cx="211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E0BA175C-A33B-B74C-3651-73EC9515D561}"/>
                    </a:ext>
                  </a:extLst>
                </p14:cNvPr>
                <p14:cNvContentPartPr/>
                <p14:nvPr/>
              </p14:nvContentPartPr>
              <p14:xfrm>
                <a:off x="7383436" y="5187502"/>
                <a:ext cx="165600" cy="10548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E0BA175C-A33B-B74C-3651-73EC9515D561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7374796" y="5178862"/>
                  <a:ext cx="183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3D16E0ED-67E5-1125-68A4-38FB564CFCEC}"/>
                    </a:ext>
                  </a:extLst>
                </p14:cNvPr>
                <p14:cNvContentPartPr/>
                <p14:nvPr/>
              </p14:nvContentPartPr>
              <p14:xfrm>
                <a:off x="7827676" y="5006422"/>
                <a:ext cx="192960" cy="7056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3D16E0ED-67E5-1125-68A4-38FB564CFCEC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7819036" y="4997782"/>
                  <a:ext cx="210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A4339BA3-9D99-3088-F872-A4616D39BE26}"/>
                    </a:ext>
                  </a:extLst>
                </p14:cNvPr>
                <p14:cNvContentPartPr/>
                <p14:nvPr/>
              </p14:nvContentPartPr>
              <p14:xfrm>
                <a:off x="7385956" y="5548582"/>
                <a:ext cx="112320" cy="5076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A4339BA3-9D99-3088-F872-A4616D39BE26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7377316" y="5539942"/>
                  <a:ext cx="129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332AB4E8-EC22-FB46-7F4B-B4E2D0BFFD5A}"/>
                    </a:ext>
                  </a:extLst>
                </p14:cNvPr>
                <p14:cNvContentPartPr/>
                <p14:nvPr/>
              </p14:nvContentPartPr>
              <p14:xfrm>
                <a:off x="7518076" y="5409622"/>
                <a:ext cx="110160" cy="21744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332AB4E8-EC22-FB46-7F4B-B4E2D0BFFD5A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7509436" y="5400622"/>
                  <a:ext cx="127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8BDAA88C-4A86-31D5-98C1-F11AC0028743}"/>
                    </a:ext>
                  </a:extLst>
                </p14:cNvPr>
                <p14:cNvContentPartPr/>
                <p14:nvPr/>
              </p14:nvContentPartPr>
              <p14:xfrm>
                <a:off x="7723996" y="5300542"/>
                <a:ext cx="104040" cy="5904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8BDAA88C-4A86-31D5-98C1-F11AC0028743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7715356" y="5291542"/>
                  <a:ext cx="121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926D88A8-FF1E-425D-9346-0F65D1EB3065}"/>
                    </a:ext>
                  </a:extLst>
                </p14:cNvPr>
                <p14:cNvContentPartPr/>
                <p14:nvPr/>
              </p14:nvContentPartPr>
              <p14:xfrm>
                <a:off x="7826956" y="5211622"/>
                <a:ext cx="20160" cy="22140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926D88A8-FF1E-425D-9346-0F65D1EB3065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7818316" y="5202982"/>
                  <a:ext cx="37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1D40CEE0-1764-6C4E-9C2A-F5CBEC199FB0}"/>
                    </a:ext>
                  </a:extLst>
                </p14:cNvPr>
                <p14:cNvContentPartPr/>
                <p14:nvPr/>
              </p14:nvContentPartPr>
              <p14:xfrm>
                <a:off x="7735516" y="5357422"/>
                <a:ext cx="224280" cy="13824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1D40CEE0-1764-6C4E-9C2A-F5CBEC199FB0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7726516" y="5348422"/>
                  <a:ext cx="241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0E529E3E-6273-97AD-0036-A6E80BFF8771}"/>
                    </a:ext>
                  </a:extLst>
                </p14:cNvPr>
                <p14:cNvContentPartPr/>
                <p14:nvPr/>
              </p14:nvContentPartPr>
              <p14:xfrm>
                <a:off x="7808236" y="5453902"/>
                <a:ext cx="193680" cy="23004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0E529E3E-6273-97AD-0036-A6E80BFF8771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7799236" y="5444902"/>
                  <a:ext cx="211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9FD18766-4C16-0338-21BE-E43304008987}"/>
                    </a:ext>
                  </a:extLst>
                </p14:cNvPr>
                <p14:cNvContentPartPr/>
                <p14:nvPr/>
              </p14:nvContentPartPr>
              <p14:xfrm>
                <a:off x="7595116" y="5673142"/>
                <a:ext cx="87840" cy="10260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9FD18766-4C16-0338-21BE-E43304008987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7586116" y="5664142"/>
                  <a:ext cx="105480" cy="12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518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F721FCB-7D03-4A89-97EB-75DB90956AC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CC59DDF0-8321-F0B9-F528-C80633553A68}"/>
                  </a:ext>
                </a:extLst>
              </p14:cNvPr>
              <p14:cNvContentPartPr/>
              <p14:nvPr/>
            </p14:nvContentPartPr>
            <p14:xfrm>
              <a:off x="9064636" y="710902"/>
              <a:ext cx="1248480" cy="89748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CC59DDF0-8321-F0B9-F528-C80633553A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55636" y="702262"/>
                <a:ext cx="1266120" cy="91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3B5504DC-E8F8-C60E-EBED-6CABEE4F90AD}"/>
              </a:ext>
            </a:extLst>
          </p:cNvPr>
          <p:cNvGrpSpPr/>
          <p:nvPr/>
        </p:nvGrpSpPr>
        <p:grpSpPr>
          <a:xfrm>
            <a:off x="143967" y="358757"/>
            <a:ext cx="11801880" cy="3916440"/>
            <a:chOff x="202156" y="101062"/>
            <a:chExt cx="11801880" cy="39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2ADD7A0-49DA-36EE-5609-C421E8D04713}"/>
                    </a:ext>
                  </a:extLst>
                </p14:cNvPr>
                <p14:cNvContentPartPr/>
                <p14:nvPr/>
              </p14:nvContentPartPr>
              <p14:xfrm>
                <a:off x="347956" y="1200862"/>
                <a:ext cx="3960" cy="1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2ADD7A0-49DA-36EE-5609-C421E8D047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9316" y="1191862"/>
                  <a:ext cx="21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803A909-9062-A145-4BF4-6C1389A4A723}"/>
                    </a:ext>
                  </a:extLst>
                </p14:cNvPr>
                <p14:cNvContentPartPr/>
                <p14:nvPr/>
              </p14:nvContentPartPr>
              <p14:xfrm>
                <a:off x="214036" y="215182"/>
                <a:ext cx="181440" cy="20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803A909-9062-A145-4BF4-6C1389A4A7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036" y="206542"/>
                  <a:ext cx="199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FEDF732-6BE6-3F9D-3137-B589450FC90F}"/>
                    </a:ext>
                  </a:extLst>
                </p14:cNvPr>
                <p14:cNvContentPartPr/>
                <p14:nvPr/>
              </p14:nvContentPartPr>
              <p14:xfrm>
                <a:off x="227356" y="178462"/>
                <a:ext cx="325440" cy="138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FEDF732-6BE6-3F9D-3137-B589450FC90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716" y="169822"/>
                  <a:ext cx="343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70FC1A2-E5E5-F76C-15D3-A4A2CB67B001}"/>
                    </a:ext>
                  </a:extLst>
                </p14:cNvPr>
                <p14:cNvContentPartPr/>
                <p14:nvPr/>
              </p14:nvContentPartPr>
              <p14:xfrm>
                <a:off x="214396" y="654382"/>
                <a:ext cx="155160" cy="352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70FC1A2-E5E5-F76C-15D3-A4A2CB67B00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5756" y="645382"/>
                  <a:ext cx="172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1CB7010-4860-ED41-DDBF-B0056C3B9071}"/>
                    </a:ext>
                  </a:extLst>
                </p14:cNvPr>
                <p14:cNvContentPartPr/>
                <p14:nvPr/>
              </p14:nvContentPartPr>
              <p14:xfrm>
                <a:off x="214036" y="728182"/>
                <a:ext cx="171720" cy="14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1CB7010-4860-ED41-DDBF-B0056C3B90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5036" y="719182"/>
                  <a:ext cx="189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D828E31-72F0-D028-5E9F-7704D638F20C}"/>
                    </a:ext>
                  </a:extLst>
                </p14:cNvPr>
                <p14:cNvContentPartPr/>
                <p14:nvPr/>
              </p14:nvContentPartPr>
              <p14:xfrm>
                <a:off x="364516" y="617302"/>
                <a:ext cx="139320" cy="197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D828E31-72F0-D028-5E9F-7704D638F2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5876" y="608302"/>
                  <a:ext cx="156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26B2C45-D993-C440-68CE-576E815B42CE}"/>
                    </a:ext>
                  </a:extLst>
                </p14:cNvPr>
                <p14:cNvContentPartPr/>
                <p14:nvPr/>
              </p14:nvContentPartPr>
              <p14:xfrm>
                <a:off x="861676" y="144622"/>
                <a:ext cx="204120" cy="178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26B2C45-D993-C440-68CE-576E815B42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2676" y="135622"/>
                  <a:ext cx="221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133EE70-3582-7D89-737B-5D70ADBDAFEA}"/>
                    </a:ext>
                  </a:extLst>
                </p14:cNvPr>
                <p14:cNvContentPartPr/>
                <p14:nvPr/>
              </p14:nvContentPartPr>
              <p14:xfrm>
                <a:off x="1188196" y="167302"/>
                <a:ext cx="34920" cy="118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133EE70-3582-7D89-737B-5D70ADBDAF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79196" y="158302"/>
                  <a:ext cx="52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5604425-9408-BDBE-4858-A59933D42C28}"/>
                    </a:ext>
                  </a:extLst>
                </p14:cNvPr>
                <p14:cNvContentPartPr/>
                <p14:nvPr/>
              </p14:nvContentPartPr>
              <p14:xfrm>
                <a:off x="1200076" y="145702"/>
                <a:ext cx="295200" cy="167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5604425-9408-BDBE-4858-A59933D42C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91076" y="137062"/>
                  <a:ext cx="312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863D757-CFB9-87EA-8733-0E5FA5C510AF}"/>
                    </a:ext>
                  </a:extLst>
                </p14:cNvPr>
                <p14:cNvContentPartPr/>
                <p14:nvPr/>
              </p14:nvContentPartPr>
              <p14:xfrm>
                <a:off x="1548556" y="267742"/>
                <a:ext cx="58680" cy="106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863D757-CFB9-87EA-8733-0E5FA5C510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39556" y="259102"/>
                  <a:ext cx="76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08B699D-54AF-EC83-37E7-E248F186455D}"/>
                    </a:ext>
                  </a:extLst>
                </p14:cNvPr>
                <p14:cNvContentPartPr/>
                <p14:nvPr/>
              </p14:nvContentPartPr>
              <p14:xfrm>
                <a:off x="1558996" y="272062"/>
                <a:ext cx="137160" cy="147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08B699D-54AF-EC83-37E7-E248F186455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50356" y="263062"/>
                  <a:ext cx="154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F04DE8F-FAFD-3651-A7EA-A9AD50B926EE}"/>
                    </a:ext>
                  </a:extLst>
                </p14:cNvPr>
                <p14:cNvContentPartPr/>
                <p14:nvPr/>
              </p14:nvContentPartPr>
              <p14:xfrm>
                <a:off x="1843396" y="248662"/>
                <a:ext cx="131400" cy="32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F04DE8F-FAFD-3651-A7EA-A9AD50B926E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34756" y="240022"/>
                  <a:ext cx="149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F349356-A4C3-26E3-C598-79001F680F02}"/>
                    </a:ext>
                  </a:extLst>
                </p14:cNvPr>
                <p14:cNvContentPartPr/>
                <p14:nvPr/>
              </p14:nvContentPartPr>
              <p14:xfrm>
                <a:off x="2179276" y="115822"/>
                <a:ext cx="164520" cy="186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F349356-A4C3-26E3-C598-79001F680F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0276" y="107182"/>
                  <a:ext cx="1821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C77B806-9D95-31CB-7E8B-F110602C9DD5}"/>
                    </a:ext>
                  </a:extLst>
                </p14:cNvPr>
                <p14:cNvContentPartPr/>
                <p14:nvPr/>
              </p14:nvContentPartPr>
              <p14:xfrm>
                <a:off x="2455396" y="142822"/>
                <a:ext cx="51840" cy="141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C77B806-9D95-31CB-7E8B-F110602C9D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46396" y="134182"/>
                  <a:ext cx="69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EE834F-51BE-53AB-EBB0-A6A98052B276}"/>
                    </a:ext>
                  </a:extLst>
                </p14:cNvPr>
                <p14:cNvContentPartPr/>
                <p14:nvPr/>
              </p14:nvContentPartPr>
              <p14:xfrm>
                <a:off x="2481676" y="101062"/>
                <a:ext cx="298440" cy="173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EE834F-51BE-53AB-EBB0-A6A98052B2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73036" y="92422"/>
                  <a:ext cx="316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02F9EFA-AE3A-4D62-E800-E154D558F88A}"/>
                    </a:ext>
                  </a:extLst>
                </p14:cNvPr>
                <p14:cNvContentPartPr/>
                <p14:nvPr/>
              </p14:nvContentPartPr>
              <p14:xfrm>
                <a:off x="2873356" y="259102"/>
                <a:ext cx="19440" cy="77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02F9EFA-AE3A-4D62-E800-E154D558F8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64356" y="250102"/>
                  <a:ext cx="37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4C830EB-C800-B014-8E6A-B54EB6D21CE9}"/>
                    </a:ext>
                  </a:extLst>
                </p14:cNvPr>
                <p14:cNvContentPartPr/>
                <p14:nvPr/>
              </p14:nvContentPartPr>
              <p14:xfrm>
                <a:off x="2823676" y="247582"/>
                <a:ext cx="183960" cy="163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4C830EB-C800-B014-8E6A-B54EB6D21C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5036" y="238942"/>
                  <a:ext cx="201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097F569-42A0-121C-1B47-D94FE1DE5BD6}"/>
                    </a:ext>
                  </a:extLst>
                </p14:cNvPr>
                <p14:cNvContentPartPr/>
                <p14:nvPr/>
              </p14:nvContentPartPr>
              <p14:xfrm>
                <a:off x="6478036" y="155062"/>
                <a:ext cx="163800" cy="154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097F569-42A0-121C-1B47-D94FE1DE5B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9036" y="146062"/>
                  <a:ext cx="181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0F81F39-832B-D35C-E500-132796CF13D3}"/>
                    </a:ext>
                  </a:extLst>
                </p14:cNvPr>
                <p14:cNvContentPartPr/>
                <p14:nvPr/>
              </p14:nvContentPartPr>
              <p14:xfrm>
                <a:off x="6479116" y="199342"/>
                <a:ext cx="163800" cy="79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0F81F39-832B-D35C-E500-132796CF13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70116" y="190342"/>
                  <a:ext cx="181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35617E6-EE9B-D031-C572-9FB6136E2FEF}"/>
                    </a:ext>
                  </a:extLst>
                </p14:cNvPr>
                <p14:cNvContentPartPr/>
                <p14:nvPr/>
              </p14:nvContentPartPr>
              <p14:xfrm>
                <a:off x="6687196" y="246862"/>
                <a:ext cx="132840" cy="124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35617E6-EE9B-D031-C572-9FB6136E2F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78196" y="238222"/>
                  <a:ext cx="150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431E27B-538C-FC59-458D-93FE76D2B413}"/>
                    </a:ext>
                  </a:extLst>
                </p14:cNvPr>
                <p14:cNvContentPartPr/>
                <p14:nvPr/>
              </p14:nvContentPartPr>
              <p14:xfrm>
                <a:off x="6944596" y="199342"/>
                <a:ext cx="145800" cy="69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431E27B-538C-FC59-458D-93FE76D2B41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35596" y="190342"/>
                  <a:ext cx="163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453065C-56FE-9DAB-02DB-C633BE80D3B1}"/>
                    </a:ext>
                  </a:extLst>
                </p14:cNvPr>
                <p14:cNvContentPartPr/>
                <p14:nvPr/>
              </p14:nvContentPartPr>
              <p14:xfrm>
                <a:off x="7213156" y="146062"/>
                <a:ext cx="164520" cy="125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453065C-56FE-9DAB-02DB-C633BE80D3B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04516" y="137422"/>
                  <a:ext cx="182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9BADE0B-E2EC-A2F0-C65D-37756ADEBCF7}"/>
                    </a:ext>
                  </a:extLst>
                </p14:cNvPr>
                <p14:cNvContentPartPr/>
                <p14:nvPr/>
              </p14:nvContentPartPr>
              <p14:xfrm>
                <a:off x="5488396" y="197542"/>
                <a:ext cx="68760" cy="93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9BADE0B-E2EC-A2F0-C65D-37756ADEBC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79756" y="188542"/>
                  <a:ext cx="86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F032FA8-22FA-8047-C87A-DC799450CF21}"/>
                    </a:ext>
                  </a:extLst>
                </p14:cNvPr>
                <p14:cNvContentPartPr/>
                <p14:nvPr/>
              </p14:nvContentPartPr>
              <p14:xfrm>
                <a:off x="5618716" y="205822"/>
                <a:ext cx="132120" cy="84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F032FA8-22FA-8047-C87A-DC799450CF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10076" y="197182"/>
                  <a:ext cx="149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7000922-2DE3-50AD-F7A5-ECA9DD77E748}"/>
                    </a:ext>
                  </a:extLst>
                </p14:cNvPr>
                <p14:cNvContentPartPr/>
                <p14:nvPr/>
              </p14:nvContentPartPr>
              <p14:xfrm>
                <a:off x="5725636" y="101782"/>
                <a:ext cx="189720" cy="170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7000922-2DE3-50AD-F7A5-ECA9DD77E7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16996" y="92782"/>
                  <a:ext cx="207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A8F7471-749B-38BE-7B67-35A9A76E9BE6}"/>
                    </a:ext>
                  </a:extLst>
                </p14:cNvPr>
                <p14:cNvContentPartPr/>
                <p14:nvPr/>
              </p14:nvContentPartPr>
              <p14:xfrm>
                <a:off x="5953156" y="166222"/>
                <a:ext cx="79200" cy="100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A8F7471-749B-38BE-7B67-35A9A76E9B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44516" y="157582"/>
                  <a:ext cx="96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E62970B-F25E-B6AE-E746-D23C822D0A35}"/>
                    </a:ext>
                  </a:extLst>
                </p14:cNvPr>
                <p14:cNvContentPartPr/>
                <p14:nvPr/>
              </p14:nvContentPartPr>
              <p14:xfrm>
                <a:off x="948796" y="634222"/>
                <a:ext cx="95760" cy="79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E62970B-F25E-B6AE-E746-D23C822D0A3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9796" y="625222"/>
                  <a:ext cx="113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ABFB917-0092-FB9D-5FD5-0EFBF8344054}"/>
                    </a:ext>
                  </a:extLst>
                </p14:cNvPr>
                <p14:cNvContentPartPr/>
                <p14:nvPr/>
              </p14:nvContentPartPr>
              <p14:xfrm>
                <a:off x="1032316" y="594262"/>
                <a:ext cx="90000" cy="1825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ABFB917-0092-FB9D-5FD5-0EFBF834405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3316" y="585622"/>
                  <a:ext cx="107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EB425A3-CD9A-9A49-5ADC-A54A7555AABB}"/>
                    </a:ext>
                  </a:extLst>
                </p14:cNvPr>
                <p14:cNvContentPartPr/>
                <p14:nvPr/>
              </p14:nvContentPartPr>
              <p14:xfrm>
                <a:off x="895516" y="787582"/>
                <a:ext cx="270720" cy="20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EB425A3-CD9A-9A49-5ADC-A54A7555AA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6876" y="778582"/>
                  <a:ext cx="288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EF0CF87-35DD-58A0-4126-8264CF95AE72}"/>
                    </a:ext>
                  </a:extLst>
                </p14:cNvPr>
                <p14:cNvContentPartPr/>
                <p14:nvPr/>
              </p14:nvContentPartPr>
              <p14:xfrm>
                <a:off x="948076" y="876142"/>
                <a:ext cx="227520" cy="142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EF0CF87-35DD-58A0-4126-8264CF95AE7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9436" y="867502"/>
                  <a:ext cx="24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5F37FB4-B2CB-5184-07E1-D06DBB6BEACF}"/>
                    </a:ext>
                  </a:extLst>
                </p14:cNvPr>
                <p14:cNvContentPartPr/>
                <p14:nvPr/>
              </p14:nvContentPartPr>
              <p14:xfrm>
                <a:off x="1441636" y="785422"/>
                <a:ext cx="135720" cy="6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5F37FB4-B2CB-5184-07E1-D06DBB6BEA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32636" y="776422"/>
                  <a:ext cx="153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6016B02-9B6D-D0D9-A278-544DD38448FD}"/>
                    </a:ext>
                  </a:extLst>
                </p14:cNvPr>
                <p14:cNvContentPartPr/>
                <p14:nvPr/>
              </p14:nvContentPartPr>
              <p14:xfrm>
                <a:off x="1426156" y="825022"/>
                <a:ext cx="173880" cy="41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6016B02-9B6D-D0D9-A278-544DD38448F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17156" y="816382"/>
                  <a:ext cx="191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0114475-CA62-3BF9-5AE2-41B7C43DF7CF}"/>
                    </a:ext>
                  </a:extLst>
                </p14:cNvPr>
                <p14:cNvContentPartPr/>
                <p14:nvPr/>
              </p14:nvContentPartPr>
              <p14:xfrm>
                <a:off x="1818196" y="693262"/>
                <a:ext cx="111240" cy="178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0114475-CA62-3BF9-5AE2-41B7C43DF7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09556" y="684622"/>
                  <a:ext cx="128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8BBF012-D98D-660B-0F6D-2E33C7A48E88}"/>
                    </a:ext>
                  </a:extLst>
                </p14:cNvPr>
                <p14:cNvContentPartPr/>
                <p14:nvPr/>
              </p14:nvContentPartPr>
              <p14:xfrm>
                <a:off x="2122036" y="517582"/>
                <a:ext cx="82800" cy="1724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8BBF012-D98D-660B-0F6D-2E33C7A48E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13396" y="508582"/>
                  <a:ext cx="100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5AC8DBC-2F3C-8DEC-F608-F5AFA7546D25}"/>
                    </a:ext>
                  </a:extLst>
                </p14:cNvPr>
                <p14:cNvContentPartPr/>
                <p14:nvPr/>
              </p14:nvContentPartPr>
              <p14:xfrm>
                <a:off x="2253796" y="541702"/>
                <a:ext cx="107280" cy="149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5AC8DBC-2F3C-8DEC-F608-F5AFA7546D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44796" y="533062"/>
                  <a:ext cx="124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A653977-64BF-10E6-0DD3-714B1AB1C084}"/>
                    </a:ext>
                  </a:extLst>
                </p14:cNvPr>
                <p14:cNvContentPartPr/>
                <p14:nvPr/>
              </p14:nvContentPartPr>
              <p14:xfrm>
                <a:off x="2471956" y="593542"/>
                <a:ext cx="151560" cy="12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A653977-64BF-10E6-0DD3-714B1AB1C0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62956" y="584542"/>
                  <a:ext cx="169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55DFA5B-6771-6478-3D26-39FB58BC7163}"/>
                    </a:ext>
                  </a:extLst>
                </p14:cNvPr>
                <p14:cNvContentPartPr/>
                <p14:nvPr/>
              </p14:nvContentPartPr>
              <p14:xfrm>
                <a:off x="2637916" y="541342"/>
                <a:ext cx="172440" cy="147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55DFA5B-6771-6478-3D26-39FB58BC716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29276" y="532702"/>
                  <a:ext cx="190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88196D5-12F1-A457-6C0F-9E6140D5760D}"/>
                    </a:ext>
                  </a:extLst>
                </p14:cNvPr>
                <p14:cNvContentPartPr/>
                <p14:nvPr/>
              </p14:nvContentPartPr>
              <p14:xfrm>
                <a:off x="2086756" y="734302"/>
                <a:ext cx="752400" cy="745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88196D5-12F1-A457-6C0F-9E6140D5760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77756" y="725662"/>
                  <a:ext cx="770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A8BDBE7-1B11-A0DF-07FB-0909953CB0E7}"/>
                    </a:ext>
                  </a:extLst>
                </p14:cNvPr>
                <p14:cNvContentPartPr/>
                <p14:nvPr/>
              </p14:nvContentPartPr>
              <p14:xfrm>
                <a:off x="2135356" y="879022"/>
                <a:ext cx="91800" cy="163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A8BDBE7-1B11-A0DF-07FB-0909953CB0E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26716" y="870382"/>
                  <a:ext cx="109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2F9CF83-3303-BC7E-1D85-3FA53B90AF56}"/>
                    </a:ext>
                  </a:extLst>
                </p14:cNvPr>
                <p14:cNvContentPartPr/>
                <p14:nvPr/>
              </p14:nvContentPartPr>
              <p14:xfrm>
                <a:off x="2287276" y="872542"/>
                <a:ext cx="113400" cy="1465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2F9CF83-3303-BC7E-1D85-3FA53B90AF5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78276" y="863902"/>
                  <a:ext cx="131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CE5DAB1-B5B2-7247-761C-37E7E211877B}"/>
                    </a:ext>
                  </a:extLst>
                </p14:cNvPr>
                <p14:cNvContentPartPr/>
                <p14:nvPr/>
              </p14:nvContentPartPr>
              <p14:xfrm>
                <a:off x="2481676" y="913942"/>
                <a:ext cx="135000" cy="26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CE5DAB1-B5B2-7247-761C-37E7E211877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73036" y="904942"/>
                  <a:ext cx="152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E104A9D-9F73-83D1-5257-4E2CD78D373C}"/>
                    </a:ext>
                  </a:extLst>
                </p14:cNvPr>
                <p14:cNvContentPartPr/>
                <p14:nvPr/>
              </p14:nvContentPartPr>
              <p14:xfrm>
                <a:off x="2692636" y="854902"/>
                <a:ext cx="132840" cy="120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E104A9D-9F73-83D1-5257-4E2CD78D373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83996" y="846262"/>
                  <a:ext cx="150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7929358-15C3-D714-F276-BE0B526A1F9A}"/>
                    </a:ext>
                  </a:extLst>
                </p14:cNvPr>
                <p14:cNvContentPartPr/>
                <p14:nvPr/>
              </p14:nvContentPartPr>
              <p14:xfrm>
                <a:off x="3092236" y="723502"/>
                <a:ext cx="196560" cy="100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7929358-15C3-D714-F276-BE0B526A1F9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83236" y="714502"/>
                  <a:ext cx="214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867A2B8-4E5D-ABFB-33F9-DBED65C298E0}"/>
                    </a:ext>
                  </a:extLst>
                </p14:cNvPr>
                <p14:cNvContentPartPr/>
                <p14:nvPr/>
              </p14:nvContentPartPr>
              <p14:xfrm>
                <a:off x="3102316" y="756982"/>
                <a:ext cx="178920" cy="126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867A2B8-4E5D-ABFB-33F9-DBED65C298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93676" y="747982"/>
                  <a:ext cx="196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73E072D-5A64-7095-BEF4-16E6DC63B9DD}"/>
                    </a:ext>
                  </a:extLst>
                </p14:cNvPr>
                <p14:cNvContentPartPr/>
                <p14:nvPr/>
              </p14:nvContentPartPr>
              <p14:xfrm>
                <a:off x="3329116" y="678142"/>
                <a:ext cx="98640" cy="120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73E072D-5A64-7095-BEF4-16E6DC63B9D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20116" y="669142"/>
                  <a:ext cx="116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4C409E2-6A41-2775-2CF2-67E881EF64B0}"/>
                    </a:ext>
                  </a:extLst>
                </p14:cNvPr>
                <p14:cNvContentPartPr/>
                <p14:nvPr/>
              </p14:nvContentPartPr>
              <p14:xfrm>
                <a:off x="3617836" y="656902"/>
                <a:ext cx="363600" cy="82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4C409E2-6A41-2775-2CF2-67E881EF64B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09196" y="647902"/>
                  <a:ext cx="381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75763A5-1401-57AC-66EE-95D1EEC14467}"/>
                    </a:ext>
                  </a:extLst>
                </p14:cNvPr>
                <p14:cNvContentPartPr/>
                <p14:nvPr/>
              </p14:nvContentPartPr>
              <p14:xfrm>
                <a:off x="3965956" y="533062"/>
                <a:ext cx="94680" cy="221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75763A5-1401-57AC-66EE-95D1EEC144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56956" y="524062"/>
                  <a:ext cx="112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556DC3D-03BD-CC82-1929-E8D6960DB933}"/>
                    </a:ext>
                  </a:extLst>
                </p14:cNvPr>
                <p14:cNvContentPartPr/>
                <p14:nvPr/>
              </p14:nvContentPartPr>
              <p14:xfrm>
                <a:off x="4105636" y="519742"/>
                <a:ext cx="35280" cy="1767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556DC3D-03BD-CC82-1929-E8D6960DB93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96636" y="510742"/>
                  <a:ext cx="52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BD65CFF-C20B-E348-2B42-6C75D7C8940D}"/>
                    </a:ext>
                  </a:extLst>
                </p14:cNvPr>
                <p14:cNvContentPartPr/>
                <p14:nvPr/>
              </p14:nvContentPartPr>
              <p14:xfrm>
                <a:off x="4157116" y="612622"/>
                <a:ext cx="190800" cy="986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BD65CFF-C20B-E348-2B42-6C75D7C8940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48116" y="603622"/>
                  <a:ext cx="208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150A0EF-2184-AD08-1CF0-7C108996610A}"/>
                    </a:ext>
                  </a:extLst>
                </p14:cNvPr>
                <p14:cNvContentPartPr/>
                <p14:nvPr/>
              </p14:nvContentPartPr>
              <p14:xfrm>
                <a:off x="4373116" y="609022"/>
                <a:ext cx="248760" cy="85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150A0EF-2184-AD08-1CF0-7C10899661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64476" y="600382"/>
                  <a:ext cx="266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DE085B0-4918-99D3-8F4E-B31388ECF248}"/>
                    </a:ext>
                  </a:extLst>
                </p14:cNvPr>
                <p14:cNvContentPartPr/>
                <p14:nvPr/>
              </p14:nvContentPartPr>
              <p14:xfrm>
                <a:off x="4321636" y="497062"/>
                <a:ext cx="72720" cy="79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DE085B0-4918-99D3-8F4E-B31388ECF2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12996" y="488062"/>
                  <a:ext cx="90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B1A87F8-54FA-9E1B-86A0-8220A4E0CDB0}"/>
                    </a:ext>
                  </a:extLst>
                </p14:cNvPr>
                <p14:cNvContentPartPr/>
                <p14:nvPr/>
              </p14:nvContentPartPr>
              <p14:xfrm>
                <a:off x="4828876" y="621622"/>
                <a:ext cx="162360" cy="96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B1A87F8-54FA-9E1B-86A0-8220A4E0CDB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20236" y="612982"/>
                  <a:ext cx="180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8CC2D12-3EB7-DAE8-D7F0-AF511665505E}"/>
                    </a:ext>
                  </a:extLst>
                </p14:cNvPr>
                <p14:cNvContentPartPr/>
                <p14:nvPr/>
              </p14:nvContentPartPr>
              <p14:xfrm>
                <a:off x="5050276" y="613702"/>
                <a:ext cx="129240" cy="79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8CC2D12-3EB7-DAE8-D7F0-AF511665505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41636" y="604702"/>
                  <a:ext cx="146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4F930E0-28E1-22E0-CFF1-C0F95DC75070}"/>
                    </a:ext>
                  </a:extLst>
                </p14:cNvPr>
                <p14:cNvContentPartPr/>
                <p14:nvPr/>
              </p14:nvContentPartPr>
              <p14:xfrm>
                <a:off x="5221636" y="498142"/>
                <a:ext cx="160560" cy="173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4F930E0-28E1-22E0-CFF1-C0F95DC7507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12996" y="489142"/>
                  <a:ext cx="178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32EC268-D43D-BA63-6C94-38D2A0CC16F1}"/>
                    </a:ext>
                  </a:extLst>
                </p14:cNvPr>
                <p14:cNvContentPartPr/>
                <p14:nvPr/>
              </p14:nvContentPartPr>
              <p14:xfrm>
                <a:off x="6488836" y="1363582"/>
                <a:ext cx="7560" cy="8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32EC268-D43D-BA63-6C94-38D2A0CC16F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79836" y="1354942"/>
                  <a:ext cx="25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3CB1C74-C6CF-9289-8E98-7B3CF02CD64B}"/>
                    </a:ext>
                  </a:extLst>
                </p14:cNvPr>
                <p14:cNvContentPartPr/>
                <p14:nvPr/>
              </p14:nvContentPartPr>
              <p14:xfrm>
                <a:off x="7892476" y="179182"/>
                <a:ext cx="96840" cy="69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3CB1C74-C6CF-9289-8E98-7B3CF02CD64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83476" y="170182"/>
                  <a:ext cx="114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7179ABD-4AFF-014C-E074-8B38D88C9D90}"/>
                    </a:ext>
                  </a:extLst>
                </p14:cNvPr>
                <p14:cNvContentPartPr/>
                <p14:nvPr/>
              </p14:nvContentPartPr>
              <p14:xfrm>
                <a:off x="7974916" y="164782"/>
                <a:ext cx="51840" cy="164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7179ABD-4AFF-014C-E074-8B38D88C9D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65916" y="155782"/>
                  <a:ext cx="69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231D067-78C1-DC75-B2DC-CC64EE7F126C}"/>
                    </a:ext>
                  </a:extLst>
                </p14:cNvPr>
                <p14:cNvContentPartPr/>
                <p14:nvPr/>
              </p14:nvContentPartPr>
              <p14:xfrm>
                <a:off x="8065636" y="232822"/>
                <a:ext cx="111240" cy="127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231D067-78C1-DC75-B2DC-CC64EE7F126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56996" y="223822"/>
                  <a:ext cx="128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1E6ADED-5F25-5E3C-3F3F-E03A86EF304E}"/>
                    </a:ext>
                  </a:extLst>
                </p14:cNvPr>
                <p14:cNvContentPartPr/>
                <p14:nvPr/>
              </p14:nvContentPartPr>
              <p14:xfrm>
                <a:off x="8113516" y="187462"/>
                <a:ext cx="338400" cy="114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1E6ADED-5F25-5E3C-3F3F-E03A86EF30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04876" y="178462"/>
                  <a:ext cx="356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79CCAC6-F7F2-8512-AFCB-47190F6381EB}"/>
                    </a:ext>
                  </a:extLst>
                </p14:cNvPr>
                <p14:cNvContentPartPr/>
                <p14:nvPr/>
              </p14:nvContentPartPr>
              <p14:xfrm>
                <a:off x="8321236" y="139942"/>
                <a:ext cx="357840" cy="110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79CCAC6-F7F2-8512-AFCB-47190F6381E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12236" y="130942"/>
                  <a:ext cx="375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146AC3C-782B-2D98-78D7-AC509C9B4842}"/>
                    </a:ext>
                  </a:extLst>
                </p14:cNvPr>
                <p14:cNvContentPartPr/>
                <p14:nvPr/>
              </p14:nvContentPartPr>
              <p14:xfrm>
                <a:off x="8608876" y="111502"/>
                <a:ext cx="91080" cy="198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146AC3C-782B-2D98-78D7-AC509C9B484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00236" y="102502"/>
                  <a:ext cx="108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3649ED0-F193-0756-F62B-EEA03EDC6AC4}"/>
                    </a:ext>
                  </a:extLst>
                </p14:cNvPr>
                <p14:cNvContentPartPr/>
                <p14:nvPr/>
              </p14:nvContentPartPr>
              <p14:xfrm>
                <a:off x="8924236" y="200422"/>
                <a:ext cx="77400" cy="24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3649ED0-F193-0756-F62B-EEA03EDC6AC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15596" y="191422"/>
                  <a:ext cx="95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6927296-69C3-225D-873E-FCE3A91F8CFA}"/>
                    </a:ext>
                  </a:extLst>
                </p14:cNvPr>
                <p14:cNvContentPartPr/>
                <p14:nvPr/>
              </p14:nvContentPartPr>
              <p14:xfrm>
                <a:off x="8913796" y="147142"/>
                <a:ext cx="183960" cy="138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6927296-69C3-225D-873E-FCE3A91F8CF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05156" y="138142"/>
                  <a:ext cx="201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2215447-B480-8F51-BC74-13B6C2410FE5}"/>
                    </a:ext>
                  </a:extLst>
                </p14:cNvPr>
                <p14:cNvContentPartPr/>
                <p14:nvPr/>
              </p14:nvContentPartPr>
              <p14:xfrm>
                <a:off x="9338956" y="133102"/>
                <a:ext cx="84600" cy="140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2215447-B480-8F51-BC74-13B6C2410FE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30316" y="124462"/>
                  <a:ext cx="102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87873D4-08D5-E474-57AE-D7A6EFC4D288}"/>
                    </a:ext>
                  </a:extLst>
                </p14:cNvPr>
                <p14:cNvContentPartPr/>
                <p14:nvPr/>
              </p14:nvContentPartPr>
              <p14:xfrm>
                <a:off x="9338596" y="182062"/>
                <a:ext cx="159840" cy="137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87873D4-08D5-E474-57AE-D7A6EFC4D28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29956" y="173422"/>
                  <a:ext cx="177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C46EEB9-5154-4C4C-E847-E3A222A22BA8}"/>
                    </a:ext>
                  </a:extLst>
                </p14:cNvPr>
                <p14:cNvContentPartPr/>
                <p14:nvPr/>
              </p14:nvContentPartPr>
              <p14:xfrm>
                <a:off x="9433996" y="223822"/>
                <a:ext cx="151560" cy="155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C46EEB9-5154-4C4C-E847-E3A222A22B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25356" y="215182"/>
                  <a:ext cx="169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465D0B2-BD9F-431D-ABC5-BAAFE0A8C8D8}"/>
                    </a:ext>
                  </a:extLst>
                </p14:cNvPr>
                <p14:cNvContentPartPr/>
                <p14:nvPr/>
              </p14:nvContentPartPr>
              <p14:xfrm>
                <a:off x="9699676" y="226702"/>
                <a:ext cx="113400" cy="5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465D0B2-BD9F-431D-ABC5-BAAFE0A8C8D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91036" y="217702"/>
                  <a:ext cx="131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96E7E26-7BAA-D72F-ADE0-7B706CECD8F8}"/>
                    </a:ext>
                  </a:extLst>
                </p14:cNvPr>
                <p14:cNvContentPartPr/>
                <p14:nvPr/>
              </p14:nvContentPartPr>
              <p14:xfrm>
                <a:off x="9698236" y="268462"/>
                <a:ext cx="136080" cy="3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96E7E26-7BAA-D72F-ADE0-7B706CECD8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89596" y="259462"/>
                  <a:ext cx="153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A2B5E4A-CAA6-1012-427A-78415DB4D3BA}"/>
                    </a:ext>
                  </a:extLst>
                </p14:cNvPr>
                <p14:cNvContentPartPr/>
                <p14:nvPr/>
              </p14:nvContentPartPr>
              <p14:xfrm>
                <a:off x="9914596" y="126622"/>
                <a:ext cx="75600" cy="155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A2B5E4A-CAA6-1012-427A-78415DB4D3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905596" y="117982"/>
                  <a:ext cx="93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66D010C-10FF-E94F-EF30-D55E35E76A85}"/>
                    </a:ext>
                  </a:extLst>
                </p14:cNvPr>
                <p14:cNvContentPartPr/>
                <p14:nvPr/>
              </p14:nvContentPartPr>
              <p14:xfrm>
                <a:off x="10072996" y="121942"/>
                <a:ext cx="111240" cy="156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66D010C-10FF-E94F-EF30-D55E35E76A8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64356" y="112942"/>
                  <a:ext cx="128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36988D4-DC52-79BE-FC82-A50F60B2A73F}"/>
                    </a:ext>
                  </a:extLst>
                </p14:cNvPr>
                <p14:cNvContentPartPr/>
                <p14:nvPr/>
              </p14:nvContentPartPr>
              <p14:xfrm>
                <a:off x="10248316" y="158302"/>
                <a:ext cx="243360" cy="99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36988D4-DC52-79BE-FC82-A50F60B2A7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39316" y="149662"/>
                  <a:ext cx="261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802968F-FF44-EBAD-BD20-35ACE3F1CF38}"/>
                    </a:ext>
                  </a:extLst>
                </p14:cNvPr>
                <p14:cNvContentPartPr/>
                <p14:nvPr/>
              </p14:nvContentPartPr>
              <p14:xfrm>
                <a:off x="10398436" y="174502"/>
                <a:ext cx="128880" cy="64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802968F-FF44-EBAD-BD20-35ACE3F1CF3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389796" y="165502"/>
                  <a:ext cx="146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721BF11-E853-3911-69A1-30BA62CE5DF4}"/>
                    </a:ext>
                  </a:extLst>
                </p14:cNvPr>
                <p14:cNvContentPartPr/>
                <p14:nvPr/>
              </p14:nvContentPartPr>
              <p14:xfrm>
                <a:off x="10810636" y="151102"/>
                <a:ext cx="100080" cy="788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721BF11-E853-3911-69A1-30BA62CE5D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01996" y="142462"/>
                  <a:ext cx="117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19F57A8-784D-737D-8B7C-3439AAD84080}"/>
                    </a:ext>
                  </a:extLst>
                </p14:cNvPr>
                <p14:cNvContentPartPr/>
                <p14:nvPr/>
              </p14:nvContentPartPr>
              <p14:xfrm>
                <a:off x="10880836" y="147502"/>
                <a:ext cx="115560" cy="180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19F57A8-784D-737D-8B7C-3439AAD8408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72196" y="138862"/>
                  <a:ext cx="133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FAD0B2D-38EE-6CD1-004F-76C66884D80B}"/>
                    </a:ext>
                  </a:extLst>
                </p14:cNvPr>
                <p14:cNvContentPartPr/>
                <p14:nvPr/>
              </p14:nvContentPartPr>
              <p14:xfrm>
                <a:off x="10932316" y="225982"/>
                <a:ext cx="127800" cy="1483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FAD0B2D-38EE-6CD1-004F-76C66884D80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923676" y="216982"/>
                  <a:ext cx="145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CD6D156-20E8-C881-1774-09C32D323BA3}"/>
                    </a:ext>
                  </a:extLst>
                </p14:cNvPr>
                <p14:cNvContentPartPr/>
                <p14:nvPr/>
              </p14:nvContentPartPr>
              <p14:xfrm>
                <a:off x="11150836" y="173782"/>
                <a:ext cx="125280" cy="74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CD6D156-20E8-C881-1774-09C32D323BA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141836" y="165142"/>
                  <a:ext cx="142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9792A5F-DD5D-19A6-3C1F-B3C474B572BE}"/>
                    </a:ext>
                  </a:extLst>
                </p14:cNvPr>
                <p14:cNvContentPartPr/>
                <p14:nvPr/>
              </p14:nvContentPartPr>
              <p14:xfrm>
                <a:off x="11410396" y="108262"/>
                <a:ext cx="82080" cy="168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9792A5F-DD5D-19A6-3C1F-B3C474B572B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01756" y="99622"/>
                  <a:ext cx="99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62267FA-318C-3C32-4676-3A793AEC2FF8}"/>
                    </a:ext>
                  </a:extLst>
                </p14:cNvPr>
                <p14:cNvContentPartPr/>
                <p14:nvPr/>
              </p14:nvContentPartPr>
              <p14:xfrm>
                <a:off x="11545396" y="107902"/>
                <a:ext cx="102960" cy="165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62267FA-318C-3C32-4676-3A793AEC2FF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36396" y="98902"/>
                  <a:ext cx="120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91B8310-0413-9DAB-F051-4F153FC27C6C}"/>
                    </a:ext>
                  </a:extLst>
                </p14:cNvPr>
                <p14:cNvContentPartPr/>
                <p14:nvPr/>
              </p14:nvContentPartPr>
              <p14:xfrm>
                <a:off x="11741956" y="183862"/>
                <a:ext cx="262080" cy="141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91B8310-0413-9DAB-F051-4F153FC27C6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733316" y="174862"/>
                  <a:ext cx="279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E02A8F9-3120-292E-160F-FC1E25EAC4E6}"/>
                    </a:ext>
                  </a:extLst>
                </p14:cNvPr>
                <p14:cNvContentPartPr/>
                <p14:nvPr/>
              </p14:nvContentPartPr>
              <p14:xfrm>
                <a:off x="8975356" y="535942"/>
                <a:ext cx="32040" cy="1136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E02A8F9-3120-292E-160F-FC1E25EAC4E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66716" y="527302"/>
                  <a:ext cx="49680" cy="11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A73538D-9E00-F765-0B1A-7C8531D62143}"/>
                    </a:ext>
                  </a:extLst>
                </p14:cNvPr>
                <p14:cNvContentPartPr/>
                <p14:nvPr/>
              </p14:nvContentPartPr>
              <p14:xfrm>
                <a:off x="8899756" y="1508302"/>
                <a:ext cx="1724400" cy="1267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A73538D-9E00-F765-0B1A-7C8531D6214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91116" y="1499302"/>
                  <a:ext cx="1742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B4BCAB5-D2FC-6756-EEF5-5ABBAE1383B0}"/>
                    </a:ext>
                  </a:extLst>
                </p14:cNvPr>
                <p14:cNvContentPartPr/>
                <p14:nvPr/>
              </p14:nvContentPartPr>
              <p14:xfrm>
                <a:off x="10733596" y="1427302"/>
                <a:ext cx="187200" cy="2088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B4BCAB5-D2FC-6756-EEF5-5ABBAE1383B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24956" y="1418302"/>
                  <a:ext cx="204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254928E-C254-113A-9887-651AD642C5D0}"/>
                    </a:ext>
                  </a:extLst>
                </p14:cNvPr>
                <p14:cNvContentPartPr/>
                <p14:nvPr/>
              </p14:nvContentPartPr>
              <p14:xfrm>
                <a:off x="8853676" y="406342"/>
                <a:ext cx="258120" cy="173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254928E-C254-113A-9887-651AD642C5D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45036" y="397702"/>
                  <a:ext cx="275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039F191-9C70-E719-C147-BBFE33441402}"/>
                    </a:ext>
                  </a:extLst>
                </p14:cNvPr>
                <p14:cNvContentPartPr/>
                <p14:nvPr/>
              </p14:nvContentPartPr>
              <p14:xfrm>
                <a:off x="8848276" y="637102"/>
                <a:ext cx="1725480" cy="111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039F191-9C70-E719-C147-BBFE3344140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39636" y="628462"/>
                  <a:ext cx="1743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5CC45CD-4A62-7749-414D-BD126446D65B}"/>
                    </a:ext>
                  </a:extLst>
                </p14:cNvPr>
                <p14:cNvContentPartPr/>
                <p14:nvPr/>
              </p14:nvContentPartPr>
              <p14:xfrm>
                <a:off x="10342276" y="559702"/>
                <a:ext cx="52560" cy="1216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5CC45CD-4A62-7749-414D-BD126446D6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33636" y="551062"/>
                  <a:ext cx="70200" cy="12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2291A11-1298-E2D7-8CD9-950F6FAE5265}"/>
                    </a:ext>
                  </a:extLst>
                </p14:cNvPr>
                <p14:cNvContentPartPr/>
                <p14:nvPr/>
              </p14:nvContentPartPr>
              <p14:xfrm>
                <a:off x="8977876" y="710542"/>
                <a:ext cx="1403280" cy="925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2291A11-1298-E2D7-8CD9-950F6FAE526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69236" y="701902"/>
                  <a:ext cx="1420920" cy="9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510ACC4-8BA8-6DA1-4E87-3AACCD41E960}"/>
                    </a:ext>
                  </a:extLst>
                </p14:cNvPr>
                <p14:cNvContentPartPr/>
                <p14:nvPr/>
              </p14:nvContentPartPr>
              <p14:xfrm>
                <a:off x="10542796" y="488782"/>
                <a:ext cx="20520" cy="94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510ACC4-8BA8-6DA1-4E87-3AACCD41E96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34156" y="479782"/>
                  <a:ext cx="38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609529C-351A-AD23-8B7E-84166480CA27}"/>
                    </a:ext>
                  </a:extLst>
                </p14:cNvPr>
                <p14:cNvContentPartPr/>
                <p14:nvPr/>
              </p14:nvContentPartPr>
              <p14:xfrm>
                <a:off x="10485556" y="477262"/>
                <a:ext cx="142920" cy="144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609529C-351A-AD23-8B7E-84166480CA2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76916" y="468622"/>
                  <a:ext cx="160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79FEE7D-21A3-4BC8-70F6-E8D9B347C288}"/>
                    </a:ext>
                  </a:extLst>
                </p14:cNvPr>
                <p14:cNvContentPartPr/>
                <p14:nvPr/>
              </p14:nvContentPartPr>
              <p14:xfrm>
                <a:off x="8818396" y="1740142"/>
                <a:ext cx="95040" cy="1378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79FEE7D-21A3-4BC8-70F6-E8D9B347C2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09756" y="1731502"/>
                  <a:ext cx="112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8E8883D-8E72-6F33-AE25-E85E004AC1E6}"/>
                    </a:ext>
                  </a:extLst>
                </p14:cNvPr>
                <p14:cNvContentPartPr/>
                <p14:nvPr/>
              </p14:nvContentPartPr>
              <p14:xfrm>
                <a:off x="8851516" y="1808542"/>
                <a:ext cx="79200" cy="172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8E8883D-8E72-6F33-AE25-E85E004AC1E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42876" y="1799542"/>
                  <a:ext cx="96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B02FBC4-1E3B-0A2B-FE55-66D4943CD5B9}"/>
                    </a:ext>
                  </a:extLst>
                </p14:cNvPr>
                <p14:cNvContentPartPr/>
                <p14:nvPr/>
              </p14:nvContentPartPr>
              <p14:xfrm>
                <a:off x="8655316" y="530902"/>
                <a:ext cx="93240" cy="370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B02FBC4-1E3B-0A2B-FE55-66D4943CD5B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46676" y="522262"/>
                  <a:ext cx="110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E1D982C-C6E3-87B8-DC66-0F407F7BF734}"/>
                    </a:ext>
                  </a:extLst>
                </p14:cNvPr>
                <p14:cNvContentPartPr/>
                <p14:nvPr/>
              </p14:nvContentPartPr>
              <p14:xfrm>
                <a:off x="8718316" y="515422"/>
                <a:ext cx="56520" cy="1634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E1D982C-C6E3-87B8-DC66-0F407F7BF73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709676" y="506782"/>
                  <a:ext cx="74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09F8A1F-2193-2FE8-F3F7-8699F82FF7E2}"/>
                    </a:ext>
                  </a:extLst>
                </p14:cNvPr>
                <p14:cNvContentPartPr/>
                <p14:nvPr/>
              </p14:nvContentPartPr>
              <p14:xfrm>
                <a:off x="10767436" y="1740862"/>
                <a:ext cx="111960" cy="131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09F8A1F-2193-2FE8-F3F7-8699F82FF7E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58436" y="1732222"/>
                  <a:ext cx="129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2B16EC6-FC1A-2632-9B1E-50662D564EE0}"/>
                    </a:ext>
                  </a:extLst>
                </p14:cNvPr>
                <p14:cNvContentPartPr/>
                <p14:nvPr/>
              </p14:nvContentPartPr>
              <p14:xfrm>
                <a:off x="10763116" y="1769302"/>
                <a:ext cx="73080" cy="92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2B16EC6-FC1A-2632-9B1E-50662D564EE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54476" y="1760302"/>
                  <a:ext cx="90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52EAF80-1A35-C717-1FD4-85AE22C48668}"/>
                    </a:ext>
                  </a:extLst>
                </p14:cNvPr>
                <p14:cNvContentPartPr/>
                <p14:nvPr/>
              </p14:nvContentPartPr>
              <p14:xfrm>
                <a:off x="9135916" y="1889542"/>
                <a:ext cx="25200" cy="207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52EAF80-1A35-C717-1FD4-85AE22C4866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26916" y="1880542"/>
                  <a:ext cx="42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223481A-01CA-9F51-7EBB-B09743C7DC43}"/>
                    </a:ext>
                  </a:extLst>
                </p14:cNvPr>
                <p14:cNvContentPartPr/>
                <p14:nvPr/>
              </p14:nvContentPartPr>
              <p14:xfrm>
                <a:off x="9160756" y="1939582"/>
                <a:ext cx="1101600" cy="93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223481A-01CA-9F51-7EBB-B09743C7DC4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151756" y="1930582"/>
                  <a:ext cx="1119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2B338E4-BB4A-3EBE-CC30-4AD30F384303}"/>
                    </a:ext>
                  </a:extLst>
                </p14:cNvPr>
                <p14:cNvContentPartPr/>
                <p14:nvPr/>
              </p14:nvContentPartPr>
              <p14:xfrm>
                <a:off x="10292236" y="1888822"/>
                <a:ext cx="17640" cy="1155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2B338E4-BB4A-3EBE-CC30-4AD30F38430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83236" y="1880182"/>
                  <a:ext cx="35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25EB6FB-E352-3D4A-2B91-23801CCAF62F}"/>
                    </a:ext>
                  </a:extLst>
                </p14:cNvPr>
                <p14:cNvContentPartPr/>
                <p14:nvPr/>
              </p14:nvContentPartPr>
              <p14:xfrm>
                <a:off x="9652156" y="2145502"/>
                <a:ext cx="157320" cy="131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25EB6FB-E352-3D4A-2B91-23801CCAF62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43516" y="2136502"/>
                  <a:ext cx="174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222097F-322D-8FAD-4A4D-48E01A5555EB}"/>
                    </a:ext>
                  </a:extLst>
                </p14:cNvPr>
                <p14:cNvContentPartPr/>
                <p14:nvPr/>
              </p14:nvContentPartPr>
              <p14:xfrm>
                <a:off x="9638836" y="2123182"/>
                <a:ext cx="189720" cy="15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222097F-322D-8FAD-4A4D-48E01A5555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30196" y="2114542"/>
                  <a:ext cx="207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A4551B8-A0C5-BC15-EBBC-98049D690AF1}"/>
                    </a:ext>
                  </a:extLst>
                </p14:cNvPr>
                <p14:cNvContentPartPr/>
                <p14:nvPr/>
              </p14:nvContentPartPr>
              <p14:xfrm>
                <a:off x="8535796" y="770302"/>
                <a:ext cx="191160" cy="21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A4551B8-A0C5-BC15-EBBC-98049D690AF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26796" y="761662"/>
                  <a:ext cx="208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42D825B-E825-5AA2-D21A-EFAD4789715B}"/>
                    </a:ext>
                  </a:extLst>
                </p14:cNvPr>
                <p14:cNvContentPartPr/>
                <p14:nvPr/>
              </p14:nvContentPartPr>
              <p14:xfrm>
                <a:off x="8604196" y="815302"/>
                <a:ext cx="43560" cy="630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42D825B-E825-5AA2-D21A-EFAD4789715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95556" y="806302"/>
                  <a:ext cx="6120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D05F7AD-F986-4533-6EBE-3A00C1D682FA}"/>
                    </a:ext>
                  </a:extLst>
                </p14:cNvPr>
                <p14:cNvContentPartPr/>
                <p14:nvPr/>
              </p14:nvContentPartPr>
              <p14:xfrm>
                <a:off x="8506276" y="1492822"/>
                <a:ext cx="195840" cy="457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D05F7AD-F986-4533-6EBE-3A00C1D682F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97636" y="1483822"/>
                  <a:ext cx="213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1079CE9-BA91-51A4-9E38-908C9C9D1CCB}"/>
                    </a:ext>
                  </a:extLst>
                </p14:cNvPr>
                <p14:cNvContentPartPr/>
                <p14:nvPr/>
              </p14:nvContentPartPr>
              <p14:xfrm>
                <a:off x="8278396" y="1118782"/>
                <a:ext cx="117360" cy="48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1079CE9-BA91-51A4-9E38-908C9C9D1CC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69396" y="1109782"/>
                  <a:ext cx="135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5DA2346-9427-ABF1-184C-82B9B5A0C7EC}"/>
                    </a:ext>
                  </a:extLst>
                </p14:cNvPr>
                <p14:cNvContentPartPr/>
                <p14:nvPr/>
              </p14:nvContentPartPr>
              <p14:xfrm>
                <a:off x="8272996" y="1005022"/>
                <a:ext cx="181440" cy="257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5DA2346-9427-ABF1-184C-82B9B5A0C7E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64356" y="996382"/>
                  <a:ext cx="199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C74BCA8-6E6F-DDD3-E681-E35A20E0B82C}"/>
                    </a:ext>
                  </a:extLst>
                </p14:cNvPr>
                <p14:cNvContentPartPr/>
                <p14:nvPr/>
              </p14:nvContentPartPr>
              <p14:xfrm>
                <a:off x="7479556" y="668782"/>
                <a:ext cx="1709640" cy="3859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C74BCA8-6E6F-DDD3-E681-E35A20E0B82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70556" y="659782"/>
                  <a:ext cx="17272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0CB7182-621F-0F87-2AC4-2C4EBCFD0562}"/>
                    </a:ext>
                  </a:extLst>
                </p14:cNvPr>
                <p14:cNvContentPartPr/>
                <p14:nvPr/>
              </p14:nvContentPartPr>
              <p14:xfrm>
                <a:off x="9062116" y="1004662"/>
                <a:ext cx="291240" cy="1526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0CB7182-621F-0F87-2AC4-2C4EBCFD056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53116" y="995662"/>
                  <a:ext cx="308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1B7F18C-1945-FFEE-E617-FDBDACC56348}"/>
                    </a:ext>
                  </a:extLst>
                </p14:cNvPr>
                <p14:cNvContentPartPr/>
                <p14:nvPr/>
              </p14:nvContentPartPr>
              <p14:xfrm>
                <a:off x="5682796" y="612622"/>
                <a:ext cx="145800" cy="62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1B7F18C-1945-FFEE-E617-FDBDACC5634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74156" y="603622"/>
                  <a:ext cx="163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2326F84-EA38-A4BC-0A27-BA38F8C25914}"/>
                    </a:ext>
                  </a:extLst>
                </p14:cNvPr>
                <p14:cNvContentPartPr/>
                <p14:nvPr/>
              </p14:nvContentPartPr>
              <p14:xfrm>
                <a:off x="5770636" y="604342"/>
                <a:ext cx="56520" cy="182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2326F84-EA38-A4BC-0A27-BA38F8C2591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61636" y="595342"/>
                  <a:ext cx="74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AE27529-61EE-BAF8-AC9C-83B591FDDAF1}"/>
                    </a:ext>
                  </a:extLst>
                </p14:cNvPr>
                <p14:cNvContentPartPr/>
                <p14:nvPr/>
              </p14:nvContentPartPr>
              <p14:xfrm>
                <a:off x="6010036" y="635662"/>
                <a:ext cx="237240" cy="23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AE27529-61EE-BAF8-AC9C-83B591FDDAF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01036" y="627022"/>
                  <a:ext cx="254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2ADB75C-B583-E51C-140A-DA31ECE6923A}"/>
                    </a:ext>
                  </a:extLst>
                </p14:cNvPr>
                <p14:cNvContentPartPr/>
                <p14:nvPr/>
              </p14:nvContentPartPr>
              <p14:xfrm>
                <a:off x="6047836" y="714502"/>
                <a:ext cx="198000" cy="12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2ADB75C-B583-E51C-140A-DA31ECE6923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38836" y="705862"/>
                  <a:ext cx="21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C370D56-B2AF-0D01-D0B9-94408314C16C}"/>
                    </a:ext>
                  </a:extLst>
                </p14:cNvPr>
                <p14:cNvContentPartPr/>
                <p14:nvPr/>
              </p14:nvContentPartPr>
              <p14:xfrm>
                <a:off x="6519796" y="505342"/>
                <a:ext cx="124920" cy="128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C370D56-B2AF-0D01-D0B9-94408314C16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10796" y="496702"/>
                  <a:ext cx="142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4A8778D-3893-22EC-5490-C87EE5F6D170}"/>
                    </a:ext>
                  </a:extLst>
                </p14:cNvPr>
                <p14:cNvContentPartPr/>
                <p14:nvPr/>
              </p14:nvContentPartPr>
              <p14:xfrm>
                <a:off x="6562276" y="485182"/>
                <a:ext cx="160200" cy="7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4A8778D-3893-22EC-5490-C87EE5F6D17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53276" y="476182"/>
                  <a:ext cx="177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4E8A4FC-53FA-4020-7113-79AE5B3A614E}"/>
                    </a:ext>
                  </a:extLst>
                </p14:cNvPr>
                <p14:cNvContentPartPr/>
                <p14:nvPr/>
              </p14:nvContentPartPr>
              <p14:xfrm>
                <a:off x="6767476" y="476182"/>
                <a:ext cx="83880" cy="128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4E8A4FC-53FA-4020-7113-79AE5B3A614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58476" y="467542"/>
                  <a:ext cx="101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479810F-4916-01F0-993E-D9F63BA8B41F}"/>
                    </a:ext>
                  </a:extLst>
                </p14:cNvPr>
                <p14:cNvContentPartPr/>
                <p14:nvPr/>
              </p14:nvContentPartPr>
              <p14:xfrm>
                <a:off x="6349876" y="664102"/>
                <a:ext cx="846000" cy="36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479810F-4916-01F0-993E-D9F63BA8B41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41236" y="655102"/>
                  <a:ext cx="863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DD83B23-2642-D553-BBAC-420D08950C67}"/>
                    </a:ext>
                  </a:extLst>
                </p14:cNvPr>
                <p14:cNvContentPartPr/>
                <p14:nvPr/>
              </p14:nvContentPartPr>
              <p14:xfrm>
                <a:off x="6917596" y="478702"/>
                <a:ext cx="79560" cy="1184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DD83B23-2642-D553-BBAC-420D08950C6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08956" y="470062"/>
                  <a:ext cx="97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1515C55-BB85-E4C6-7C63-97C333BBCCF4}"/>
                    </a:ext>
                  </a:extLst>
                </p14:cNvPr>
                <p14:cNvContentPartPr/>
                <p14:nvPr/>
              </p14:nvContentPartPr>
              <p14:xfrm>
                <a:off x="6914356" y="498502"/>
                <a:ext cx="113400" cy="662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1515C55-BB85-E4C6-7C63-97C333BBCCF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905716" y="489502"/>
                  <a:ext cx="131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E2F57D0-DCEF-281E-04A8-1A0EF680990D}"/>
                    </a:ext>
                  </a:extLst>
                </p14:cNvPr>
                <p14:cNvContentPartPr/>
                <p14:nvPr/>
              </p14:nvContentPartPr>
              <p14:xfrm>
                <a:off x="9269116" y="1302022"/>
                <a:ext cx="46080" cy="403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E2F57D0-DCEF-281E-04A8-1A0EF680990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60476" y="1293382"/>
                  <a:ext cx="63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6E311CC-9355-02C1-3845-6055CB8A6B86}"/>
                    </a:ext>
                  </a:extLst>
                </p14:cNvPr>
                <p14:cNvContentPartPr/>
                <p14:nvPr/>
              </p14:nvContentPartPr>
              <p14:xfrm>
                <a:off x="9448036" y="1034902"/>
                <a:ext cx="84600" cy="741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6E311CC-9355-02C1-3845-6055CB8A6B8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39036" y="1026262"/>
                  <a:ext cx="102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45AAE6C-6910-245D-8684-6117DCDC95B1}"/>
                    </a:ext>
                  </a:extLst>
                </p14:cNvPr>
                <p14:cNvContentPartPr/>
                <p14:nvPr/>
              </p14:nvContentPartPr>
              <p14:xfrm>
                <a:off x="9724876" y="912142"/>
                <a:ext cx="56880" cy="27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45AAE6C-6910-245D-8684-6117DCDC95B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15876" y="903502"/>
                  <a:ext cx="74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0EF2345-BE0B-845B-1685-9EB54BF9882E}"/>
                    </a:ext>
                  </a:extLst>
                </p14:cNvPr>
                <p14:cNvContentPartPr/>
                <p14:nvPr/>
              </p14:nvContentPartPr>
              <p14:xfrm>
                <a:off x="9911716" y="788662"/>
                <a:ext cx="100080" cy="738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0EF2345-BE0B-845B-1685-9EB54BF9882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03076" y="780022"/>
                  <a:ext cx="117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DD35B41-72AB-BFB2-FBF4-ABABD34538C8}"/>
                    </a:ext>
                  </a:extLst>
                </p14:cNvPr>
                <p14:cNvContentPartPr/>
                <p14:nvPr/>
              </p14:nvContentPartPr>
              <p14:xfrm>
                <a:off x="3483556" y="1164502"/>
                <a:ext cx="390240" cy="1252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DD35B41-72AB-BFB2-FBF4-ABABD34538C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74556" y="1155862"/>
                  <a:ext cx="407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987E1C4-2E50-AD9E-6BF9-9360953169AC}"/>
                    </a:ext>
                  </a:extLst>
                </p14:cNvPr>
                <p14:cNvContentPartPr/>
                <p14:nvPr/>
              </p14:nvContentPartPr>
              <p14:xfrm>
                <a:off x="3803236" y="1118782"/>
                <a:ext cx="64800" cy="35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987E1C4-2E50-AD9E-6BF9-9360953169A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794236" y="1109782"/>
                  <a:ext cx="82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321C958-5A9E-D8D2-6457-4887E42598FB}"/>
                    </a:ext>
                  </a:extLst>
                </p14:cNvPr>
                <p14:cNvContentPartPr/>
                <p14:nvPr/>
              </p14:nvContentPartPr>
              <p14:xfrm>
                <a:off x="3902236" y="1115182"/>
                <a:ext cx="110520" cy="115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321C958-5A9E-D8D2-6457-4887E42598F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93236" y="1106182"/>
                  <a:ext cx="128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DB3CCE3-EF82-BF4C-E32B-ADFCEEEB1376}"/>
                    </a:ext>
                  </a:extLst>
                </p14:cNvPr>
                <p14:cNvContentPartPr/>
                <p14:nvPr/>
              </p14:nvContentPartPr>
              <p14:xfrm>
                <a:off x="4211836" y="1079542"/>
                <a:ext cx="130320" cy="1764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DB3CCE3-EF82-BF4C-E32B-ADFCEEEB137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03196" y="1070542"/>
                  <a:ext cx="147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91F2DFB-101C-96B0-53D1-B3DD851C7643}"/>
                    </a:ext>
                  </a:extLst>
                </p14:cNvPr>
                <p14:cNvContentPartPr/>
                <p14:nvPr/>
              </p14:nvContentPartPr>
              <p14:xfrm>
                <a:off x="4395076" y="1174942"/>
                <a:ext cx="164160" cy="69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91F2DFB-101C-96B0-53D1-B3DD851C764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386436" y="1165942"/>
                  <a:ext cx="181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81D5C2A-72F5-383A-EBA1-ABA4E1C9D37B}"/>
                    </a:ext>
                  </a:extLst>
                </p14:cNvPr>
                <p14:cNvContentPartPr/>
                <p14:nvPr/>
              </p14:nvContentPartPr>
              <p14:xfrm>
                <a:off x="260116" y="1220302"/>
                <a:ext cx="39240" cy="195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81D5C2A-72F5-383A-EBA1-ABA4E1C9D37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1116" y="1211302"/>
                  <a:ext cx="56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F4B3825-ED92-5A8B-B91A-6290E4CB65F1}"/>
                    </a:ext>
                  </a:extLst>
                </p14:cNvPr>
                <p14:cNvContentPartPr/>
                <p14:nvPr/>
              </p14:nvContentPartPr>
              <p14:xfrm>
                <a:off x="299356" y="1225702"/>
                <a:ext cx="113760" cy="160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F4B3825-ED92-5A8B-B91A-6290E4CB65F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0716" y="1217062"/>
                  <a:ext cx="131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D8C95E8-E561-451C-FF32-7ABC9283B289}"/>
                    </a:ext>
                  </a:extLst>
                </p14:cNvPr>
                <p14:cNvContentPartPr/>
                <p14:nvPr/>
              </p14:nvContentPartPr>
              <p14:xfrm>
                <a:off x="499876" y="1311022"/>
                <a:ext cx="136440" cy="92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D8C95E8-E561-451C-FF32-7ABC9283B28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0876" y="1302382"/>
                  <a:ext cx="154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20692FA-167A-744C-3484-BAC0216F6B06}"/>
                    </a:ext>
                  </a:extLst>
                </p14:cNvPr>
                <p14:cNvContentPartPr/>
                <p14:nvPr/>
              </p14:nvContentPartPr>
              <p14:xfrm>
                <a:off x="691396" y="1189702"/>
                <a:ext cx="149400" cy="198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20692FA-167A-744C-3484-BAC0216F6B0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2396" y="1180702"/>
                  <a:ext cx="167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ADBA4C8-9F73-B575-C6A6-9C65B5918C75}"/>
                    </a:ext>
                  </a:extLst>
                </p14:cNvPr>
                <p14:cNvContentPartPr/>
                <p14:nvPr/>
              </p14:nvContentPartPr>
              <p14:xfrm>
                <a:off x="642796" y="1250902"/>
                <a:ext cx="145440" cy="61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ADBA4C8-9F73-B575-C6A6-9C65B5918C7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33796" y="1241902"/>
                  <a:ext cx="163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B12C416-7F8B-4695-FFE5-D91FB3EB47F8}"/>
                    </a:ext>
                  </a:extLst>
                </p14:cNvPr>
                <p14:cNvContentPartPr/>
                <p14:nvPr/>
              </p14:nvContentPartPr>
              <p14:xfrm>
                <a:off x="871036" y="1275022"/>
                <a:ext cx="239400" cy="77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B12C416-7F8B-4695-FFE5-D91FB3EB47F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62036" y="1266382"/>
                  <a:ext cx="257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9524237-8AD6-46F6-152C-8F7B0EC399B8}"/>
                    </a:ext>
                  </a:extLst>
                </p14:cNvPr>
                <p14:cNvContentPartPr/>
                <p14:nvPr/>
              </p14:nvContentPartPr>
              <p14:xfrm>
                <a:off x="547396" y="1173862"/>
                <a:ext cx="60120" cy="13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9524237-8AD6-46F6-152C-8F7B0EC399B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8396" y="1165222"/>
                  <a:ext cx="77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FA3A4F5-B3DD-7A7B-6854-8B6C1E5A9BBE}"/>
                    </a:ext>
                  </a:extLst>
                </p14:cNvPr>
                <p14:cNvContentPartPr/>
                <p14:nvPr/>
              </p14:nvContentPartPr>
              <p14:xfrm>
                <a:off x="1198276" y="1267102"/>
                <a:ext cx="232200" cy="104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FA3A4F5-B3DD-7A7B-6854-8B6C1E5A9BB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89276" y="1258462"/>
                  <a:ext cx="249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7963679-EB4E-39E7-991D-51C4E8697634}"/>
                    </a:ext>
                  </a:extLst>
                </p14:cNvPr>
                <p14:cNvContentPartPr/>
                <p14:nvPr/>
              </p14:nvContentPartPr>
              <p14:xfrm>
                <a:off x="1473316" y="1217422"/>
                <a:ext cx="304200" cy="2728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7963679-EB4E-39E7-991D-51C4E869763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464316" y="1208782"/>
                  <a:ext cx="321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8E9F2F4-021C-223A-8A35-39128CED0011}"/>
                    </a:ext>
                  </a:extLst>
                </p14:cNvPr>
                <p14:cNvContentPartPr/>
                <p14:nvPr/>
              </p14:nvContentPartPr>
              <p14:xfrm>
                <a:off x="1798396" y="1196542"/>
                <a:ext cx="3960" cy="15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8E9F2F4-021C-223A-8A35-39128CED001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789756" y="1187902"/>
                  <a:ext cx="21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8185EDE-0D61-E904-B508-39094DC203B2}"/>
                    </a:ext>
                  </a:extLst>
                </p14:cNvPr>
                <p14:cNvContentPartPr/>
                <p14:nvPr/>
              </p14:nvContentPartPr>
              <p14:xfrm>
                <a:off x="1844476" y="1171702"/>
                <a:ext cx="290160" cy="1825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8185EDE-0D61-E904-B508-39094DC203B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835836" y="1163062"/>
                  <a:ext cx="307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98A2C62-3FA8-9A23-5D98-464B6BA0F637}"/>
                    </a:ext>
                  </a:extLst>
                </p14:cNvPr>
                <p14:cNvContentPartPr/>
                <p14:nvPr/>
              </p14:nvContentPartPr>
              <p14:xfrm>
                <a:off x="2083876" y="1312822"/>
                <a:ext cx="40680" cy="39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98A2C62-3FA8-9A23-5D98-464B6BA0F63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74876" y="1303822"/>
                  <a:ext cx="58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9824ABE-0E94-03D3-8E0E-35CD38C84574}"/>
                    </a:ext>
                  </a:extLst>
                </p14:cNvPr>
                <p14:cNvContentPartPr/>
                <p14:nvPr/>
              </p14:nvContentPartPr>
              <p14:xfrm>
                <a:off x="2167036" y="1169542"/>
                <a:ext cx="282240" cy="180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9824ABE-0E94-03D3-8E0E-35CD38C8457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58396" y="1160542"/>
                  <a:ext cx="299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C0683F2-FE80-D9F5-2575-A1CA4EF99C69}"/>
                    </a:ext>
                  </a:extLst>
                </p14:cNvPr>
                <p14:cNvContentPartPr/>
                <p14:nvPr/>
              </p14:nvContentPartPr>
              <p14:xfrm>
                <a:off x="2336236" y="1178542"/>
                <a:ext cx="210960" cy="1504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C0683F2-FE80-D9F5-2575-A1CA4EF99C6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27236" y="1169542"/>
                  <a:ext cx="228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5AACFC5-1245-8402-81D3-C07EB8F513B2}"/>
                    </a:ext>
                  </a:extLst>
                </p14:cNvPr>
                <p14:cNvContentPartPr/>
                <p14:nvPr/>
              </p14:nvContentPartPr>
              <p14:xfrm>
                <a:off x="2576716" y="1166662"/>
                <a:ext cx="178200" cy="1699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5AACFC5-1245-8402-81D3-C07EB8F513B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67716" y="1157662"/>
                  <a:ext cx="195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BA5CFD6-8FBC-1536-0D69-9AF23FD0620C}"/>
                    </a:ext>
                  </a:extLst>
                </p14:cNvPr>
                <p14:cNvContentPartPr/>
                <p14:nvPr/>
              </p14:nvContentPartPr>
              <p14:xfrm>
                <a:off x="2656276" y="1200502"/>
                <a:ext cx="639720" cy="1461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BA5CFD6-8FBC-1536-0D69-9AF23FD0620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647276" y="1191502"/>
                  <a:ext cx="657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BE841EC-80B7-8331-39E1-3FCD42E2B849}"/>
                    </a:ext>
                  </a:extLst>
                </p14:cNvPr>
                <p14:cNvContentPartPr/>
                <p14:nvPr/>
              </p14:nvContentPartPr>
              <p14:xfrm>
                <a:off x="1437676" y="1270342"/>
                <a:ext cx="26640" cy="1022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BE841EC-80B7-8331-39E1-3FCD42E2B84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428676" y="1261342"/>
                  <a:ext cx="44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E678C84-0314-E00C-1F17-12367F3792BD}"/>
                    </a:ext>
                  </a:extLst>
                </p14:cNvPr>
                <p14:cNvContentPartPr/>
                <p14:nvPr/>
              </p14:nvContentPartPr>
              <p14:xfrm>
                <a:off x="1438036" y="1160542"/>
                <a:ext cx="71640" cy="457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E678C84-0314-E00C-1F17-12367F3792B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429036" y="1151542"/>
                  <a:ext cx="89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652AFB2-4225-F992-8A33-930E63C677C4}"/>
                    </a:ext>
                  </a:extLst>
                </p14:cNvPr>
                <p14:cNvContentPartPr/>
                <p14:nvPr/>
              </p14:nvContentPartPr>
              <p14:xfrm>
                <a:off x="4576156" y="1169542"/>
                <a:ext cx="331200" cy="2037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652AFB2-4225-F992-8A33-930E63C677C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567156" y="1160542"/>
                  <a:ext cx="348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731359A-5C0E-F694-C39A-E102F136BDD4}"/>
                    </a:ext>
                  </a:extLst>
                </p14:cNvPr>
                <p14:cNvContentPartPr/>
                <p14:nvPr/>
              </p14:nvContentPartPr>
              <p14:xfrm>
                <a:off x="4856236" y="1064422"/>
                <a:ext cx="286560" cy="1641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731359A-5C0E-F694-C39A-E102F136BDD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847236" y="1055782"/>
                  <a:ext cx="304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4C76AFD-C5FC-84DC-0513-B76313C68693}"/>
                    </a:ext>
                  </a:extLst>
                </p14:cNvPr>
                <p14:cNvContentPartPr/>
                <p14:nvPr/>
              </p14:nvContentPartPr>
              <p14:xfrm>
                <a:off x="5144956" y="1075582"/>
                <a:ext cx="201600" cy="1548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4C76AFD-C5FC-84DC-0513-B76313C6869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36316" y="1066582"/>
                  <a:ext cx="219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167B79B-B067-51DE-75C1-7022771353E8}"/>
                    </a:ext>
                  </a:extLst>
                </p14:cNvPr>
                <p14:cNvContentPartPr/>
                <p14:nvPr/>
              </p14:nvContentPartPr>
              <p14:xfrm>
                <a:off x="4878556" y="985582"/>
                <a:ext cx="23400" cy="25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167B79B-B067-51DE-75C1-7022771353E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869556" y="976582"/>
                  <a:ext cx="41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F0626BF-97EC-2999-28D0-DD6BBC057C44}"/>
                    </a:ext>
                  </a:extLst>
                </p14:cNvPr>
                <p14:cNvContentPartPr/>
                <p14:nvPr/>
              </p14:nvContentPartPr>
              <p14:xfrm>
                <a:off x="5569036" y="1163782"/>
                <a:ext cx="263520" cy="71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F0626BF-97EC-2999-28D0-DD6BBC057C4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60036" y="1154782"/>
                  <a:ext cx="281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5021A21-DA5F-DDB5-A519-010BE43CB2A2}"/>
                    </a:ext>
                  </a:extLst>
                </p14:cNvPr>
                <p14:cNvContentPartPr/>
                <p14:nvPr/>
              </p14:nvContentPartPr>
              <p14:xfrm>
                <a:off x="5891956" y="1168822"/>
                <a:ext cx="77040" cy="802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5021A21-DA5F-DDB5-A519-010BE43CB2A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82956" y="1159822"/>
                  <a:ext cx="94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8CC81DB-427B-68D4-FB3F-00B4C8A30800}"/>
                    </a:ext>
                  </a:extLst>
                </p14:cNvPr>
                <p14:cNvContentPartPr/>
                <p14:nvPr/>
              </p14:nvContentPartPr>
              <p14:xfrm>
                <a:off x="6316036" y="798382"/>
                <a:ext cx="174600" cy="1915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8CC81DB-427B-68D4-FB3F-00B4C8A3080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307396" y="789382"/>
                  <a:ext cx="192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6A1255C-80C3-16FB-9975-56C6EA417663}"/>
                    </a:ext>
                  </a:extLst>
                </p14:cNvPr>
                <p14:cNvContentPartPr/>
                <p14:nvPr/>
              </p14:nvContentPartPr>
              <p14:xfrm>
                <a:off x="6562996" y="810622"/>
                <a:ext cx="95040" cy="1868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6A1255C-80C3-16FB-9975-56C6EA41766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54356" y="801622"/>
                  <a:ext cx="112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5B612C3-3FD7-D2AD-2CEB-16F0EB97B2EF}"/>
                    </a:ext>
                  </a:extLst>
                </p14:cNvPr>
                <p14:cNvContentPartPr/>
                <p14:nvPr/>
              </p14:nvContentPartPr>
              <p14:xfrm>
                <a:off x="6777196" y="854902"/>
                <a:ext cx="33840" cy="1353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5B612C3-3FD7-D2AD-2CEB-16F0EB97B2E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68556" y="846262"/>
                  <a:ext cx="51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6D20896-9332-FBEB-1E07-2D2B3FBFA6D7}"/>
                    </a:ext>
                  </a:extLst>
                </p14:cNvPr>
                <p14:cNvContentPartPr/>
                <p14:nvPr/>
              </p14:nvContentPartPr>
              <p14:xfrm>
                <a:off x="6718876" y="834382"/>
                <a:ext cx="375120" cy="1292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6D20896-9332-FBEB-1E07-2D2B3FBFA6D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10236" y="825382"/>
                  <a:ext cx="392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50DCD0C-D745-D838-EB5B-BD251F0F979E}"/>
                    </a:ext>
                  </a:extLst>
                </p14:cNvPr>
                <p14:cNvContentPartPr/>
                <p14:nvPr/>
              </p14:nvContentPartPr>
              <p14:xfrm>
                <a:off x="6959356" y="822142"/>
                <a:ext cx="148320" cy="126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50DCD0C-D745-D838-EB5B-BD251F0F979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950716" y="813142"/>
                  <a:ext cx="165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7977A18-99C4-B654-372E-CF17078E49FA}"/>
                    </a:ext>
                  </a:extLst>
                </p14:cNvPr>
                <p14:cNvContentPartPr/>
                <p14:nvPr/>
              </p14:nvContentPartPr>
              <p14:xfrm>
                <a:off x="6193996" y="1141102"/>
                <a:ext cx="495720" cy="1173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7977A18-99C4-B654-372E-CF17078E49F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85356" y="1132102"/>
                  <a:ext cx="513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4E5DE43-9302-AAD5-D7C9-9E394579A7B1}"/>
                    </a:ext>
                  </a:extLst>
                </p14:cNvPr>
                <p14:cNvContentPartPr/>
                <p14:nvPr/>
              </p14:nvContentPartPr>
              <p14:xfrm>
                <a:off x="6940276" y="1057222"/>
                <a:ext cx="195480" cy="2264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4E5DE43-9302-AAD5-D7C9-9E394579A7B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31636" y="1048582"/>
                  <a:ext cx="213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B7E7141-EA0F-2A20-D3DF-84C10555DF12}"/>
                    </a:ext>
                  </a:extLst>
                </p14:cNvPr>
                <p14:cNvContentPartPr/>
                <p14:nvPr/>
              </p14:nvContentPartPr>
              <p14:xfrm>
                <a:off x="7132876" y="1158742"/>
                <a:ext cx="65520" cy="954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B7E7141-EA0F-2A20-D3DF-84C10555DF1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124236" y="1150102"/>
                  <a:ext cx="83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65E0771-5F0B-CAD4-A75A-4B0C059CC68E}"/>
                    </a:ext>
                  </a:extLst>
                </p14:cNvPr>
                <p14:cNvContentPartPr/>
                <p14:nvPr/>
              </p14:nvContentPartPr>
              <p14:xfrm>
                <a:off x="7211356" y="1156942"/>
                <a:ext cx="148680" cy="2577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65E0771-5F0B-CAD4-A75A-4B0C059CC68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202716" y="1147942"/>
                  <a:ext cx="166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FC251C0-0AB0-F249-5335-4328A222BA99}"/>
                    </a:ext>
                  </a:extLst>
                </p14:cNvPr>
                <p14:cNvContentPartPr/>
                <p14:nvPr/>
              </p14:nvContentPartPr>
              <p14:xfrm>
                <a:off x="7393156" y="1169182"/>
                <a:ext cx="111600" cy="939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FC251C0-0AB0-F249-5335-4328A222BA9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84516" y="1160542"/>
                  <a:ext cx="129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188077C-2522-D280-0461-557E2016DA22}"/>
                    </a:ext>
                  </a:extLst>
                </p14:cNvPr>
                <p14:cNvContentPartPr/>
                <p14:nvPr/>
              </p14:nvContentPartPr>
              <p14:xfrm>
                <a:off x="7524916" y="1069102"/>
                <a:ext cx="101160" cy="1706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188077C-2522-D280-0461-557E2016DA2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16276" y="1060462"/>
                  <a:ext cx="118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396B3AB-A36C-FB7F-0E6A-2BAE312A5587}"/>
                    </a:ext>
                  </a:extLst>
                </p14:cNvPr>
                <p14:cNvContentPartPr/>
                <p14:nvPr/>
              </p14:nvContentPartPr>
              <p14:xfrm>
                <a:off x="7655596" y="1051462"/>
                <a:ext cx="100440" cy="185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396B3AB-A36C-FB7F-0E6A-2BAE312A558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646596" y="1042822"/>
                  <a:ext cx="118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E22EB3C-EA86-555A-3FF3-128D35913EF4}"/>
                    </a:ext>
                  </a:extLst>
                </p14:cNvPr>
                <p14:cNvContentPartPr/>
                <p14:nvPr/>
              </p14:nvContentPartPr>
              <p14:xfrm>
                <a:off x="7796356" y="1185382"/>
                <a:ext cx="20520" cy="1371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E22EB3C-EA86-555A-3FF3-128D35913EF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87356" y="1176382"/>
                  <a:ext cx="38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A7B2219-8231-8A11-DCB4-663A2610D78C}"/>
                    </a:ext>
                  </a:extLst>
                </p14:cNvPr>
                <p14:cNvContentPartPr/>
                <p14:nvPr/>
              </p14:nvContentPartPr>
              <p14:xfrm>
                <a:off x="202156" y="1561942"/>
                <a:ext cx="155520" cy="1378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A7B2219-8231-8A11-DCB4-663A2610D78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3156" y="1552942"/>
                  <a:ext cx="173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4529B49-9D3D-12A8-832A-15A0F3F02E6D}"/>
                    </a:ext>
                  </a:extLst>
                </p14:cNvPr>
                <p14:cNvContentPartPr/>
                <p14:nvPr/>
              </p14:nvContentPartPr>
              <p14:xfrm>
                <a:off x="397276" y="1610902"/>
                <a:ext cx="141480" cy="61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4529B49-9D3D-12A8-832A-15A0F3F02E6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88276" y="1601902"/>
                  <a:ext cx="159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3F17AA6-514E-D274-CE36-6941EB8BBC82}"/>
                    </a:ext>
                  </a:extLst>
                </p14:cNvPr>
                <p14:cNvContentPartPr/>
                <p14:nvPr/>
              </p14:nvContentPartPr>
              <p14:xfrm>
                <a:off x="524716" y="1548982"/>
                <a:ext cx="166320" cy="2001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3F17AA6-514E-D274-CE36-6941EB8BBC8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15716" y="1540342"/>
                  <a:ext cx="183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2D1B65B-2C78-6591-A7EC-F4A0F85EF3D0}"/>
                    </a:ext>
                  </a:extLst>
                </p14:cNvPr>
                <p14:cNvContentPartPr/>
                <p14:nvPr/>
              </p14:nvContentPartPr>
              <p14:xfrm>
                <a:off x="807316" y="1579222"/>
                <a:ext cx="266760" cy="2786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2D1B65B-2C78-6591-A7EC-F4A0F85EF3D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98676" y="1570222"/>
                  <a:ext cx="2844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8A5A718-4430-2EC1-384F-1C21D52F6896}"/>
                    </a:ext>
                  </a:extLst>
                </p14:cNvPr>
                <p14:cNvContentPartPr/>
                <p14:nvPr/>
              </p14:nvContentPartPr>
              <p14:xfrm>
                <a:off x="1019356" y="1445662"/>
                <a:ext cx="42120" cy="79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8A5A718-4430-2EC1-384F-1C21D52F689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10716" y="1437022"/>
                  <a:ext cx="59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266CBBC-5F92-59A2-2BCB-1ABB7D8449D9}"/>
                    </a:ext>
                  </a:extLst>
                </p14:cNvPr>
                <p14:cNvContentPartPr/>
                <p14:nvPr/>
              </p14:nvContentPartPr>
              <p14:xfrm>
                <a:off x="1107196" y="1543582"/>
                <a:ext cx="322560" cy="1101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266CBBC-5F92-59A2-2BCB-1ABB7D8449D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98556" y="1534582"/>
                  <a:ext cx="340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BC5A09E-5630-6926-EF54-FB1592000A27}"/>
                    </a:ext>
                  </a:extLst>
                </p14:cNvPr>
                <p14:cNvContentPartPr/>
                <p14:nvPr/>
              </p14:nvContentPartPr>
              <p14:xfrm>
                <a:off x="1683916" y="1510102"/>
                <a:ext cx="37080" cy="1407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BC5A09E-5630-6926-EF54-FB1592000A2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675276" y="1501462"/>
                  <a:ext cx="54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C06061D-0D8D-C851-CB20-6DCF64711854}"/>
                    </a:ext>
                  </a:extLst>
                </p14:cNvPr>
                <p14:cNvContentPartPr/>
                <p14:nvPr/>
              </p14:nvContentPartPr>
              <p14:xfrm>
                <a:off x="1640716" y="1474462"/>
                <a:ext cx="156240" cy="127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C06061D-0D8D-C851-CB20-6DCF6471185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631716" y="1465822"/>
                  <a:ext cx="173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B8F69B7-7DCF-8893-ACB2-071FD8427B10}"/>
                    </a:ext>
                  </a:extLst>
                </p14:cNvPr>
                <p14:cNvContentPartPr/>
                <p14:nvPr/>
              </p14:nvContentPartPr>
              <p14:xfrm>
                <a:off x="1804516" y="1586782"/>
                <a:ext cx="223200" cy="558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B8F69B7-7DCF-8893-ACB2-071FD8427B1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95876" y="1577782"/>
                  <a:ext cx="240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C0C192C-153C-F12D-98D3-F4A0A3406612}"/>
                    </a:ext>
                  </a:extLst>
                </p14:cNvPr>
                <p14:cNvContentPartPr/>
                <p14:nvPr/>
              </p14:nvContentPartPr>
              <p14:xfrm>
                <a:off x="2087116" y="1480942"/>
                <a:ext cx="201960" cy="174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C0C192C-153C-F12D-98D3-F4A0A340661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078476" y="1471942"/>
                  <a:ext cx="219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4E59468-1415-37DD-2538-397C186ECA96}"/>
                    </a:ext>
                  </a:extLst>
                </p14:cNvPr>
                <p14:cNvContentPartPr/>
                <p14:nvPr/>
              </p14:nvContentPartPr>
              <p14:xfrm>
                <a:off x="2455756" y="1456102"/>
                <a:ext cx="403200" cy="3520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4E59468-1415-37DD-2538-397C186ECA9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46756" y="1447102"/>
                  <a:ext cx="4208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4B9F74D-2171-5131-79DC-85A5DDB279CA}"/>
                    </a:ext>
                  </a:extLst>
                </p14:cNvPr>
                <p14:cNvContentPartPr/>
                <p14:nvPr/>
              </p14:nvContentPartPr>
              <p14:xfrm>
                <a:off x="3028876" y="1480942"/>
                <a:ext cx="372960" cy="1587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4B9F74D-2171-5131-79DC-85A5DDB279C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019876" y="1471942"/>
                  <a:ext cx="390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3333DA4-B12A-FFD4-C79C-89F058C2384F}"/>
                    </a:ext>
                  </a:extLst>
                </p14:cNvPr>
                <p14:cNvContentPartPr/>
                <p14:nvPr/>
              </p14:nvContentPartPr>
              <p14:xfrm>
                <a:off x="3586516" y="1429102"/>
                <a:ext cx="193320" cy="1940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3333DA4-B12A-FFD4-C79C-89F058C2384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577516" y="1420462"/>
                  <a:ext cx="210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1FBD957-EE34-8B73-80A4-62E02B89052D}"/>
                    </a:ext>
                  </a:extLst>
                </p14:cNvPr>
                <p14:cNvContentPartPr/>
                <p14:nvPr/>
              </p14:nvContentPartPr>
              <p14:xfrm>
                <a:off x="3695956" y="1567702"/>
                <a:ext cx="96840" cy="684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1FBD957-EE34-8B73-80A4-62E02B89052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686956" y="1558702"/>
                  <a:ext cx="114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53337A1-DA3E-DF10-5050-4957307E7E71}"/>
                    </a:ext>
                  </a:extLst>
                </p14:cNvPr>
                <p14:cNvContentPartPr/>
                <p14:nvPr/>
              </p14:nvContentPartPr>
              <p14:xfrm>
                <a:off x="3783076" y="1564822"/>
                <a:ext cx="243000" cy="781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53337A1-DA3E-DF10-5050-4957307E7E7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774076" y="1556182"/>
                  <a:ext cx="260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8D440A4-8F26-E314-D2CB-1358A202971F}"/>
                    </a:ext>
                  </a:extLst>
                </p14:cNvPr>
                <p14:cNvContentPartPr/>
                <p14:nvPr/>
              </p14:nvContentPartPr>
              <p14:xfrm>
                <a:off x="4039036" y="1446742"/>
                <a:ext cx="227160" cy="1814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8D440A4-8F26-E314-D2CB-1358A202971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030036" y="1438102"/>
                  <a:ext cx="244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ABC9DDF-B319-33B9-F780-BECAA6812EEE}"/>
                    </a:ext>
                  </a:extLst>
                </p14:cNvPr>
                <p14:cNvContentPartPr/>
                <p14:nvPr/>
              </p14:nvContentPartPr>
              <p14:xfrm>
                <a:off x="4319476" y="1565542"/>
                <a:ext cx="168480" cy="655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ABC9DDF-B319-33B9-F780-BECAA6812EE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310836" y="1556902"/>
                  <a:ext cx="186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5A3E84E-7445-42F4-367B-83FC6C56A8B4}"/>
                    </a:ext>
                  </a:extLst>
                </p14:cNvPr>
                <p14:cNvContentPartPr/>
                <p14:nvPr/>
              </p14:nvContentPartPr>
              <p14:xfrm>
                <a:off x="4493356" y="1420822"/>
                <a:ext cx="231120" cy="2066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5A3E84E-7445-42F4-367B-83FC6C56A8B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84356" y="1411822"/>
                  <a:ext cx="248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6FDE2DA-9C5D-F0E3-E84C-3993A16A46B8}"/>
                    </a:ext>
                  </a:extLst>
                </p14:cNvPr>
                <p14:cNvContentPartPr/>
                <p14:nvPr/>
              </p14:nvContentPartPr>
              <p14:xfrm>
                <a:off x="4828516" y="1403182"/>
                <a:ext cx="154080" cy="1918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6FDE2DA-9C5D-F0E3-E84C-3993A16A46B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819876" y="1394182"/>
                  <a:ext cx="171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1DB3FB7-7178-315C-3B9D-C8F4A099EDAE}"/>
                    </a:ext>
                  </a:extLst>
                </p14:cNvPr>
                <p14:cNvContentPartPr/>
                <p14:nvPr/>
              </p14:nvContentPartPr>
              <p14:xfrm>
                <a:off x="4912396" y="1496422"/>
                <a:ext cx="86400" cy="1090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1DB3FB7-7178-315C-3B9D-C8F4A099EDA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03756" y="1487422"/>
                  <a:ext cx="104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22B704E-C63F-BE1D-6CC6-6CA7DF00098B}"/>
                    </a:ext>
                  </a:extLst>
                </p14:cNvPr>
                <p14:cNvContentPartPr/>
                <p14:nvPr/>
              </p14:nvContentPartPr>
              <p14:xfrm>
                <a:off x="5025076" y="1502182"/>
                <a:ext cx="573480" cy="1306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22B704E-C63F-BE1D-6CC6-6CA7DF00098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016076" y="1493182"/>
                  <a:ext cx="591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F0B8781-57C7-49DD-6470-6D27EBB8537E}"/>
                    </a:ext>
                  </a:extLst>
                </p14:cNvPr>
                <p14:cNvContentPartPr/>
                <p14:nvPr/>
              </p14:nvContentPartPr>
              <p14:xfrm>
                <a:off x="5817436" y="1433422"/>
                <a:ext cx="190800" cy="1756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F0B8781-57C7-49DD-6470-6D27EBB8537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808436" y="1424782"/>
                  <a:ext cx="208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0A5CEA0-9078-90C3-D530-8979FC4427BD}"/>
                    </a:ext>
                  </a:extLst>
                </p14:cNvPr>
                <p14:cNvContentPartPr/>
                <p14:nvPr/>
              </p14:nvContentPartPr>
              <p14:xfrm>
                <a:off x="6029476" y="1501822"/>
                <a:ext cx="192240" cy="1054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0A5CEA0-9078-90C3-D530-8979FC4427B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020836" y="1493182"/>
                  <a:ext cx="209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85394C6-A5F1-7D1C-50D0-E30B711BC1B0}"/>
                    </a:ext>
                  </a:extLst>
                </p14:cNvPr>
                <p14:cNvContentPartPr/>
                <p14:nvPr/>
              </p14:nvContentPartPr>
              <p14:xfrm>
                <a:off x="6521956" y="1439542"/>
                <a:ext cx="191160" cy="1958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85394C6-A5F1-7D1C-50D0-E30B711BC1B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512956" y="1430542"/>
                  <a:ext cx="208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2E98228-2F47-C192-0DAE-8A6B43076B2E}"/>
                    </a:ext>
                  </a:extLst>
                </p14:cNvPr>
                <p14:cNvContentPartPr/>
                <p14:nvPr/>
              </p14:nvContentPartPr>
              <p14:xfrm>
                <a:off x="6705916" y="1434862"/>
                <a:ext cx="129960" cy="1476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2E98228-2F47-C192-0DAE-8A6B43076B2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696916" y="1426222"/>
                  <a:ext cx="147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470A110-AEE2-AC49-C6A1-DF629B29D5DA}"/>
                    </a:ext>
                  </a:extLst>
                </p14:cNvPr>
                <p14:cNvContentPartPr/>
                <p14:nvPr/>
              </p14:nvContentPartPr>
              <p14:xfrm>
                <a:off x="6859996" y="1487062"/>
                <a:ext cx="80640" cy="1206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470A110-AEE2-AC49-C6A1-DF629B29D5D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850996" y="1478062"/>
                  <a:ext cx="98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16484C5-863D-8F5C-B1B2-D982030A7652}"/>
                    </a:ext>
                  </a:extLst>
                </p14:cNvPr>
                <p14:cNvContentPartPr/>
                <p14:nvPr/>
              </p14:nvContentPartPr>
              <p14:xfrm>
                <a:off x="6988516" y="1424062"/>
                <a:ext cx="158760" cy="187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16484C5-863D-8F5C-B1B2-D982030A765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979516" y="1415062"/>
                  <a:ext cx="176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7CA0E01-411C-B02B-DD62-C2E765D16F8C}"/>
                    </a:ext>
                  </a:extLst>
                </p14:cNvPr>
                <p14:cNvContentPartPr/>
                <p14:nvPr/>
              </p14:nvContentPartPr>
              <p14:xfrm>
                <a:off x="7149076" y="1522702"/>
                <a:ext cx="113040" cy="85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7CA0E01-411C-B02B-DD62-C2E765D16F8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140436" y="1514062"/>
                  <a:ext cx="130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E75B49E-E344-07F1-B3EE-22F0975B9700}"/>
                    </a:ext>
                  </a:extLst>
                </p14:cNvPr>
                <p14:cNvContentPartPr/>
                <p14:nvPr/>
              </p14:nvContentPartPr>
              <p14:xfrm>
                <a:off x="7323676" y="1408582"/>
                <a:ext cx="214920" cy="2012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E75B49E-E344-07F1-B3EE-22F0975B970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314676" y="1399942"/>
                  <a:ext cx="232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F82C35F-02C0-6037-C7F2-81A7DD8CC140}"/>
                    </a:ext>
                  </a:extLst>
                </p14:cNvPr>
                <p14:cNvContentPartPr/>
                <p14:nvPr/>
              </p14:nvContentPartPr>
              <p14:xfrm>
                <a:off x="7539316" y="1421542"/>
                <a:ext cx="24480" cy="417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F82C35F-02C0-6037-C7F2-81A7DD8CC14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30676" y="1412542"/>
                  <a:ext cx="42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C9DF169-B4B4-B739-3F9D-D0FFB090A8C1}"/>
                    </a:ext>
                  </a:extLst>
                </p14:cNvPr>
                <p14:cNvContentPartPr/>
                <p14:nvPr/>
              </p14:nvContentPartPr>
              <p14:xfrm>
                <a:off x="7594396" y="1491742"/>
                <a:ext cx="199080" cy="835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C9DF169-B4B4-B739-3F9D-D0FFB090A8C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85396" y="1482742"/>
                  <a:ext cx="216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70A5786-0D5E-4D8B-5590-8B15EF16F62B}"/>
                    </a:ext>
                  </a:extLst>
                </p14:cNvPr>
                <p14:cNvContentPartPr/>
                <p14:nvPr/>
              </p14:nvContentPartPr>
              <p14:xfrm>
                <a:off x="235276" y="1890262"/>
                <a:ext cx="351000" cy="1436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70A5786-0D5E-4D8B-5590-8B15EF16F62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6636" y="1881622"/>
                  <a:ext cx="368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51C3A39-7A9D-3446-2DDB-1F09EA889330}"/>
                    </a:ext>
                  </a:extLst>
                </p14:cNvPr>
                <p14:cNvContentPartPr/>
                <p14:nvPr/>
              </p14:nvContentPartPr>
              <p14:xfrm>
                <a:off x="498076" y="1860742"/>
                <a:ext cx="17280" cy="194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51C3A39-7A9D-3446-2DDB-1F09EA88933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89436" y="1851742"/>
                  <a:ext cx="34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3A5CA08-98DB-5430-F3B6-2E87AD49D1AE}"/>
                    </a:ext>
                  </a:extLst>
                </p14:cNvPr>
                <p14:cNvContentPartPr/>
                <p14:nvPr/>
              </p14:nvContentPartPr>
              <p14:xfrm>
                <a:off x="954556" y="1844182"/>
                <a:ext cx="159120" cy="1800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3A5CA08-98DB-5430-F3B6-2E87AD49D1A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45556" y="1835182"/>
                  <a:ext cx="176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02BE2F38-924B-5F6E-9150-E73150BAFC90}"/>
                    </a:ext>
                  </a:extLst>
                </p14:cNvPr>
                <p14:cNvContentPartPr/>
                <p14:nvPr/>
              </p14:nvContentPartPr>
              <p14:xfrm>
                <a:off x="1159396" y="1897822"/>
                <a:ext cx="160920" cy="1094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02BE2F38-924B-5F6E-9150-E73150BAFC9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50396" y="1888822"/>
                  <a:ext cx="178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113C1DB-0468-1E78-983F-8F0A4C5443AC}"/>
                    </a:ext>
                  </a:extLst>
                </p14:cNvPr>
                <p14:cNvContentPartPr/>
                <p14:nvPr/>
              </p14:nvContentPartPr>
              <p14:xfrm>
                <a:off x="1336156" y="1781542"/>
                <a:ext cx="179640" cy="1904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113C1DB-0468-1E78-983F-8F0A4C5443A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327516" y="1772902"/>
                  <a:ext cx="197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DF4CAFF-8EBD-5922-F818-1C16E9479E7A}"/>
                    </a:ext>
                  </a:extLst>
                </p14:cNvPr>
                <p14:cNvContentPartPr/>
                <p14:nvPr/>
              </p14:nvContentPartPr>
              <p14:xfrm>
                <a:off x="1326436" y="1861102"/>
                <a:ext cx="131400" cy="147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DF4CAFF-8EBD-5922-F818-1C16E9479E7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317436" y="1852462"/>
                  <a:ext cx="149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408BFEA-F17E-D301-3DE0-806C05D9AE4C}"/>
                    </a:ext>
                  </a:extLst>
                </p14:cNvPr>
                <p14:cNvContentPartPr/>
                <p14:nvPr/>
              </p14:nvContentPartPr>
              <p14:xfrm>
                <a:off x="1545676" y="1876942"/>
                <a:ext cx="234720" cy="597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408BFEA-F17E-D301-3DE0-806C05D9AE4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537036" y="1867942"/>
                  <a:ext cx="252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654527F-AD98-C296-D7D0-3DEAB2981021}"/>
                    </a:ext>
                  </a:extLst>
                </p14:cNvPr>
                <p14:cNvContentPartPr/>
                <p14:nvPr/>
              </p14:nvContentPartPr>
              <p14:xfrm>
                <a:off x="1795876" y="1876582"/>
                <a:ext cx="133200" cy="2131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654527F-AD98-C296-D7D0-3DEAB298102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786876" y="1867942"/>
                  <a:ext cx="150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3E909CD-AC5D-F1D0-03D2-99A8DAE45D5D}"/>
                    </a:ext>
                  </a:extLst>
                </p14:cNvPr>
                <p14:cNvContentPartPr/>
                <p14:nvPr/>
              </p14:nvContentPartPr>
              <p14:xfrm>
                <a:off x="1969036" y="1879102"/>
                <a:ext cx="139680" cy="792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3E909CD-AC5D-F1D0-03D2-99A8DAE45D5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960396" y="1870102"/>
                  <a:ext cx="157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7D67F89-2D4C-1A63-5D63-25AF646A1098}"/>
                    </a:ext>
                  </a:extLst>
                </p14:cNvPr>
                <p14:cNvContentPartPr/>
                <p14:nvPr/>
              </p14:nvContentPartPr>
              <p14:xfrm>
                <a:off x="2136076" y="1863982"/>
                <a:ext cx="293040" cy="878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7D67F89-2D4C-1A63-5D63-25AF646A109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127076" y="1855342"/>
                  <a:ext cx="310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1410372-DC76-CA2C-A8D9-D3BF2AAEF516}"/>
                    </a:ext>
                  </a:extLst>
                </p14:cNvPr>
                <p14:cNvContentPartPr/>
                <p14:nvPr/>
              </p14:nvContentPartPr>
              <p14:xfrm>
                <a:off x="2796676" y="1807822"/>
                <a:ext cx="84600" cy="1922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1410372-DC76-CA2C-A8D9-D3BF2AAEF51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788036" y="1799182"/>
                  <a:ext cx="102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1D62FE0-0095-FC4C-CDBA-268B907B488D}"/>
                    </a:ext>
                  </a:extLst>
                </p14:cNvPr>
                <p14:cNvContentPartPr/>
                <p14:nvPr/>
              </p14:nvContentPartPr>
              <p14:xfrm>
                <a:off x="3000076" y="1854982"/>
                <a:ext cx="123120" cy="889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1D62FE0-0095-FC4C-CDBA-268B907B488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991076" y="1846342"/>
                  <a:ext cx="140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21421BE-8202-60C4-0B89-FB10A25EDFF1}"/>
                    </a:ext>
                  </a:extLst>
                </p14:cNvPr>
                <p14:cNvContentPartPr/>
                <p14:nvPr/>
              </p14:nvContentPartPr>
              <p14:xfrm>
                <a:off x="3182956" y="1914742"/>
                <a:ext cx="73800" cy="936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21421BE-8202-60C4-0B89-FB10A25EDFF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173956" y="1906102"/>
                  <a:ext cx="91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177A31F-970F-62CE-E956-E30281C05C39}"/>
                    </a:ext>
                  </a:extLst>
                </p14:cNvPr>
                <p14:cNvContentPartPr/>
                <p14:nvPr/>
              </p14:nvContentPartPr>
              <p14:xfrm>
                <a:off x="3225076" y="1899982"/>
                <a:ext cx="66960" cy="1375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177A31F-970F-62CE-E956-E30281C05C3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216436" y="1890982"/>
                  <a:ext cx="84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DBBF0B5-5DF9-8738-3C59-21EB8290E46D}"/>
                    </a:ext>
                  </a:extLst>
                </p14:cNvPr>
                <p14:cNvContentPartPr/>
                <p14:nvPr/>
              </p14:nvContentPartPr>
              <p14:xfrm>
                <a:off x="3448276" y="1916902"/>
                <a:ext cx="16920" cy="1386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DBBF0B5-5DF9-8738-3C59-21EB8290E46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439276" y="1907902"/>
                  <a:ext cx="34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F10B4AF-831E-BE02-B9F7-C1385A90109C}"/>
                    </a:ext>
                  </a:extLst>
                </p14:cNvPr>
                <p14:cNvContentPartPr/>
                <p14:nvPr/>
              </p14:nvContentPartPr>
              <p14:xfrm>
                <a:off x="3602716" y="1829782"/>
                <a:ext cx="171000" cy="1126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F10B4AF-831E-BE02-B9F7-C1385A90109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594076" y="1820782"/>
                  <a:ext cx="188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128B4D7-D8BA-B01B-8680-6256EC278B43}"/>
                    </a:ext>
                  </a:extLst>
                </p14:cNvPr>
                <p14:cNvContentPartPr/>
                <p14:nvPr/>
              </p14:nvContentPartPr>
              <p14:xfrm>
                <a:off x="3840316" y="1931662"/>
                <a:ext cx="36000" cy="1281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128B4D7-D8BA-B01B-8680-6256EC278B4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831316" y="1923022"/>
                  <a:ext cx="53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3C8EB74-26C7-C878-0915-651E6F651628}"/>
                    </a:ext>
                  </a:extLst>
                </p14:cNvPr>
                <p14:cNvContentPartPr/>
                <p14:nvPr/>
              </p14:nvContentPartPr>
              <p14:xfrm>
                <a:off x="3811516" y="1887382"/>
                <a:ext cx="147960" cy="2048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3C8EB74-26C7-C878-0915-651E6F65162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802516" y="1878382"/>
                  <a:ext cx="165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CA88A49-555F-ECDF-C014-D525B591BC2E}"/>
                    </a:ext>
                  </a:extLst>
                </p14:cNvPr>
                <p14:cNvContentPartPr/>
                <p14:nvPr/>
              </p14:nvContentPartPr>
              <p14:xfrm>
                <a:off x="4037236" y="1803502"/>
                <a:ext cx="71640" cy="2696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CA88A49-555F-ECDF-C014-D525B591BC2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028596" y="1794502"/>
                  <a:ext cx="89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AD8811C-F0DA-F26F-87AC-7694C6CAE63F}"/>
                    </a:ext>
                  </a:extLst>
                </p14:cNvPr>
                <p14:cNvContentPartPr/>
                <p14:nvPr/>
              </p14:nvContentPartPr>
              <p14:xfrm>
                <a:off x="4379236" y="1839502"/>
                <a:ext cx="340560" cy="1213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AD8811C-F0DA-F26F-87AC-7694C6CAE63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370236" y="1830862"/>
                  <a:ext cx="358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32D7CCA-083B-9EF6-CA81-9EA5A4F5B491}"/>
                    </a:ext>
                  </a:extLst>
                </p14:cNvPr>
                <p14:cNvContentPartPr/>
                <p14:nvPr/>
              </p14:nvContentPartPr>
              <p14:xfrm>
                <a:off x="4777036" y="1859662"/>
                <a:ext cx="227880" cy="813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32D7CCA-083B-9EF6-CA81-9EA5A4F5B49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768036" y="1851022"/>
                  <a:ext cx="245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04748F3-AE8A-ADD6-74D4-A8CB334E5ED2}"/>
                    </a:ext>
                  </a:extLst>
                </p14:cNvPr>
                <p14:cNvContentPartPr/>
                <p14:nvPr/>
              </p14:nvContentPartPr>
              <p14:xfrm>
                <a:off x="5065036" y="1771462"/>
                <a:ext cx="160920" cy="1663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04748F3-AE8A-ADD6-74D4-A8CB334E5ED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56036" y="1762822"/>
                  <a:ext cx="178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CF67589-3FA7-18A4-F917-8CCDB9A8C779}"/>
                    </a:ext>
                  </a:extLst>
                </p14:cNvPr>
                <p14:cNvContentPartPr/>
                <p14:nvPr/>
              </p14:nvContentPartPr>
              <p14:xfrm>
                <a:off x="5265196" y="1870822"/>
                <a:ext cx="138240" cy="630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CF67589-3FA7-18A4-F917-8CCDB9A8C77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256196" y="1862182"/>
                  <a:ext cx="155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A94943F-63C0-FA8A-26AC-F502CF71F1CE}"/>
                    </a:ext>
                  </a:extLst>
                </p14:cNvPr>
                <p14:cNvContentPartPr/>
                <p14:nvPr/>
              </p14:nvContentPartPr>
              <p14:xfrm>
                <a:off x="5479036" y="1850302"/>
                <a:ext cx="116280" cy="828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A94943F-63C0-FA8A-26AC-F502CF71F1C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470396" y="1841302"/>
                  <a:ext cx="133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B4537E5-18DE-72C8-07B2-1E01125ECD41}"/>
                    </a:ext>
                  </a:extLst>
                </p14:cNvPr>
                <p14:cNvContentPartPr/>
                <p14:nvPr/>
              </p14:nvContentPartPr>
              <p14:xfrm>
                <a:off x="5640316" y="1717102"/>
                <a:ext cx="126000" cy="2361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B4537E5-18DE-72C8-07B2-1E01125ECD4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631676" y="1708462"/>
                  <a:ext cx="143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AE6EC30-C00B-4D27-4C21-17F7C44A7441}"/>
                    </a:ext>
                  </a:extLst>
                </p14:cNvPr>
                <p14:cNvContentPartPr/>
                <p14:nvPr/>
              </p14:nvContentPartPr>
              <p14:xfrm>
                <a:off x="9278116" y="1321462"/>
                <a:ext cx="48600" cy="352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AE6EC30-C00B-4D27-4C21-17F7C44A744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269476" y="1312462"/>
                  <a:ext cx="66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2F16230-4945-4A59-96D3-59B9B0667F72}"/>
                    </a:ext>
                  </a:extLst>
                </p14:cNvPr>
                <p14:cNvContentPartPr/>
                <p14:nvPr/>
              </p14:nvContentPartPr>
              <p14:xfrm>
                <a:off x="9210076" y="1264222"/>
                <a:ext cx="123840" cy="972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2F16230-4945-4A59-96D3-59B9B0667F7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201436" y="1255582"/>
                  <a:ext cx="141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7DFB7F8-3A24-C27D-6246-CAF4EF0FF005}"/>
                    </a:ext>
                  </a:extLst>
                </p14:cNvPr>
                <p14:cNvContentPartPr/>
                <p14:nvPr/>
              </p14:nvContentPartPr>
              <p14:xfrm>
                <a:off x="9234916" y="1338382"/>
                <a:ext cx="43200" cy="2390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7DFB7F8-3A24-C27D-6246-CAF4EF0FF00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225916" y="1329742"/>
                  <a:ext cx="608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E0D16CF-C7E9-CED6-CA4A-7D69B3D0F282}"/>
                    </a:ext>
                  </a:extLst>
                </p14:cNvPr>
                <p14:cNvContentPartPr/>
                <p14:nvPr/>
              </p14:nvContentPartPr>
              <p14:xfrm>
                <a:off x="8942596" y="1306342"/>
                <a:ext cx="304920" cy="334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E0D16CF-C7E9-CED6-CA4A-7D69B3D0F28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933596" y="1297702"/>
                  <a:ext cx="322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8A8D112-F271-DBB3-0B30-A89671726237}"/>
                    </a:ext>
                  </a:extLst>
                </p14:cNvPr>
                <p14:cNvContentPartPr/>
                <p14:nvPr/>
              </p14:nvContentPartPr>
              <p14:xfrm>
                <a:off x="9059596" y="2398582"/>
                <a:ext cx="63360" cy="14223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8A8D112-F271-DBB3-0B30-A8967172623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050596" y="2389942"/>
                  <a:ext cx="81000" cy="14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6D5C6A6-2534-31AE-5184-0E371BAB7BED}"/>
                    </a:ext>
                  </a:extLst>
                </p14:cNvPr>
                <p14:cNvContentPartPr/>
                <p14:nvPr/>
              </p14:nvContentPartPr>
              <p14:xfrm>
                <a:off x="8975716" y="3599542"/>
                <a:ext cx="2095920" cy="1821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6D5C6A6-2534-31AE-5184-0E371BAB7BE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967076" y="3590542"/>
                  <a:ext cx="2113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5AF172B-C98B-323C-5B85-1575A96563FD}"/>
                    </a:ext>
                  </a:extLst>
                </p14:cNvPr>
                <p14:cNvContentPartPr/>
                <p14:nvPr/>
              </p14:nvContentPartPr>
              <p14:xfrm>
                <a:off x="11018716" y="3479302"/>
                <a:ext cx="353880" cy="3387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5AF172B-C98B-323C-5B85-1575A96563F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009716" y="3470302"/>
                  <a:ext cx="371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46852B0-8204-2987-CE62-6244DC2B28B4}"/>
                    </a:ext>
                  </a:extLst>
                </p14:cNvPr>
                <p14:cNvContentPartPr/>
                <p14:nvPr/>
              </p14:nvContentPartPr>
              <p14:xfrm>
                <a:off x="8866636" y="2289502"/>
                <a:ext cx="269280" cy="2386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46852B0-8204-2987-CE62-6244DC2B28B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857996" y="2280862"/>
                  <a:ext cx="286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604BD11-2535-D047-A410-229024D02A59}"/>
                    </a:ext>
                  </a:extLst>
                </p14:cNvPr>
                <p14:cNvContentPartPr/>
                <p14:nvPr/>
              </p14:nvContentPartPr>
              <p14:xfrm>
                <a:off x="8517796" y="2269342"/>
                <a:ext cx="149400" cy="1159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604BD11-2535-D047-A410-229024D02A5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508796" y="2260342"/>
                  <a:ext cx="167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B8EFE97-089F-5D21-5B73-5FBCB382C3EB}"/>
                    </a:ext>
                  </a:extLst>
                </p14:cNvPr>
                <p14:cNvContentPartPr/>
                <p14:nvPr/>
              </p14:nvContentPartPr>
              <p14:xfrm>
                <a:off x="8726596" y="2330182"/>
                <a:ext cx="9000" cy="1170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B8EFE97-089F-5D21-5B73-5FBCB382C3E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717956" y="2321182"/>
                  <a:ext cx="26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CAB4FF0-FFBD-41E6-B6D4-59E81843B75D}"/>
                    </a:ext>
                  </a:extLst>
                </p14:cNvPr>
                <p14:cNvContentPartPr/>
                <p14:nvPr/>
              </p14:nvContentPartPr>
              <p14:xfrm>
                <a:off x="8668636" y="2294182"/>
                <a:ext cx="117360" cy="1764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CAB4FF0-FFBD-41E6-B6D4-59E81843B75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659636" y="2285182"/>
                  <a:ext cx="135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63F0CF6D-EE12-509A-A2D2-77EB4FD1DE76}"/>
                    </a:ext>
                  </a:extLst>
                </p14:cNvPr>
                <p14:cNvContentPartPr/>
                <p14:nvPr/>
              </p14:nvContentPartPr>
              <p14:xfrm>
                <a:off x="10978756" y="3800062"/>
                <a:ext cx="172800" cy="141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63F0CF6D-EE12-509A-A2D2-77EB4FD1DE7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970116" y="3791422"/>
                  <a:ext cx="190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E4A6237-9EF7-4B40-7B27-FCE2A8B65FEF}"/>
                    </a:ext>
                  </a:extLst>
                </p14:cNvPr>
                <p14:cNvContentPartPr/>
                <p14:nvPr/>
              </p14:nvContentPartPr>
              <p14:xfrm>
                <a:off x="11170636" y="3842542"/>
                <a:ext cx="73440" cy="1684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E4A6237-9EF7-4B40-7B27-FCE2A8B65FE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161996" y="3833902"/>
                  <a:ext cx="91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745953B-A337-1374-80A0-8B4E9C4838D5}"/>
                    </a:ext>
                  </a:extLst>
                </p14:cNvPr>
                <p14:cNvContentPartPr/>
                <p14:nvPr/>
              </p14:nvContentPartPr>
              <p14:xfrm>
                <a:off x="11236156" y="3856222"/>
                <a:ext cx="70560" cy="1612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745953B-A337-1374-80A0-8B4E9C4838D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227516" y="3847582"/>
                  <a:ext cx="88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FE08134-DFF7-AB6A-396E-9A4E4F5B0E2C}"/>
                    </a:ext>
                  </a:extLst>
                </p14:cNvPr>
                <p14:cNvContentPartPr/>
                <p14:nvPr/>
              </p14:nvContentPartPr>
              <p14:xfrm>
                <a:off x="9285316" y="1302382"/>
                <a:ext cx="18360" cy="86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FE08134-DFF7-AB6A-396E-9A4E4F5B0E2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276676" y="1293382"/>
                  <a:ext cx="36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E5E3251-699B-2865-D5FF-6986D30E2DC8}"/>
                    </a:ext>
                  </a:extLst>
                </p14:cNvPr>
                <p14:cNvContentPartPr/>
                <p14:nvPr/>
              </p14:nvContentPartPr>
              <p14:xfrm>
                <a:off x="9090916" y="2632582"/>
                <a:ext cx="1364760" cy="10350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E5E3251-699B-2865-D5FF-6986D30E2DC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082276" y="2623582"/>
                  <a:ext cx="1382400" cy="10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3C5B228-CED4-4116-7B4E-CD55AB168D32}"/>
                    </a:ext>
                  </a:extLst>
                </p14:cNvPr>
                <p14:cNvContentPartPr/>
                <p14:nvPr/>
              </p14:nvContentPartPr>
              <p14:xfrm>
                <a:off x="9272716" y="1375462"/>
                <a:ext cx="39600" cy="1148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3C5B228-CED4-4116-7B4E-CD55AB168D3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263716" y="1366822"/>
                  <a:ext cx="57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EEB870D-F829-BFE5-2F8B-EF9936F47776}"/>
                    </a:ext>
                  </a:extLst>
                </p14:cNvPr>
                <p14:cNvContentPartPr/>
                <p14:nvPr/>
              </p14:nvContentPartPr>
              <p14:xfrm>
                <a:off x="9334636" y="1898182"/>
                <a:ext cx="2520" cy="691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EEB870D-F829-BFE5-2F8B-EF9936F4777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325636" y="1889542"/>
                  <a:ext cx="20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8DE2B42-9F5F-0632-9C5C-6581F98ABEC6}"/>
                    </a:ext>
                  </a:extLst>
                </p14:cNvPr>
                <p14:cNvContentPartPr/>
                <p14:nvPr/>
              </p14:nvContentPartPr>
              <p14:xfrm>
                <a:off x="9381076" y="2401822"/>
                <a:ext cx="36000" cy="2840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8DE2B42-9F5F-0632-9C5C-6581F98ABEC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372076" y="2393182"/>
                  <a:ext cx="536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587E7DC-D905-785D-A6BD-5289CE71F366}"/>
                    </a:ext>
                  </a:extLst>
                </p14:cNvPr>
                <p14:cNvContentPartPr/>
                <p14:nvPr/>
              </p14:nvContentPartPr>
              <p14:xfrm>
                <a:off x="9489796" y="1112302"/>
                <a:ext cx="181080" cy="10803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587E7DC-D905-785D-A6BD-5289CE71F36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481156" y="1103662"/>
                  <a:ext cx="198720" cy="10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8D66408-613A-6057-2F88-B313BA903DE5}"/>
                    </a:ext>
                  </a:extLst>
                </p14:cNvPr>
                <p14:cNvContentPartPr/>
                <p14:nvPr/>
              </p14:nvContentPartPr>
              <p14:xfrm>
                <a:off x="9722716" y="2517022"/>
                <a:ext cx="65880" cy="3711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8D66408-613A-6057-2F88-B313BA903DE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714076" y="2508022"/>
                  <a:ext cx="835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FD5F729-3337-FE3E-1286-B6660B8B7AA9}"/>
                    </a:ext>
                  </a:extLst>
                </p14:cNvPr>
                <p14:cNvContentPartPr/>
                <p14:nvPr/>
              </p14:nvContentPartPr>
              <p14:xfrm>
                <a:off x="9775636" y="991702"/>
                <a:ext cx="27360" cy="1479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FD5F729-3337-FE3E-1286-B6660B8B7AA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766996" y="983062"/>
                  <a:ext cx="45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3D063F3-463E-8B5D-FC56-F38BA521AE33}"/>
                    </a:ext>
                  </a:extLst>
                </p14:cNvPr>
                <p14:cNvContentPartPr/>
                <p14:nvPr/>
              </p14:nvContentPartPr>
              <p14:xfrm>
                <a:off x="9846916" y="1536022"/>
                <a:ext cx="7560" cy="1350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3D063F3-463E-8B5D-FC56-F38BA521AE3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837916" y="1527382"/>
                  <a:ext cx="25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27A186E-41A8-BE72-B31A-64335DF031D2}"/>
                    </a:ext>
                  </a:extLst>
                </p14:cNvPr>
                <p14:cNvContentPartPr/>
                <p14:nvPr/>
              </p14:nvContentPartPr>
              <p14:xfrm>
                <a:off x="9970756" y="2467342"/>
                <a:ext cx="78120" cy="4330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27A186E-41A8-BE72-B31A-64335DF031D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961756" y="2458702"/>
                  <a:ext cx="957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EA21018-BD89-A81C-F7D9-4BA195CA7E4B}"/>
                    </a:ext>
                  </a:extLst>
                </p14:cNvPr>
                <p14:cNvContentPartPr/>
                <p14:nvPr/>
              </p14:nvContentPartPr>
              <p14:xfrm>
                <a:off x="10018276" y="867502"/>
                <a:ext cx="41760" cy="2710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EA21018-BD89-A81C-F7D9-4BA195CA7E4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009276" y="858502"/>
                  <a:ext cx="59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4CB64A15-2C71-51B8-4C71-DF6D17D3AC01}"/>
                    </a:ext>
                  </a:extLst>
                </p14:cNvPr>
                <p14:cNvContentPartPr/>
                <p14:nvPr/>
              </p14:nvContentPartPr>
              <p14:xfrm>
                <a:off x="10245796" y="3114982"/>
                <a:ext cx="7560" cy="1083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4CB64A15-2C71-51B8-4C71-DF6D17D3AC0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236796" y="3105982"/>
                  <a:ext cx="25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D6EB2F6-D540-AB6F-5FED-FAC7F92A3B1A}"/>
                    </a:ext>
                  </a:extLst>
                </p14:cNvPr>
                <p14:cNvContentPartPr/>
                <p14:nvPr/>
              </p14:nvContentPartPr>
              <p14:xfrm>
                <a:off x="10026916" y="967582"/>
                <a:ext cx="10080" cy="2041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D6EB2F6-D540-AB6F-5FED-FAC7F92A3B1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018276" y="958582"/>
                  <a:ext cx="27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88F5527-599C-466E-41CB-82B8AB9093B9}"/>
                    </a:ext>
                  </a:extLst>
                </p14:cNvPr>
                <p14:cNvContentPartPr/>
                <p14:nvPr/>
              </p14:nvContentPartPr>
              <p14:xfrm>
                <a:off x="10092436" y="2950462"/>
                <a:ext cx="3960" cy="1695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88F5527-599C-466E-41CB-82B8AB9093B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083796" y="2941462"/>
                  <a:ext cx="21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489B514-DA0B-573D-1385-60D570BE6B12}"/>
                    </a:ext>
                  </a:extLst>
                </p14:cNvPr>
                <p14:cNvContentPartPr/>
                <p14:nvPr/>
              </p14:nvContentPartPr>
              <p14:xfrm>
                <a:off x="3178276" y="745822"/>
                <a:ext cx="5681880" cy="21988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489B514-DA0B-573D-1385-60D570BE6B1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169276" y="736822"/>
                  <a:ext cx="5699520" cy="22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BA2650F-EC30-6448-122F-A1FCEC30379A}"/>
                    </a:ext>
                  </a:extLst>
                </p14:cNvPr>
                <p14:cNvContentPartPr/>
                <p14:nvPr/>
              </p14:nvContentPartPr>
              <p14:xfrm>
                <a:off x="3090436" y="919342"/>
                <a:ext cx="193320" cy="2138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BA2650F-EC30-6448-122F-A1FCEC30379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081796" y="910342"/>
                  <a:ext cx="21096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uppieren 339">
            <a:extLst>
              <a:ext uri="{FF2B5EF4-FFF2-40B4-BE49-F238E27FC236}">
                <a16:creationId xmlns:a16="http://schemas.microsoft.com/office/drawing/2014/main" id="{7260328C-B9FE-1948-6004-DF17AC8ABB9E}"/>
              </a:ext>
            </a:extLst>
          </p:cNvPr>
          <p:cNvGrpSpPr/>
          <p:nvPr/>
        </p:nvGrpSpPr>
        <p:grpSpPr>
          <a:xfrm>
            <a:off x="126196" y="2437462"/>
            <a:ext cx="1519200" cy="329760"/>
            <a:chOff x="126196" y="2437462"/>
            <a:chExt cx="151920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B6B83DA-8D51-FC5B-28D5-61B9292DDFDE}"/>
                    </a:ext>
                  </a:extLst>
                </p14:cNvPr>
                <p14:cNvContentPartPr/>
                <p14:nvPr/>
              </p14:nvContentPartPr>
              <p14:xfrm>
                <a:off x="297196" y="2495422"/>
                <a:ext cx="13680" cy="234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B6B83DA-8D51-FC5B-28D5-61B9292DDFD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88196" y="2486422"/>
                  <a:ext cx="31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D2F4BBF-22DE-9BAF-F39C-36EE64D1E1C0}"/>
                    </a:ext>
                  </a:extLst>
                </p14:cNvPr>
                <p14:cNvContentPartPr/>
                <p14:nvPr/>
              </p14:nvContentPartPr>
              <p14:xfrm>
                <a:off x="134476" y="2587942"/>
                <a:ext cx="168840" cy="248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D2F4BBF-22DE-9BAF-F39C-36EE64D1E1C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25836" y="2578942"/>
                  <a:ext cx="186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7BC38CD-8406-8280-D8AC-53DCDCA8088C}"/>
                    </a:ext>
                  </a:extLst>
                </p14:cNvPr>
                <p14:cNvContentPartPr/>
                <p14:nvPr/>
              </p14:nvContentPartPr>
              <p14:xfrm>
                <a:off x="126196" y="2666422"/>
                <a:ext cx="172800" cy="352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7BC38CD-8406-8280-D8AC-53DCDCA8088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7556" y="2657782"/>
                  <a:ext cx="190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5DB2D14-5853-DC5F-5406-C5053FD0870A}"/>
                    </a:ext>
                  </a:extLst>
                </p14:cNvPr>
                <p14:cNvContentPartPr/>
                <p14:nvPr/>
              </p14:nvContentPartPr>
              <p14:xfrm>
                <a:off x="320236" y="2549782"/>
                <a:ext cx="46800" cy="2174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5DB2D14-5853-DC5F-5406-C5053FD0870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11236" y="2541142"/>
                  <a:ext cx="64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EE0AC08-EA85-1481-B94D-01A515D2DE3B}"/>
                    </a:ext>
                  </a:extLst>
                </p14:cNvPr>
                <p14:cNvContentPartPr/>
                <p14:nvPr/>
              </p14:nvContentPartPr>
              <p14:xfrm>
                <a:off x="543796" y="2481022"/>
                <a:ext cx="234000" cy="2016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EE0AC08-EA85-1481-B94D-01A515D2DE3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34796" y="2472382"/>
                  <a:ext cx="251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E419FF4-86C2-5244-7E57-99F80C331D13}"/>
                    </a:ext>
                  </a:extLst>
                </p14:cNvPr>
                <p14:cNvContentPartPr/>
                <p14:nvPr/>
              </p14:nvContentPartPr>
              <p14:xfrm>
                <a:off x="762316" y="2589382"/>
                <a:ext cx="75960" cy="885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E419FF4-86C2-5244-7E57-99F80C331D1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53676" y="2580382"/>
                  <a:ext cx="93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9DF705D-08D7-3A10-EB09-4C82C681143C}"/>
                    </a:ext>
                  </a:extLst>
                </p14:cNvPr>
                <p14:cNvContentPartPr/>
                <p14:nvPr/>
              </p14:nvContentPartPr>
              <p14:xfrm>
                <a:off x="760516" y="2450422"/>
                <a:ext cx="150840" cy="2394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9DF705D-08D7-3A10-EB09-4C82C681143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51876" y="2441422"/>
                  <a:ext cx="168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29D0BE1-4E77-35BC-E7BD-95AA79B242D1}"/>
                    </a:ext>
                  </a:extLst>
                </p14:cNvPr>
                <p14:cNvContentPartPr/>
                <p14:nvPr/>
              </p14:nvContentPartPr>
              <p14:xfrm>
                <a:off x="867796" y="2457982"/>
                <a:ext cx="18000" cy="385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29D0BE1-4E77-35BC-E7BD-95AA79B242D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58796" y="2449342"/>
                  <a:ext cx="35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7A6F7762-9414-F6AE-9C49-EB07BE7ADB07}"/>
                    </a:ext>
                  </a:extLst>
                </p14:cNvPr>
                <p14:cNvContentPartPr/>
                <p14:nvPr/>
              </p14:nvContentPartPr>
              <p14:xfrm>
                <a:off x="941956" y="2449342"/>
                <a:ext cx="134280" cy="1900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7A6F7762-9414-F6AE-9C49-EB07BE7ADB0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33316" y="2440342"/>
                  <a:ext cx="151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2F514B2-F27A-4FD6-227C-09C04E8FD52C}"/>
                    </a:ext>
                  </a:extLst>
                </p14:cNvPr>
                <p14:cNvContentPartPr/>
                <p14:nvPr/>
              </p14:nvContentPartPr>
              <p14:xfrm>
                <a:off x="1079116" y="2465902"/>
                <a:ext cx="81000" cy="1814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2F514B2-F27A-4FD6-227C-09C04E8FD52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70476" y="2456902"/>
                  <a:ext cx="98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311D539A-8BB8-9DED-A537-37EE8A807CF7}"/>
                    </a:ext>
                  </a:extLst>
                </p14:cNvPr>
                <p14:cNvContentPartPr/>
                <p14:nvPr/>
              </p14:nvContentPartPr>
              <p14:xfrm>
                <a:off x="1197916" y="2497222"/>
                <a:ext cx="245880" cy="1141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311D539A-8BB8-9DED-A537-37EE8A807CF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89276" y="2488582"/>
                  <a:ext cx="263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44C2FCB2-8952-1E40-0B26-2699AF713270}"/>
                    </a:ext>
                  </a:extLst>
                </p14:cNvPr>
                <p14:cNvContentPartPr/>
                <p14:nvPr/>
              </p14:nvContentPartPr>
              <p14:xfrm>
                <a:off x="1459636" y="2547982"/>
                <a:ext cx="83880" cy="1033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44C2FCB2-8952-1E40-0B26-2699AF71327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450996" y="2538982"/>
                  <a:ext cx="101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5816463-4800-6091-5D3F-9B13FF0BEFD3}"/>
                    </a:ext>
                  </a:extLst>
                </p14:cNvPr>
                <p14:cNvContentPartPr/>
                <p14:nvPr/>
              </p14:nvContentPartPr>
              <p14:xfrm>
                <a:off x="1542076" y="2437462"/>
                <a:ext cx="103320" cy="1940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5816463-4800-6091-5D3F-9B13FF0BEFD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533076" y="2428462"/>
                  <a:ext cx="1209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8B974F47-1C47-6478-C367-A563C81A9E23}"/>
              </a:ext>
            </a:extLst>
          </p:cNvPr>
          <p:cNvGrpSpPr/>
          <p:nvPr/>
        </p:nvGrpSpPr>
        <p:grpSpPr>
          <a:xfrm>
            <a:off x="2107636" y="2518822"/>
            <a:ext cx="524520" cy="85680"/>
            <a:chOff x="2107636" y="2518822"/>
            <a:chExt cx="52452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510A6C2-393C-AD41-BEE9-2A02580D1D77}"/>
                    </a:ext>
                  </a:extLst>
                </p14:cNvPr>
                <p14:cNvContentPartPr/>
                <p14:nvPr/>
              </p14:nvContentPartPr>
              <p14:xfrm>
                <a:off x="2107636" y="2518822"/>
                <a:ext cx="241200" cy="838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510A6C2-393C-AD41-BEE9-2A02580D1D7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098636" y="2509822"/>
                  <a:ext cx="258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2297B74-F746-4C01-BDE8-FC813F8E946C}"/>
                    </a:ext>
                  </a:extLst>
                </p14:cNvPr>
                <p14:cNvContentPartPr/>
                <p14:nvPr/>
              </p14:nvContentPartPr>
              <p14:xfrm>
                <a:off x="2488516" y="2550862"/>
                <a:ext cx="131040" cy="79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2297B74-F746-4C01-BDE8-FC813F8E946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479516" y="2542222"/>
                  <a:ext cx="148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D77C222-7C14-50F9-D36B-66523C126DD3}"/>
                    </a:ext>
                  </a:extLst>
                </p14:cNvPr>
                <p14:cNvContentPartPr/>
                <p14:nvPr/>
              </p14:nvContentPartPr>
              <p14:xfrm>
                <a:off x="2480596" y="2590102"/>
                <a:ext cx="151560" cy="144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D77C222-7C14-50F9-D36B-66523C126DD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471956" y="2581462"/>
                  <a:ext cx="1692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2FFB8FCA-E59B-93BD-6CA3-E3C0AECA897D}"/>
              </a:ext>
            </a:extLst>
          </p:cNvPr>
          <p:cNvGrpSpPr/>
          <p:nvPr/>
        </p:nvGrpSpPr>
        <p:grpSpPr>
          <a:xfrm>
            <a:off x="2833396" y="2508022"/>
            <a:ext cx="1118520" cy="280440"/>
            <a:chOff x="2833396" y="2508022"/>
            <a:chExt cx="111852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E8BABB7-F12D-E1EC-2002-6440144E82EB}"/>
                    </a:ext>
                  </a:extLst>
                </p14:cNvPr>
                <p14:cNvContentPartPr/>
                <p14:nvPr/>
              </p14:nvContentPartPr>
              <p14:xfrm>
                <a:off x="2833396" y="2508022"/>
                <a:ext cx="159480" cy="1098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E8BABB7-F12D-E1EC-2002-6440144E82E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824756" y="2499022"/>
                  <a:ext cx="177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78F0EF42-A694-9565-9AE4-CAFD6B5CC5E8}"/>
                    </a:ext>
                  </a:extLst>
                </p14:cNvPr>
                <p14:cNvContentPartPr/>
                <p14:nvPr/>
              </p14:nvContentPartPr>
              <p14:xfrm>
                <a:off x="3049036" y="2583262"/>
                <a:ext cx="66960" cy="1051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78F0EF42-A694-9565-9AE4-CAFD6B5CC5E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040396" y="2574622"/>
                  <a:ext cx="84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B1E8CA02-505C-93A0-1263-ED82A35A9502}"/>
                    </a:ext>
                  </a:extLst>
                </p14:cNvPr>
                <p14:cNvContentPartPr/>
                <p14:nvPr/>
              </p14:nvContentPartPr>
              <p14:xfrm>
                <a:off x="3066316" y="2550862"/>
                <a:ext cx="255240" cy="1573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B1E8CA02-505C-93A0-1263-ED82A35A950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057316" y="2542222"/>
                  <a:ext cx="272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27573E19-C7EB-D4F2-85E8-B8076E14D0E7}"/>
                    </a:ext>
                  </a:extLst>
                </p14:cNvPr>
                <p14:cNvContentPartPr/>
                <p14:nvPr/>
              </p14:nvContentPartPr>
              <p14:xfrm>
                <a:off x="3252436" y="2572462"/>
                <a:ext cx="100800" cy="133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27573E19-C7EB-D4F2-85E8-B8076E14D0E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243796" y="2563822"/>
                  <a:ext cx="118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2655595-A562-2BBC-31E1-71FFF263C4F5}"/>
                    </a:ext>
                  </a:extLst>
                </p14:cNvPr>
                <p14:cNvContentPartPr/>
                <p14:nvPr/>
              </p14:nvContentPartPr>
              <p14:xfrm>
                <a:off x="3530356" y="2508022"/>
                <a:ext cx="167400" cy="1310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2655595-A562-2BBC-31E1-71FFF263C4F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521716" y="2499022"/>
                  <a:ext cx="185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74C7041-F804-97DE-8F5F-A8F0CC581C17}"/>
                    </a:ext>
                  </a:extLst>
                </p14:cNvPr>
                <p14:cNvContentPartPr/>
                <p14:nvPr/>
              </p14:nvContentPartPr>
              <p14:xfrm>
                <a:off x="3839596" y="2607742"/>
                <a:ext cx="10800" cy="1180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74C7041-F804-97DE-8F5F-A8F0CC581C1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830956" y="2598742"/>
                  <a:ext cx="28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F83EE4B-EFF1-0B94-67A4-BACDBC7B0189}"/>
                    </a:ext>
                  </a:extLst>
                </p14:cNvPr>
                <p14:cNvContentPartPr/>
                <p14:nvPr/>
              </p14:nvContentPartPr>
              <p14:xfrm>
                <a:off x="3760756" y="2593702"/>
                <a:ext cx="191160" cy="1947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F83EE4B-EFF1-0B94-67A4-BACDBC7B018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752116" y="2585062"/>
                  <a:ext cx="20880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uppieren 364">
            <a:extLst>
              <a:ext uri="{FF2B5EF4-FFF2-40B4-BE49-F238E27FC236}">
                <a16:creationId xmlns:a16="http://schemas.microsoft.com/office/drawing/2014/main" id="{720BB034-F72A-52B8-FD6C-BFA972DA560F}"/>
              </a:ext>
            </a:extLst>
          </p:cNvPr>
          <p:cNvGrpSpPr/>
          <p:nvPr/>
        </p:nvGrpSpPr>
        <p:grpSpPr>
          <a:xfrm>
            <a:off x="4461316" y="2389582"/>
            <a:ext cx="1153080" cy="250920"/>
            <a:chOff x="4461316" y="2389582"/>
            <a:chExt cx="115308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3055F58-F272-013C-0E99-65686992E7D4}"/>
                    </a:ext>
                  </a:extLst>
                </p14:cNvPr>
                <p14:cNvContentPartPr/>
                <p14:nvPr/>
              </p14:nvContentPartPr>
              <p14:xfrm>
                <a:off x="4461316" y="2545102"/>
                <a:ext cx="192960" cy="727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3055F58-F272-013C-0E99-65686992E7D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452676" y="2536102"/>
                  <a:ext cx="210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D5E6C1F-BDC4-C3B6-D661-28CF0D5BA4BD}"/>
                    </a:ext>
                  </a:extLst>
                </p14:cNvPr>
                <p14:cNvContentPartPr/>
                <p14:nvPr/>
              </p14:nvContentPartPr>
              <p14:xfrm>
                <a:off x="4686676" y="2547622"/>
                <a:ext cx="128160" cy="781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D5E6C1F-BDC4-C3B6-D661-28CF0D5BA4B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678036" y="2538982"/>
                  <a:ext cx="145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7BC96FC-DD61-A691-8948-9599A9CFE98D}"/>
                    </a:ext>
                  </a:extLst>
                </p14:cNvPr>
                <p14:cNvContentPartPr/>
                <p14:nvPr/>
              </p14:nvContentPartPr>
              <p14:xfrm>
                <a:off x="4857676" y="2532862"/>
                <a:ext cx="107280" cy="1076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7BC96FC-DD61-A691-8948-9599A9CFE98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849036" y="2524222"/>
                  <a:ext cx="124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87757D1-21BB-1814-F89D-3AD79DEFF8D9}"/>
                    </a:ext>
                  </a:extLst>
                </p14:cNvPr>
                <p14:cNvContentPartPr/>
                <p14:nvPr/>
              </p14:nvContentPartPr>
              <p14:xfrm>
                <a:off x="4864156" y="2549782"/>
                <a:ext cx="95760" cy="540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87757D1-21BB-1814-F89D-3AD79DEFF8D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855156" y="2541142"/>
                  <a:ext cx="113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E469DF9-8FEB-7397-99C2-9EAE659C8C19}"/>
                    </a:ext>
                  </a:extLst>
                </p14:cNvPr>
                <p14:cNvContentPartPr/>
                <p14:nvPr/>
              </p14:nvContentPartPr>
              <p14:xfrm>
                <a:off x="5012476" y="2542582"/>
                <a:ext cx="13680" cy="716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E469DF9-8FEB-7397-99C2-9EAE659C8C1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003836" y="2533942"/>
                  <a:ext cx="31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4B13844-4E96-D701-33B3-050DAE804A15}"/>
                    </a:ext>
                  </a:extLst>
                </p14:cNvPr>
                <p14:cNvContentPartPr/>
                <p14:nvPr/>
              </p14:nvContentPartPr>
              <p14:xfrm>
                <a:off x="5079436" y="2532142"/>
                <a:ext cx="183240" cy="867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4B13844-4E96-D701-33B3-050DAE804A1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070436" y="2523502"/>
                  <a:ext cx="200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F783241-494B-22DD-E068-84FA0C9308FF}"/>
                    </a:ext>
                  </a:extLst>
                </p14:cNvPr>
                <p14:cNvContentPartPr/>
                <p14:nvPr/>
              </p14:nvContentPartPr>
              <p14:xfrm>
                <a:off x="5306236" y="2519902"/>
                <a:ext cx="31680" cy="860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F783241-494B-22DD-E068-84FA0C9308F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297236" y="2511262"/>
                  <a:ext cx="49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A54E827-52FD-0C8C-FFD9-0836FE1E868C}"/>
                    </a:ext>
                  </a:extLst>
                </p14:cNvPr>
                <p14:cNvContentPartPr/>
                <p14:nvPr/>
              </p14:nvContentPartPr>
              <p14:xfrm>
                <a:off x="5362396" y="2533582"/>
                <a:ext cx="170280" cy="568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A54E827-52FD-0C8C-FFD9-0836FE1E868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353396" y="2524582"/>
                  <a:ext cx="187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4F7CED2-66A0-2EE6-5F14-14EE65C47312}"/>
                    </a:ext>
                  </a:extLst>
                </p14:cNvPr>
                <p14:cNvContentPartPr/>
                <p14:nvPr/>
              </p14:nvContentPartPr>
              <p14:xfrm>
                <a:off x="5345476" y="2457982"/>
                <a:ext cx="9000" cy="144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4F7CED2-66A0-2EE6-5F14-14EE65C4731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336476" y="2449342"/>
                  <a:ext cx="26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9683F638-5605-0D00-D9F8-6B77BE015AAA}"/>
                    </a:ext>
                  </a:extLst>
                </p14:cNvPr>
                <p14:cNvContentPartPr/>
                <p14:nvPr/>
              </p14:nvContentPartPr>
              <p14:xfrm>
                <a:off x="5080876" y="2389582"/>
                <a:ext cx="20520" cy="61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9683F638-5605-0D00-D9F8-6B77BE015AA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071876" y="2380582"/>
                  <a:ext cx="38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00D13C5-BB2A-3E33-B237-0088CBCE25D4}"/>
                    </a:ext>
                  </a:extLst>
                </p14:cNvPr>
                <p14:cNvContentPartPr/>
                <p14:nvPr/>
              </p14:nvContentPartPr>
              <p14:xfrm>
                <a:off x="5545276" y="2493262"/>
                <a:ext cx="69120" cy="831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00D13C5-BB2A-3E33-B237-0088CBCE25D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536636" y="2484622"/>
                  <a:ext cx="867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DD801ED0-65E9-C2F2-3941-C6CD9EAABCDD}"/>
                  </a:ext>
                </a:extLst>
              </p14:cNvPr>
              <p14:cNvContentPartPr/>
              <p14:nvPr/>
            </p14:nvContentPartPr>
            <p14:xfrm>
              <a:off x="5840476" y="2407942"/>
              <a:ext cx="296280" cy="16848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DD801ED0-65E9-C2F2-3941-C6CD9EAABCDD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5831476" y="2399302"/>
                <a:ext cx="31392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8B819AB8-DDD8-7D24-917E-6F8D78398B14}"/>
              </a:ext>
            </a:extLst>
          </p:cNvPr>
          <p:cNvGrpSpPr/>
          <p:nvPr/>
        </p:nvGrpSpPr>
        <p:grpSpPr>
          <a:xfrm>
            <a:off x="166876" y="2859382"/>
            <a:ext cx="455040" cy="181440"/>
            <a:chOff x="166876" y="2859382"/>
            <a:chExt cx="45504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A675869-0EBC-26FC-8290-965372FB51DE}"/>
                    </a:ext>
                  </a:extLst>
                </p14:cNvPr>
                <p14:cNvContentPartPr/>
                <p14:nvPr/>
              </p14:nvContentPartPr>
              <p14:xfrm>
                <a:off x="166876" y="2893222"/>
                <a:ext cx="127080" cy="1346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A675869-0EBC-26FC-8290-965372FB51D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58236" y="2884222"/>
                  <a:ext cx="144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D3BD770-53D4-7E4C-3E98-378E47C7D5C6}"/>
                    </a:ext>
                  </a:extLst>
                </p14:cNvPr>
                <p14:cNvContentPartPr/>
                <p14:nvPr/>
              </p14:nvContentPartPr>
              <p14:xfrm>
                <a:off x="282436" y="2887462"/>
                <a:ext cx="20520" cy="1533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D3BD770-53D4-7E4C-3E98-378E47C7D5C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73796" y="2878462"/>
                  <a:ext cx="38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0970311-72B4-2657-3679-29D4CB80AFC1}"/>
                    </a:ext>
                  </a:extLst>
                </p14:cNvPr>
                <p14:cNvContentPartPr/>
                <p14:nvPr/>
              </p14:nvContentPartPr>
              <p14:xfrm>
                <a:off x="212236" y="2971342"/>
                <a:ext cx="136440" cy="162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0970311-72B4-2657-3679-29D4CB80AFC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03596" y="2962702"/>
                  <a:ext cx="154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EB6803B-B0EB-92FF-EE37-5C0FC9CB32C6}"/>
                    </a:ext>
                  </a:extLst>
                </p14:cNvPr>
                <p14:cNvContentPartPr/>
                <p14:nvPr/>
              </p14:nvContentPartPr>
              <p14:xfrm>
                <a:off x="396916" y="2859382"/>
                <a:ext cx="100800" cy="1573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EB6803B-B0EB-92FF-EE37-5C0FC9CB32C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87916" y="2850382"/>
                  <a:ext cx="118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EFCC69C-5D16-1773-0487-6EF6689EB6E0}"/>
                    </a:ext>
                  </a:extLst>
                </p14:cNvPr>
                <p14:cNvContentPartPr/>
                <p14:nvPr/>
              </p14:nvContentPartPr>
              <p14:xfrm>
                <a:off x="545956" y="2948662"/>
                <a:ext cx="75960" cy="637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EFCC69C-5D16-1773-0487-6EF6689EB6E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36956" y="2940022"/>
                  <a:ext cx="936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C078DBA2-7846-4DCF-F973-A4BD4AEE89FB}"/>
              </a:ext>
            </a:extLst>
          </p:cNvPr>
          <p:cNvGrpSpPr/>
          <p:nvPr/>
        </p:nvGrpSpPr>
        <p:grpSpPr>
          <a:xfrm>
            <a:off x="880036" y="2794942"/>
            <a:ext cx="1637280" cy="285480"/>
            <a:chOff x="880036" y="2794942"/>
            <a:chExt cx="163728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244E4BA-1D0F-D60F-91AF-D5F81927EB7F}"/>
                    </a:ext>
                  </a:extLst>
                </p14:cNvPr>
                <p14:cNvContentPartPr/>
                <p14:nvPr/>
              </p14:nvContentPartPr>
              <p14:xfrm>
                <a:off x="880036" y="2854702"/>
                <a:ext cx="65880" cy="1436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244E4BA-1D0F-D60F-91AF-D5F81927EB7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71396" y="2846062"/>
                  <a:ext cx="83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AA44EB57-8512-436A-1E5B-CF85781A9F7B}"/>
                    </a:ext>
                  </a:extLst>
                </p14:cNvPr>
                <p14:cNvContentPartPr/>
                <p14:nvPr/>
              </p14:nvContentPartPr>
              <p14:xfrm>
                <a:off x="900196" y="2859382"/>
                <a:ext cx="118800" cy="1486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AA44EB57-8512-436A-1E5B-CF85781A9F7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91556" y="2850742"/>
                  <a:ext cx="136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92485C3E-452B-F7A4-DF45-E263D11EBD20}"/>
                    </a:ext>
                  </a:extLst>
                </p14:cNvPr>
                <p14:cNvContentPartPr/>
                <p14:nvPr/>
              </p14:nvContentPartPr>
              <p14:xfrm>
                <a:off x="1028716" y="2843542"/>
                <a:ext cx="74520" cy="1666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92485C3E-452B-F7A4-DF45-E263D11EBD2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19716" y="2834542"/>
                  <a:ext cx="92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E1BE7BA-E33A-7A8E-5E17-89034451C378}"/>
                    </a:ext>
                  </a:extLst>
                </p14:cNvPr>
                <p14:cNvContentPartPr/>
                <p14:nvPr/>
              </p14:nvContentPartPr>
              <p14:xfrm>
                <a:off x="1138156" y="2848222"/>
                <a:ext cx="37800" cy="1663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E1BE7BA-E33A-7A8E-5E17-89034451C37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29516" y="2839222"/>
                  <a:ext cx="55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33BD3B1-F80D-0006-D82F-DD1403A0CB3F}"/>
                    </a:ext>
                  </a:extLst>
                </p14:cNvPr>
                <p14:cNvContentPartPr/>
                <p14:nvPr/>
              </p14:nvContentPartPr>
              <p14:xfrm>
                <a:off x="1199356" y="2916982"/>
                <a:ext cx="144720" cy="882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33BD3B1-F80D-0006-D82F-DD1403A0CB3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90716" y="2907982"/>
                  <a:ext cx="162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8DE8F70-890E-7825-F0E9-44C2004F5388}"/>
                    </a:ext>
                  </a:extLst>
                </p14:cNvPr>
                <p14:cNvContentPartPr/>
                <p14:nvPr/>
              </p14:nvContentPartPr>
              <p14:xfrm>
                <a:off x="1383676" y="2821942"/>
                <a:ext cx="241920" cy="2584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8DE8F70-890E-7825-F0E9-44C2004F538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374676" y="2812942"/>
                  <a:ext cx="259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782B38F-DEFC-C7CE-A4D7-8867CCB1BA49}"/>
                    </a:ext>
                  </a:extLst>
                </p14:cNvPr>
                <p14:cNvContentPartPr/>
                <p14:nvPr/>
              </p14:nvContentPartPr>
              <p14:xfrm>
                <a:off x="1376836" y="2794942"/>
                <a:ext cx="27720" cy="75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782B38F-DEFC-C7CE-A4D7-8867CCB1BA4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368196" y="2786302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DD8DF95-0397-F815-8959-8A720DD58170}"/>
                    </a:ext>
                  </a:extLst>
                </p14:cNvPr>
                <p14:cNvContentPartPr/>
                <p14:nvPr/>
              </p14:nvContentPartPr>
              <p14:xfrm>
                <a:off x="1668436" y="2928142"/>
                <a:ext cx="205920" cy="648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DD8DF95-0397-F815-8959-8A720DD5817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659796" y="2919142"/>
                  <a:ext cx="223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504E1F5-64AD-DBBC-E0A1-D5174143A931}"/>
                    </a:ext>
                  </a:extLst>
                </p14:cNvPr>
                <p14:cNvContentPartPr/>
                <p14:nvPr/>
              </p14:nvContentPartPr>
              <p14:xfrm>
                <a:off x="2030236" y="2940742"/>
                <a:ext cx="144360" cy="673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504E1F5-64AD-DBBC-E0A1-D5174143A93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021596" y="2932102"/>
                  <a:ext cx="16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8699292-D410-9FFB-4543-AD58277E032B}"/>
                    </a:ext>
                  </a:extLst>
                </p14:cNvPr>
                <p14:cNvContentPartPr/>
                <p14:nvPr/>
              </p14:nvContentPartPr>
              <p14:xfrm>
                <a:off x="2219236" y="2948302"/>
                <a:ext cx="106920" cy="630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8699292-D410-9FFB-4543-AD58277E032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210596" y="2939302"/>
                  <a:ext cx="124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F9E9D1E-8956-DAA3-621C-A252ADD7CBA8}"/>
                    </a:ext>
                  </a:extLst>
                </p14:cNvPr>
                <p14:cNvContentPartPr/>
                <p14:nvPr/>
              </p14:nvContentPartPr>
              <p14:xfrm>
                <a:off x="2397796" y="2845342"/>
                <a:ext cx="119520" cy="1587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F9E9D1E-8956-DAA3-621C-A252ADD7CBA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388796" y="2836342"/>
                  <a:ext cx="13716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uppieren 397">
            <a:extLst>
              <a:ext uri="{FF2B5EF4-FFF2-40B4-BE49-F238E27FC236}">
                <a16:creationId xmlns:a16="http://schemas.microsoft.com/office/drawing/2014/main" id="{821956F4-992B-7276-B840-52031B534A35}"/>
              </a:ext>
            </a:extLst>
          </p:cNvPr>
          <p:cNvGrpSpPr/>
          <p:nvPr/>
        </p:nvGrpSpPr>
        <p:grpSpPr>
          <a:xfrm>
            <a:off x="2733316" y="2895022"/>
            <a:ext cx="707040" cy="124920"/>
            <a:chOff x="2733316" y="2895022"/>
            <a:chExt cx="70704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4B181AFB-B9DC-C35C-6339-D4E51580B30A}"/>
                    </a:ext>
                  </a:extLst>
                </p14:cNvPr>
                <p14:cNvContentPartPr/>
                <p14:nvPr/>
              </p14:nvContentPartPr>
              <p14:xfrm>
                <a:off x="2733316" y="2900422"/>
                <a:ext cx="105120" cy="1195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4B181AFB-B9DC-C35C-6339-D4E51580B30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724676" y="2891422"/>
                  <a:ext cx="122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5814E01-695C-8081-2DD0-364FD75CF76F}"/>
                    </a:ext>
                  </a:extLst>
                </p14:cNvPr>
                <p14:cNvContentPartPr/>
                <p14:nvPr/>
              </p14:nvContentPartPr>
              <p14:xfrm>
                <a:off x="2749516" y="2937502"/>
                <a:ext cx="115920" cy="738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5814E01-695C-8081-2DD0-364FD75CF76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740516" y="2928502"/>
                  <a:ext cx="133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A0FCBA1-03FF-294B-85C5-7FE103DADFEF}"/>
                    </a:ext>
                  </a:extLst>
                </p14:cNvPr>
                <p14:cNvContentPartPr/>
                <p14:nvPr/>
              </p14:nvContentPartPr>
              <p14:xfrm>
                <a:off x="2989276" y="2913022"/>
                <a:ext cx="223200" cy="781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A0FCBA1-03FF-294B-85C5-7FE103DADFE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980636" y="2904382"/>
                  <a:ext cx="240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ACFC74ED-D9AC-ED75-30B8-974DEBB968AB}"/>
                    </a:ext>
                  </a:extLst>
                </p14:cNvPr>
                <p14:cNvContentPartPr/>
                <p14:nvPr/>
              </p14:nvContentPartPr>
              <p14:xfrm>
                <a:off x="3281596" y="2895022"/>
                <a:ext cx="158760" cy="1098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ACFC74ED-D9AC-ED75-30B8-974DEBB968A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272956" y="2886382"/>
                  <a:ext cx="17640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uppieren 396">
            <a:extLst>
              <a:ext uri="{FF2B5EF4-FFF2-40B4-BE49-F238E27FC236}">
                <a16:creationId xmlns:a16="http://schemas.microsoft.com/office/drawing/2014/main" id="{18F7F09F-F2B8-EF7E-3579-9A12437375F2}"/>
              </a:ext>
            </a:extLst>
          </p:cNvPr>
          <p:cNvGrpSpPr/>
          <p:nvPr/>
        </p:nvGrpSpPr>
        <p:grpSpPr>
          <a:xfrm>
            <a:off x="3666796" y="2894302"/>
            <a:ext cx="1231920" cy="184680"/>
            <a:chOff x="3666796" y="2894302"/>
            <a:chExt cx="123192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7EC7CF9-AFD5-C84B-CBE7-A24C4F90B1EA}"/>
                    </a:ext>
                  </a:extLst>
                </p14:cNvPr>
                <p14:cNvContentPartPr/>
                <p14:nvPr/>
              </p14:nvContentPartPr>
              <p14:xfrm>
                <a:off x="3666796" y="2930302"/>
                <a:ext cx="155880" cy="1486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7EC7CF9-AFD5-C84B-CBE7-A24C4F90B1E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658156" y="2921662"/>
                  <a:ext cx="173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6C62DF5-36AE-1827-D5A6-8BA62F9129AA}"/>
                    </a:ext>
                  </a:extLst>
                </p14:cNvPr>
                <p14:cNvContentPartPr/>
                <p14:nvPr/>
              </p14:nvContentPartPr>
              <p14:xfrm>
                <a:off x="3990076" y="2921302"/>
                <a:ext cx="384840" cy="730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6C62DF5-36AE-1827-D5A6-8BA62F9129A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981436" y="2912662"/>
                  <a:ext cx="402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91F10308-25AB-7083-455C-7EC59C4AD9E6}"/>
                    </a:ext>
                  </a:extLst>
                </p14:cNvPr>
                <p14:cNvContentPartPr/>
                <p14:nvPr/>
              </p14:nvContentPartPr>
              <p14:xfrm>
                <a:off x="4446916" y="2894302"/>
                <a:ext cx="106560" cy="878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91F10308-25AB-7083-455C-7EC59C4AD9E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438276" y="2885302"/>
                  <a:ext cx="124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A47F281A-16D2-1097-8279-C7DA359DF89C}"/>
                    </a:ext>
                  </a:extLst>
                </p14:cNvPr>
                <p14:cNvContentPartPr/>
                <p14:nvPr/>
              </p14:nvContentPartPr>
              <p14:xfrm>
                <a:off x="4594516" y="2897542"/>
                <a:ext cx="57240" cy="892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A47F281A-16D2-1097-8279-C7DA359DF89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585516" y="2888542"/>
                  <a:ext cx="74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9757E6C7-9224-70B9-51FE-2220290855E8}"/>
                    </a:ext>
                  </a:extLst>
                </p14:cNvPr>
                <p14:cNvContentPartPr/>
                <p14:nvPr/>
              </p14:nvContentPartPr>
              <p14:xfrm>
                <a:off x="4708276" y="2919862"/>
                <a:ext cx="190440" cy="518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9757E6C7-9224-70B9-51FE-2220290855E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699636" y="2911222"/>
                  <a:ext cx="20808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ADE0F3A0-6012-DFD9-5E92-CCF814240B4A}"/>
                  </a:ext>
                </a:extLst>
              </p14:cNvPr>
              <p14:cNvContentPartPr/>
              <p14:nvPr/>
            </p14:nvContentPartPr>
            <p14:xfrm>
              <a:off x="4492996" y="2796022"/>
              <a:ext cx="100080" cy="360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ADE0F3A0-6012-DFD9-5E92-CCF814240B4A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4484356" y="2787382"/>
                <a:ext cx="11772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A2827030-0C21-E890-2BBB-6278F3566D88}"/>
              </a:ext>
            </a:extLst>
          </p:cNvPr>
          <p:cNvGrpSpPr/>
          <p:nvPr/>
        </p:nvGrpSpPr>
        <p:grpSpPr>
          <a:xfrm>
            <a:off x="5146756" y="2772622"/>
            <a:ext cx="1634760" cy="196200"/>
            <a:chOff x="5146756" y="2772622"/>
            <a:chExt cx="163476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E4CE678-124B-0E8B-F5D4-A6C12BCC0B9B}"/>
                    </a:ext>
                  </a:extLst>
                </p14:cNvPr>
                <p14:cNvContentPartPr/>
                <p14:nvPr/>
              </p14:nvContentPartPr>
              <p14:xfrm>
                <a:off x="5146756" y="2840662"/>
                <a:ext cx="295920" cy="1281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E4CE678-124B-0E8B-F5D4-A6C12BCC0B9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138116" y="2832022"/>
                  <a:ext cx="313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02B7F931-FD81-A4C2-05A2-2EE8FA3CBC67}"/>
                    </a:ext>
                  </a:extLst>
                </p14:cNvPr>
                <p14:cNvContentPartPr/>
                <p14:nvPr/>
              </p14:nvContentPartPr>
              <p14:xfrm>
                <a:off x="5530156" y="2839582"/>
                <a:ext cx="72360" cy="957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02B7F931-FD81-A4C2-05A2-2EE8FA3CBC6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521156" y="2830942"/>
                  <a:ext cx="90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861011C9-9417-69E0-6CEE-DE52D28142DF}"/>
                    </a:ext>
                  </a:extLst>
                </p14:cNvPr>
                <p14:cNvContentPartPr/>
                <p14:nvPr/>
              </p14:nvContentPartPr>
              <p14:xfrm>
                <a:off x="5650036" y="2852182"/>
                <a:ext cx="106560" cy="1062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861011C9-9417-69E0-6CEE-DE52D28142D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641396" y="2843542"/>
                  <a:ext cx="124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47F38985-9CC6-1FE1-2F9E-421343A60F2C}"/>
                    </a:ext>
                  </a:extLst>
                </p14:cNvPr>
                <p14:cNvContentPartPr/>
                <p14:nvPr/>
              </p14:nvContentPartPr>
              <p14:xfrm>
                <a:off x="5752276" y="2774782"/>
                <a:ext cx="518040" cy="1436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47F38985-9CC6-1FE1-2F9E-421343A60F2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743276" y="2766142"/>
                  <a:ext cx="535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7B3D5F23-89E3-D1F1-49EA-EACE00A666A1}"/>
                    </a:ext>
                  </a:extLst>
                </p14:cNvPr>
                <p14:cNvContentPartPr/>
                <p14:nvPr/>
              </p14:nvContentPartPr>
              <p14:xfrm>
                <a:off x="6271036" y="2776582"/>
                <a:ext cx="17280" cy="50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7B3D5F23-89E3-D1F1-49EA-EACE00A666A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262396" y="2767582"/>
                  <a:ext cx="34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5FA40AA7-D615-0876-4906-32EB9C7CC254}"/>
                    </a:ext>
                  </a:extLst>
                </p14:cNvPr>
                <p14:cNvContentPartPr/>
                <p14:nvPr/>
              </p14:nvContentPartPr>
              <p14:xfrm>
                <a:off x="6341956" y="2772622"/>
                <a:ext cx="146880" cy="1116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5FA40AA7-D615-0876-4906-32EB9C7CC254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332956" y="2763982"/>
                  <a:ext cx="164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99BC023-8FA9-F753-D5EA-BBF337C24B83}"/>
                    </a:ext>
                  </a:extLst>
                </p14:cNvPr>
                <p14:cNvContentPartPr/>
                <p14:nvPr/>
              </p14:nvContentPartPr>
              <p14:xfrm>
                <a:off x="6548956" y="2805022"/>
                <a:ext cx="232560" cy="745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99BC023-8FA9-F753-D5EA-BBF337C24B8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540316" y="2796382"/>
                  <a:ext cx="25020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BE27BF32-4439-A8BE-3C75-C9F75F453987}"/>
                  </a:ext>
                </a:extLst>
              </p14:cNvPr>
              <p14:cNvContentPartPr/>
              <p14:nvPr/>
            </p14:nvContentPartPr>
            <p14:xfrm>
              <a:off x="248236" y="3202102"/>
              <a:ext cx="127800" cy="15408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BE27BF32-4439-A8BE-3C75-C9F75F453987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239596" y="3193462"/>
                <a:ext cx="145440" cy="171720"/>
              </a:xfrm>
              <a:prstGeom prst="rect">
                <a:avLst/>
              </a:prstGeom>
            </p:spPr>
          </p:pic>
        </mc:Fallback>
      </mc:AlternateContent>
      <p:sp>
        <p:nvSpPr>
          <p:cNvPr id="621" name="Textfeld 620">
            <a:extLst>
              <a:ext uri="{FF2B5EF4-FFF2-40B4-BE49-F238E27FC236}">
                <a16:creationId xmlns:a16="http://schemas.microsoft.com/office/drawing/2014/main" id="{83719EDC-0FFA-7923-1C8C-22E03770FE55}"/>
              </a:ext>
            </a:extLst>
          </p:cNvPr>
          <p:cNvSpPr txBox="1"/>
          <p:nvPr/>
        </p:nvSpPr>
        <p:spPr>
          <a:xfrm>
            <a:off x="399011" y="6056853"/>
            <a:ext cx="8173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solve(d/dx(x^(1/2)*(54*x/(16+x))^1/2+(32-x)^(3/4)*(36-54*x/(16+x))^1/4)=0)</a:t>
            </a:r>
          </a:p>
        </p:txBody>
      </p:sp>
      <p:sp>
        <p:nvSpPr>
          <p:cNvPr id="650" name="Textfeld 649">
            <a:extLst>
              <a:ext uri="{FF2B5EF4-FFF2-40B4-BE49-F238E27FC236}">
                <a16:creationId xmlns:a16="http://schemas.microsoft.com/office/drawing/2014/main" id="{878ECC5A-0C58-F35A-C646-5BB0729E475D}"/>
              </a:ext>
            </a:extLst>
          </p:cNvPr>
          <p:cNvSpPr txBox="1"/>
          <p:nvPr/>
        </p:nvSpPr>
        <p:spPr>
          <a:xfrm>
            <a:off x="1560715" y="6411482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https://www.wolframalpha.com/</a:t>
            </a:r>
          </a:p>
        </p:txBody>
      </p:sp>
      <p:grpSp>
        <p:nvGrpSpPr>
          <p:cNvPr id="700" name="Gruppieren 699">
            <a:extLst>
              <a:ext uri="{FF2B5EF4-FFF2-40B4-BE49-F238E27FC236}">
                <a16:creationId xmlns:a16="http://schemas.microsoft.com/office/drawing/2014/main" id="{11194761-12B6-5784-F696-47C5107070A5}"/>
              </a:ext>
            </a:extLst>
          </p:cNvPr>
          <p:cNvGrpSpPr/>
          <p:nvPr/>
        </p:nvGrpSpPr>
        <p:grpSpPr>
          <a:xfrm>
            <a:off x="241756" y="3201742"/>
            <a:ext cx="8487720" cy="2963520"/>
            <a:chOff x="241756" y="3201742"/>
            <a:chExt cx="8487720" cy="29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01F4697-E046-71A6-41FE-4F6A040DB120}"/>
                    </a:ext>
                  </a:extLst>
                </p14:cNvPr>
                <p14:cNvContentPartPr/>
                <p14:nvPr/>
              </p14:nvContentPartPr>
              <p14:xfrm>
                <a:off x="460276" y="3216502"/>
                <a:ext cx="227160" cy="1231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01F4697-E046-71A6-41FE-4F6A040DB120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51636" y="3207502"/>
                  <a:ext cx="244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5429E23-596A-F0B9-EE79-8FF48989530E}"/>
                    </a:ext>
                  </a:extLst>
                </p14:cNvPr>
                <p14:cNvContentPartPr/>
                <p14:nvPr/>
              </p14:nvContentPartPr>
              <p14:xfrm>
                <a:off x="255076" y="3427462"/>
                <a:ext cx="436680" cy="277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5429E23-596A-F0B9-EE79-8FF48989530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246436" y="3418822"/>
                  <a:ext cx="454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BFAEBF3-504B-3D18-6735-9A3FABCA9488}"/>
                    </a:ext>
                  </a:extLst>
                </p14:cNvPr>
                <p14:cNvContentPartPr/>
                <p14:nvPr/>
              </p14:nvContentPartPr>
              <p14:xfrm>
                <a:off x="241756" y="3496222"/>
                <a:ext cx="118440" cy="1918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BFAEBF3-504B-3D18-6735-9A3FABCA948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33116" y="3487222"/>
                  <a:ext cx="136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FA7D14B-C628-F5CD-F6B8-E022AF9B992E}"/>
                    </a:ext>
                  </a:extLst>
                </p14:cNvPr>
                <p14:cNvContentPartPr/>
                <p14:nvPr/>
              </p14:nvContentPartPr>
              <p14:xfrm>
                <a:off x="430036" y="3532582"/>
                <a:ext cx="133200" cy="1828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FA7D14B-C628-F5CD-F6B8-E022AF9B992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21396" y="3523942"/>
                  <a:ext cx="150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61EE2A0-B3E1-119B-F1D7-E69B6EE61127}"/>
                    </a:ext>
                  </a:extLst>
                </p14:cNvPr>
                <p14:cNvContentPartPr/>
                <p14:nvPr/>
              </p14:nvContentPartPr>
              <p14:xfrm>
                <a:off x="435796" y="3573262"/>
                <a:ext cx="129240" cy="1134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61EE2A0-B3E1-119B-F1D7-E69B6EE6112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27156" y="3564262"/>
                  <a:ext cx="146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ACE40BA-5897-4F98-E1E3-55BFC3F64D85}"/>
                    </a:ext>
                  </a:extLst>
                </p14:cNvPr>
                <p14:cNvContentPartPr/>
                <p14:nvPr/>
              </p14:nvContentPartPr>
              <p14:xfrm>
                <a:off x="940876" y="3417742"/>
                <a:ext cx="154080" cy="100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ACE40BA-5897-4F98-E1E3-55BFC3F64D8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32236" y="3409102"/>
                  <a:ext cx="171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130D35C3-7861-93EC-907E-2D8288B5B83F}"/>
                    </a:ext>
                  </a:extLst>
                </p14:cNvPr>
                <p14:cNvContentPartPr/>
                <p14:nvPr/>
              </p14:nvContentPartPr>
              <p14:xfrm>
                <a:off x="967156" y="3491182"/>
                <a:ext cx="132480" cy="90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130D35C3-7861-93EC-907E-2D8288B5B83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58516" y="3482182"/>
                  <a:ext cx="150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81228F0-F790-15D9-6E50-28173EEBC07F}"/>
                    </a:ext>
                  </a:extLst>
                </p14:cNvPr>
                <p14:cNvContentPartPr/>
                <p14:nvPr/>
              </p14:nvContentPartPr>
              <p14:xfrm>
                <a:off x="1292596" y="3201742"/>
                <a:ext cx="142920" cy="1454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81228F0-F790-15D9-6E50-28173EEBC07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283956" y="3193102"/>
                  <a:ext cx="160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A7AEB65-C2B6-70D0-7CDC-AC87A3854FD8}"/>
                    </a:ext>
                  </a:extLst>
                </p14:cNvPr>
                <p14:cNvContentPartPr/>
                <p14:nvPr/>
              </p14:nvContentPartPr>
              <p14:xfrm>
                <a:off x="1499236" y="3253222"/>
                <a:ext cx="108720" cy="1119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A7AEB65-C2B6-70D0-7CDC-AC87A3854FD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490596" y="3244222"/>
                  <a:ext cx="126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E833B710-CA4B-E37D-4481-B75A9EF656AB}"/>
                    </a:ext>
                  </a:extLst>
                </p14:cNvPr>
                <p14:cNvContentPartPr/>
                <p14:nvPr/>
              </p14:nvContentPartPr>
              <p14:xfrm>
                <a:off x="1674556" y="3273742"/>
                <a:ext cx="75240" cy="1310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E833B710-CA4B-E37D-4481-B75A9EF656AB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665916" y="3265102"/>
                  <a:ext cx="92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AF0FCB7-A3F2-07F1-732B-6D5D06807CC1}"/>
                    </a:ext>
                  </a:extLst>
                </p14:cNvPr>
                <p14:cNvContentPartPr/>
                <p14:nvPr/>
              </p14:nvContentPartPr>
              <p14:xfrm>
                <a:off x="1359556" y="3288862"/>
                <a:ext cx="418680" cy="1422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AF0FCB7-A3F2-07F1-732B-6D5D06807CC1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350556" y="3279862"/>
                  <a:ext cx="436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F4DF5CB-3628-042F-CD15-C01EE7B09CFD}"/>
                    </a:ext>
                  </a:extLst>
                </p14:cNvPr>
                <p14:cNvContentPartPr/>
                <p14:nvPr/>
              </p14:nvContentPartPr>
              <p14:xfrm>
                <a:off x="1330036" y="3483982"/>
                <a:ext cx="136800" cy="1641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F4DF5CB-3628-042F-CD15-C01EE7B09CF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321036" y="3474982"/>
                  <a:ext cx="154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382BF488-9EAE-477D-3B1E-3E34F3AC8194}"/>
                    </a:ext>
                  </a:extLst>
                </p14:cNvPr>
                <p14:cNvContentPartPr/>
                <p14:nvPr/>
              </p14:nvContentPartPr>
              <p14:xfrm>
                <a:off x="1691116" y="3514222"/>
                <a:ext cx="94680" cy="1393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382BF488-9EAE-477D-3B1E-3E34F3AC819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682476" y="3505582"/>
                  <a:ext cx="112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A9E7FA38-9B66-79CB-5CFF-553C44422907}"/>
                    </a:ext>
                  </a:extLst>
                </p14:cNvPr>
                <p14:cNvContentPartPr/>
                <p14:nvPr/>
              </p14:nvContentPartPr>
              <p14:xfrm>
                <a:off x="2145436" y="3360862"/>
                <a:ext cx="8640" cy="1144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A9E7FA38-9B66-79CB-5CFF-553C4442290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136436" y="3352222"/>
                  <a:ext cx="26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B4854FC-BB99-17F0-6C75-927249512641}"/>
                    </a:ext>
                  </a:extLst>
                </p14:cNvPr>
                <p14:cNvContentPartPr/>
                <p14:nvPr/>
              </p14:nvContentPartPr>
              <p14:xfrm>
                <a:off x="2098996" y="3413062"/>
                <a:ext cx="108360" cy="219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B4854FC-BB99-17F0-6C75-927249512641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089996" y="3404422"/>
                  <a:ext cx="12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C09B7C8-A436-C5B9-9041-6BA600A31EA2}"/>
                    </a:ext>
                  </a:extLst>
                </p14:cNvPr>
                <p14:cNvContentPartPr/>
                <p14:nvPr/>
              </p14:nvContentPartPr>
              <p14:xfrm>
                <a:off x="2384476" y="3204982"/>
                <a:ext cx="129600" cy="1418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C09B7C8-A436-C5B9-9041-6BA600A31EA2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375836" y="3195982"/>
                  <a:ext cx="147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584E4EB-2E39-BAA3-621C-6C34D3801860}"/>
                    </a:ext>
                  </a:extLst>
                </p14:cNvPr>
                <p14:cNvContentPartPr/>
                <p14:nvPr/>
              </p14:nvContentPartPr>
              <p14:xfrm>
                <a:off x="2577076" y="3264382"/>
                <a:ext cx="135360" cy="745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584E4EB-2E39-BAA3-621C-6C34D380186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568436" y="3255742"/>
                  <a:ext cx="153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9F36E7B6-9687-188D-1552-78C7DB7AD254}"/>
                    </a:ext>
                  </a:extLst>
                </p14:cNvPr>
                <p14:cNvContentPartPr/>
                <p14:nvPr/>
              </p14:nvContentPartPr>
              <p14:xfrm>
                <a:off x="2770756" y="3273742"/>
                <a:ext cx="32400" cy="1119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9F36E7B6-9687-188D-1552-78C7DB7AD25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761756" y="3265102"/>
                  <a:ext cx="50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59648BD2-E9DC-A9A0-C284-6A84DB16A2C0}"/>
                    </a:ext>
                  </a:extLst>
                </p14:cNvPr>
                <p14:cNvContentPartPr/>
                <p14:nvPr/>
              </p14:nvContentPartPr>
              <p14:xfrm>
                <a:off x="2725756" y="3266902"/>
                <a:ext cx="114120" cy="1375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59648BD2-E9DC-A9A0-C284-6A84DB16A2C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716756" y="3258262"/>
                  <a:ext cx="131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FE5DB6CE-59C2-B4B6-11CC-0711DFEF50FB}"/>
                    </a:ext>
                  </a:extLst>
                </p14:cNvPr>
                <p14:cNvContentPartPr/>
                <p14:nvPr/>
              </p14:nvContentPartPr>
              <p14:xfrm>
                <a:off x="2371876" y="3408382"/>
                <a:ext cx="563760" cy="424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FE5DB6CE-59C2-B4B6-11CC-0711DFEF50FB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362876" y="3399742"/>
                  <a:ext cx="581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F09BF50-FFA6-D705-A2CD-E72470FF77A0}"/>
                    </a:ext>
                  </a:extLst>
                </p14:cNvPr>
                <p14:cNvContentPartPr/>
                <p14:nvPr/>
              </p14:nvContentPartPr>
              <p14:xfrm>
                <a:off x="2428036" y="3496222"/>
                <a:ext cx="118080" cy="1821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F09BF50-FFA6-D705-A2CD-E72470FF77A0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419036" y="3487222"/>
                  <a:ext cx="135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199828F-0265-1D4F-7F81-B4E68D773710}"/>
                    </a:ext>
                  </a:extLst>
                </p14:cNvPr>
                <p14:cNvContentPartPr/>
                <p14:nvPr/>
              </p14:nvContentPartPr>
              <p14:xfrm>
                <a:off x="2684716" y="3512422"/>
                <a:ext cx="117360" cy="1843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199828F-0265-1D4F-7F81-B4E68D77371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675716" y="3503782"/>
                  <a:ext cx="135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81F81B7-6D61-792C-E03C-0FE301602BC0}"/>
                    </a:ext>
                  </a:extLst>
                </p14:cNvPr>
                <p14:cNvContentPartPr/>
                <p14:nvPr/>
              </p14:nvContentPartPr>
              <p14:xfrm>
                <a:off x="2676796" y="3553462"/>
                <a:ext cx="123120" cy="1350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81F81B7-6D61-792C-E03C-0FE301602BC0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667796" y="3544822"/>
                  <a:ext cx="140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FA0685B-A1BD-17E3-4781-E1BCF2BA26EA}"/>
                    </a:ext>
                  </a:extLst>
                </p14:cNvPr>
                <p14:cNvContentPartPr/>
                <p14:nvPr/>
              </p14:nvContentPartPr>
              <p14:xfrm>
                <a:off x="3173236" y="3456622"/>
                <a:ext cx="147960" cy="162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FA0685B-A1BD-17E3-4781-E1BCF2BA26E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164236" y="3447622"/>
                  <a:ext cx="165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212BA2E-79A0-C6C7-24E1-2CE2857D256F}"/>
                    </a:ext>
                  </a:extLst>
                </p14:cNvPr>
                <p14:cNvContentPartPr/>
                <p14:nvPr/>
              </p14:nvContentPartPr>
              <p14:xfrm>
                <a:off x="3164236" y="3494062"/>
                <a:ext cx="159120" cy="144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212BA2E-79A0-C6C7-24E1-2CE2857D256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155596" y="3485422"/>
                  <a:ext cx="176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0248C55-5D07-C17C-272F-B23D9D4ADBB7}"/>
                    </a:ext>
                  </a:extLst>
                </p14:cNvPr>
                <p14:cNvContentPartPr/>
                <p14:nvPr/>
              </p14:nvContentPartPr>
              <p14:xfrm>
                <a:off x="3492916" y="3409462"/>
                <a:ext cx="89280" cy="1195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0248C55-5D07-C17C-272F-B23D9D4ADBB7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483916" y="3400462"/>
                  <a:ext cx="106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A085BF18-3AF0-A291-A6F6-373EA014FD63}"/>
                    </a:ext>
                  </a:extLst>
                </p14:cNvPr>
                <p14:cNvContentPartPr/>
                <p14:nvPr/>
              </p14:nvContentPartPr>
              <p14:xfrm>
                <a:off x="3839596" y="3228382"/>
                <a:ext cx="302400" cy="10944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A085BF18-3AF0-A291-A6F6-373EA014FD6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830956" y="3219742"/>
                  <a:ext cx="320040" cy="11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4FFA90B-E8CE-8DBB-1AA5-B53A09475D23}"/>
                    </a:ext>
                  </a:extLst>
                </p14:cNvPr>
                <p14:cNvContentPartPr/>
                <p14:nvPr/>
              </p14:nvContentPartPr>
              <p14:xfrm>
                <a:off x="4255036" y="3485422"/>
                <a:ext cx="187560" cy="4464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4FFA90B-E8CE-8DBB-1AA5-B53A09475D23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246036" y="3476782"/>
                  <a:ext cx="2052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E807238F-BA91-D71A-2DA4-0784E8E1C7B0}"/>
                    </a:ext>
                  </a:extLst>
                </p14:cNvPr>
                <p14:cNvContentPartPr/>
                <p14:nvPr/>
              </p14:nvContentPartPr>
              <p14:xfrm>
                <a:off x="4510996" y="3496222"/>
                <a:ext cx="512280" cy="3722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E807238F-BA91-D71A-2DA4-0784E8E1C7B0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501996" y="3487582"/>
                  <a:ext cx="5299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7DF4792-FF7C-D047-B8D1-8A701477AB14}"/>
                    </a:ext>
                  </a:extLst>
                </p14:cNvPr>
                <p14:cNvContentPartPr/>
                <p14:nvPr/>
              </p14:nvContentPartPr>
              <p14:xfrm>
                <a:off x="4069996" y="4470022"/>
                <a:ext cx="305640" cy="1591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7DF4792-FF7C-D047-B8D1-8A701477AB1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060996" y="4461382"/>
                  <a:ext cx="323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79983C7B-E6E5-5DEF-798F-4E9B618C3C31}"/>
                    </a:ext>
                  </a:extLst>
                </p14:cNvPr>
                <p14:cNvContentPartPr/>
                <p14:nvPr/>
              </p14:nvContentPartPr>
              <p14:xfrm>
                <a:off x="4631596" y="4464982"/>
                <a:ext cx="381240" cy="1440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79983C7B-E6E5-5DEF-798F-4E9B618C3C3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622596" y="4455982"/>
                  <a:ext cx="398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01FC049-6C73-29BA-6B23-12A275AB993C}"/>
                    </a:ext>
                  </a:extLst>
                </p14:cNvPr>
                <p14:cNvContentPartPr/>
                <p14:nvPr/>
              </p14:nvContentPartPr>
              <p14:xfrm>
                <a:off x="4905196" y="4396942"/>
                <a:ext cx="4320" cy="79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01FC049-6C73-29BA-6B23-12A275AB993C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896556" y="4388302"/>
                  <a:ext cx="21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7AB47D99-C58E-64AB-B379-A2D953E74841}"/>
                    </a:ext>
                  </a:extLst>
                </p14:cNvPr>
                <p14:cNvContentPartPr/>
                <p14:nvPr/>
              </p14:nvContentPartPr>
              <p14:xfrm>
                <a:off x="277756" y="3964942"/>
                <a:ext cx="95760" cy="1706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7AB47D99-C58E-64AB-B379-A2D953E7484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68756" y="3956302"/>
                  <a:ext cx="113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D4A90A1-BC07-41DD-8D46-44C06E738C8B}"/>
                    </a:ext>
                  </a:extLst>
                </p14:cNvPr>
                <p14:cNvContentPartPr/>
                <p14:nvPr/>
              </p14:nvContentPartPr>
              <p14:xfrm>
                <a:off x="470716" y="3938302"/>
                <a:ext cx="200160" cy="1296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D4A90A1-BC07-41DD-8D46-44C06E738C8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61716" y="3929302"/>
                  <a:ext cx="217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3D93197A-6A54-F0DB-F132-26FE00A1A13B}"/>
                    </a:ext>
                  </a:extLst>
                </p14:cNvPr>
                <p14:cNvContentPartPr/>
                <p14:nvPr/>
              </p14:nvContentPartPr>
              <p14:xfrm>
                <a:off x="253276" y="4198942"/>
                <a:ext cx="427680" cy="165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3D93197A-6A54-F0DB-F132-26FE00A1A13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44276" y="4190302"/>
                  <a:ext cx="445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DB5ED939-405B-08DE-8D4F-EF4B821FC4F5}"/>
                    </a:ext>
                  </a:extLst>
                </p14:cNvPr>
                <p14:cNvContentPartPr/>
                <p14:nvPr/>
              </p14:nvContentPartPr>
              <p14:xfrm>
                <a:off x="307996" y="4265182"/>
                <a:ext cx="91440" cy="1742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DB5ED939-405B-08DE-8D4F-EF4B821FC4F5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99356" y="4256182"/>
                  <a:ext cx="109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148D2A0-A0A7-7DE4-5A1A-3397825CE86B}"/>
                    </a:ext>
                  </a:extLst>
                </p14:cNvPr>
                <p14:cNvContentPartPr/>
                <p14:nvPr/>
              </p14:nvContentPartPr>
              <p14:xfrm>
                <a:off x="524716" y="4331062"/>
                <a:ext cx="113400" cy="1306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148D2A0-A0A7-7DE4-5A1A-3397825CE86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15716" y="4322062"/>
                  <a:ext cx="131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AEA31DA1-D722-A845-927B-F8DC0F5651E4}"/>
                    </a:ext>
                  </a:extLst>
                </p14:cNvPr>
                <p14:cNvContentPartPr/>
                <p14:nvPr/>
              </p14:nvContentPartPr>
              <p14:xfrm>
                <a:off x="921796" y="4197502"/>
                <a:ext cx="95760" cy="61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AEA31DA1-D722-A845-927B-F8DC0F5651E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13156" y="4188502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0E1CDB2-4ADD-B9F1-A535-92A35C809EC9}"/>
                    </a:ext>
                  </a:extLst>
                </p14:cNvPr>
                <p14:cNvContentPartPr/>
                <p14:nvPr/>
              </p14:nvContentPartPr>
              <p14:xfrm>
                <a:off x="922876" y="4238542"/>
                <a:ext cx="92160" cy="288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0E1CDB2-4ADD-B9F1-A535-92A35C809EC9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14236" y="4229902"/>
                  <a:ext cx="109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DC355462-087B-0B14-850E-25C83EE9782B}"/>
                    </a:ext>
                  </a:extLst>
                </p14:cNvPr>
                <p14:cNvContentPartPr/>
                <p14:nvPr/>
              </p14:nvContentPartPr>
              <p14:xfrm>
                <a:off x="1311676" y="3981142"/>
                <a:ext cx="129600" cy="1774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DC355462-087B-0B14-850E-25C83EE9782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303036" y="3972142"/>
                  <a:ext cx="147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E75D57AC-68A6-6B19-310B-FA790027EED3}"/>
                    </a:ext>
                  </a:extLst>
                </p14:cNvPr>
                <p14:cNvContentPartPr/>
                <p14:nvPr/>
              </p14:nvContentPartPr>
              <p14:xfrm>
                <a:off x="1555036" y="4011022"/>
                <a:ext cx="121680" cy="1396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E75D57AC-68A6-6B19-310B-FA790027EED3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546036" y="4002382"/>
                  <a:ext cx="139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A574587-6F7C-73DA-6D36-4951A477A126}"/>
                    </a:ext>
                  </a:extLst>
                </p14:cNvPr>
                <p14:cNvContentPartPr/>
                <p14:nvPr/>
              </p14:nvContentPartPr>
              <p14:xfrm>
                <a:off x="1758076" y="4119742"/>
                <a:ext cx="70200" cy="1062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A574587-6F7C-73DA-6D36-4951A477A126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749436" y="4110742"/>
                  <a:ext cx="87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A527093-E2CA-49BC-6591-DA1E42612997}"/>
                    </a:ext>
                  </a:extLst>
                </p14:cNvPr>
                <p14:cNvContentPartPr/>
                <p14:nvPr/>
              </p14:nvContentPartPr>
              <p14:xfrm>
                <a:off x="1833676" y="4135582"/>
                <a:ext cx="37080" cy="648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A527093-E2CA-49BC-6591-DA1E42612997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824676" y="4126582"/>
                  <a:ext cx="54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59A01505-97BB-67D1-FA43-13E2C6B08344}"/>
                    </a:ext>
                  </a:extLst>
                </p14:cNvPr>
                <p14:cNvContentPartPr/>
                <p14:nvPr/>
              </p14:nvContentPartPr>
              <p14:xfrm>
                <a:off x="1808476" y="4164742"/>
                <a:ext cx="77400" cy="61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59A01505-97BB-67D1-FA43-13E2C6B08344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799476" y="4156102"/>
                  <a:ext cx="95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8014E1B-A497-43EB-066D-D75E12230E50}"/>
                    </a:ext>
                  </a:extLst>
                </p14:cNvPr>
                <p14:cNvContentPartPr/>
                <p14:nvPr/>
              </p14:nvContentPartPr>
              <p14:xfrm>
                <a:off x="1411036" y="4250062"/>
                <a:ext cx="508680" cy="129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8014E1B-A497-43EB-066D-D75E12230E5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402036" y="4241062"/>
                  <a:ext cx="526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EF656B0C-E4C2-F830-2AAE-5B1C6E77E2C3}"/>
                    </a:ext>
                  </a:extLst>
                </p14:cNvPr>
                <p14:cNvContentPartPr/>
                <p14:nvPr/>
              </p14:nvContentPartPr>
              <p14:xfrm>
                <a:off x="1439836" y="4309102"/>
                <a:ext cx="106560" cy="1486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EF656B0C-E4C2-F830-2AAE-5B1C6E77E2C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430836" y="4300102"/>
                  <a:ext cx="124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697E9A7-5F70-CB4D-7C85-ED0068655092}"/>
                    </a:ext>
                  </a:extLst>
                </p14:cNvPr>
                <p14:cNvContentPartPr/>
                <p14:nvPr/>
              </p14:nvContentPartPr>
              <p14:xfrm>
                <a:off x="1669516" y="4373902"/>
                <a:ext cx="123120" cy="1558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697E9A7-5F70-CB4D-7C85-ED0068655092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660876" y="4364902"/>
                  <a:ext cx="140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6CF7AAB-A765-E6FD-6D59-4097F968D59B}"/>
                    </a:ext>
                  </a:extLst>
                </p14:cNvPr>
                <p14:cNvContentPartPr/>
                <p14:nvPr/>
              </p14:nvContentPartPr>
              <p14:xfrm>
                <a:off x="2226436" y="4175902"/>
                <a:ext cx="15840" cy="1519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6CF7AAB-A765-E6FD-6D59-4097F968D59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2217436" y="4166902"/>
                  <a:ext cx="33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213AEAA-1749-9350-A338-7CA2CE2A0267}"/>
                    </a:ext>
                  </a:extLst>
                </p14:cNvPr>
                <p14:cNvContentPartPr/>
                <p14:nvPr/>
              </p14:nvContentPartPr>
              <p14:xfrm>
                <a:off x="2185036" y="4232422"/>
                <a:ext cx="120240" cy="118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213AEAA-1749-9350-A338-7CA2CE2A026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2176036" y="4223782"/>
                  <a:ext cx="137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A3ED3DCE-1667-17BB-61D1-909425C52224}"/>
                    </a:ext>
                  </a:extLst>
                </p14:cNvPr>
                <p14:cNvContentPartPr/>
                <p14:nvPr/>
              </p14:nvContentPartPr>
              <p14:xfrm>
                <a:off x="2484556" y="3954862"/>
                <a:ext cx="128880" cy="2080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A3ED3DCE-1667-17BB-61D1-909425C52224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2475916" y="3945862"/>
                  <a:ext cx="146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4C56DD2-73E9-BB46-C569-4E0F446286C2}"/>
                    </a:ext>
                  </a:extLst>
                </p14:cNvPr>
                <p14:cNvContentPartPr/>
                <p14:nvPr/>
              </p14:nvContentPartPr>
              <p14:xfrm>
                <a:off x="2723596" y="4035862"/>
                <a:ext cx="114840" cy="1083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4C56DD2-73E9-BB46-C569-4E0F446286C2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2714956" y="4027222"/>
                  <a:ext cx="132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848EE2A6-E867-173F-7FEE-094356413D3F}"/>
                    </a:ext>
                  </a:extLst>
                </p14:cNvPr>
                <p14:cNvContentPartPr/>
                <p14:nvPr/>
              </p14:nvContentPartPr>
              <p14:xfrm>
                <a:off x="2875516" y="4110382"/>
                <a:ext cx="27360" cy="655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848EE2A6-E867-173F-7FEE-094356413D3F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866516" y="4101382"/>
                  <a:ext cx="45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9B39214-36CE-0A89-652F-8B339D63914B}"/>
                    </a:ext>
                  </a:extLst>
                </p14:cNvPr>
                <p14:cNvContentPartPr/>
                <p14:nvPr/>
              </p14:nvContentPartPr>
              <p14:xfrm>
                <a:off x="2847076" y="4064302"/>
                <a:ext cx="89640" cy="1062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9B39214-36CE-0A89-652F-8B339D63914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2838076" y="4055302"/>
                  <a:ext cx="107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29ABF0FB-C864-4280-6466-F57276D0D22F}"/>
                    </a:ext>
                  </a:extLst>
                </p14:cNvPr>
                <p14:cNvContentPartPr/>
                <p14:nvPr/>
              </p14:nvContentPartPr>
              <p14:xfrm>
                <a:off x="2503996" y="4210462"/>
                <a:ext cx="465840" cy="478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29ABF0FB-C864-4280-6466-F57276D0D22F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494996" y="4201462"/>
                  <a:ext cx="483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5BC38C66-C043-CC97-A49D-E2CE9A242C4F}"/>
                    </a:ext>
                  </a:extLst>
                </p14:cNvPr>
                <p14:cNvContentPartPr/>
                <p14:nvPr/>
              </p14:nvContentPartPr>
              <p14:xfrm>
                <a:off x="2558716" y="4230622"/>
                <a:ext cx="141480" cy="2037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5BC38C66-C043-CC97-A49D-E2CE9A242C4F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549716" y="4221982"/>
                  <a:ext cx="159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735A5B0D-8BE4-3100-B0CB-8A8C50F3F786}"/>
                    </a:ext>
                  </a:extLst>
                </p14:cNvPr>
                <p14:cNvContentPartPr/>
                <p14:nvPr/>
              </p14:nvContentPartPr>
              <p14:xfrm>
                <a:off x="2808556" y="4346902"/>
                <a:ext cx="113040" cy="565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735A5B0D-8BE4-3100-B0CB-8A8C50F3F786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799916" y="4338262"/>
                  <a:ext cx="130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71D66D70-3633-0386-58A6-9FF2D6F614E3}"/>
                    </a:ext>
                  </a:extLst>
                </p14:cNvPr>
                <p14:cNvContentPartPr/>
                <p14:nvPr/>
              </p14:nvContentPartPr>
              <p14:xfrm>
                <a:off x="2876956" y="4350502"/>
                <a:ext cx="48960" cy="1360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71D66D70-3633-0386-58A6-9FF2D6F614E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2867956" y="4341862"/>
                  <a:ext cx="66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BBC2C056-7A25-5E64-903A-F2D449D46019}"/>
                    </a:ext>
                  </a:extLst>
                </p14:cNvPr>
                <p14:cNvContentPartPr/>
                <p14:nvPr/>
              </p14:nvContentPartPr>
              <p14:xfrm>
                <a:off x="3270796" y="4145662"/>
                <a:ext cx="162720" cy="828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BBC2C056-7A25-5E64-903A-F2D449D4601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261796" y="4137022"/>
                  <a:ext cx="180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CA167735-24D0-9126-14E8-17DE4901BBF9}"/>
                    </a:ext>
                  </a:extLst>
                </p14:cNvPr>
                <p14:cNvContentPartPr/>
                <p14:nvPr/>
              </p14:nvContentPartPr>
              <p14:xfrm>
                <a:off x="3538276" y="4123702"/>
                <a:ext cx="158400" cy="1116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CA167735-24D0-9126-14E8-17DE4901BBF9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529636" y="4114702"/>
                  <a:ext cx="176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577373C0-B1AC-4D04-0703-56DA02B79709}"/>
                    </a:ext>
                  </a:extLst>
                </p14:cNvPr>
                <p14:cNvContentPartPr/>
                <p14:nvPr/>
              </p14:nvContentPartPr>
              <p14:xfrm>
                <a:off x="271636" y="4687462"/>
                <a:ext cx="155520" cy="162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577373C0-B1AC-4D04-0703-56DA02B79709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262996" y="4678822"/>
                  <a:ext cx="173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5227858F-431D-050C-522F-D8763B0A406E}"/>
                    </a:ext>
                  </a:extLst>
                </p14:cNvPr>
                <p14:cNvContentPartPr/>
                <p14:nvPr/>
              </p14:nvContentPartPr>
              <p14:xfrm>
                <a:off x="252196" y="4770982"/>
                <a:ext cx="143640" cy="280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5227858F-431D-050C-522F-D8763B0A406E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243196" y="4762342"/>
                  <a:ext cx="161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E812607D-1D17-A004-1AE6-113B2855B156}"/>
                    </a:ext>
                  </a:extLst>
                </p14:cNvPr>
                <p14:cNvContentPartPr/>
                <p14:nvPr/>
              </p14:nvContentPartPr>
              <p14:xfrm>
                <a:off x="454876" y="4649662"/>
                <a:ext cx="97920" cy="1670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E812607D-1D17-A004-1AE6-113B2855B15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46236" y="4641022"/>
                  <a:ext cx="115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E0CC977-8A0C-4AF1-8EAF-C4ADA65284EB}"/>
                    </a:ext>
                  </a:extLst>
                </p14:cNvPr>
                <p14:cNvContentPartPr/>
                <p14:nvPr/>
              </p14:nvContentPartPr>
              <p14:xfrm>
                <a:off x="746116" y="4585582"/>
                <a:ext cx="109800" cy="18720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E0CC977-8A0C-4AF1-8EAF-C4ADA65284EB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37476" y="4576582"/>
                  <a:ext cx="127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DDE45F2A-DF8B-A8F2-6FA4-D2DF1959FB1F}"/>
                    </a:ext>
                  </a:extLst>
                </p14:cNvPr>
                <p14:cNvContentPartPr/>
                <p14:nvPr/>
              </p14:nvContentPartPr>
              <p14:xfrm>
                <a:off x="799756" y="4700422"/>
                <a:ext cx="72000" cy="669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DDE45F2A-DF8B-A8F2-6FA4-D2DF1959FB1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90756" y="4691782"/>
                  <a:ext cx="89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5B21DAA4-0498-71F0-3CEE-58AE0622EDF9}"/>
                    </a:ext>
                  </a:extLst>
                </p14:cNvPr>
                <p14:cNvContentPartPr/>
                <p14:nvPr/>
              </p14:nvContentPartPr>
              <p14:xfrm>
                <a:off x="723796" y="4622662"/>
                <a:ext cx="143640" cy="1947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5B21DAA4-0498-71F0-3CEE-58AE0622EDF9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14796" y="4613662"/>
                  <a:ext cx="161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55112EC-2F85-10F6-B263-FAE94FBC2D69}"/>
                    </a:ext>
                  </a:extLst>
                </p14:cNvPr>
                <p14:cNvContentPartPr/>
                <p14:nvPr/>
              </p14:nvContentPartPr>
              <p14:xfrm>
                <a:off x="875356" y="4673782"/>
                <a:ext cx="139680" cy="1378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55112EC-2F85-10F6-B263-FAE94FBC2D69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866356" y="4665142"/>
                  <a:ext cx="157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223179C6-0D3B-4B61-66DE-FA472BD01E8C}"/>
                    </a:ext>
                  </a:extLst>
                </p14:cNvPr>
                <p14:cNvContentPartPr/>
                <p14:nvPr/>
              </p14:nvContentPartPr>
              <p14:xfrm>
                <a:off x="1018276" y="4581262"/>
                <a:ext cx="203400" cy="2142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223179C6-0D3B-4B61-66DE-FA472BD01E8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009636" y="4572622"/>
                  <a:ext cx="221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DD2210F8-92A6-BB5A-768D-34650EDD5896}"/>
                    </a:ext>
                  </a:extLst>
                </p14:cNvPr>
                <p14:cNvContentPartPr/>
                <p14:nvPr/>
              </p14:nvContentPartPr>
              <p14:xfrm>
                <a:off x="993436" y="4641742"/>
                <a:ext cx="97920" cy="648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DD2210F8-92A6-BB5A-768D-34650EDD5896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984796" y="4632742"/>
                  <a:ext cx="115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1199F5D3-4B61-D033-A4D3-A4BD96D9F171}"/>
                    </a:ext>
                  </a:extLst>
                </p14:cNvPr>
                <p14:cNvContentPartPr/>
                <p14:nvPr/>
              </p14:nvContentPartPr>
              <p14:xfrm>
                <a:off x="1226716" y="4662982"/>
                <a:ext cx="80280" cy="997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1199F5D3-4B61-D033-A4D3-A4BD96D9F17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218076" y="4654342"/>
                  <a:ext cx="97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C611D98B-F0A1-BCE7-9267-600EAFE73070}"/>
                    </a:ext>
                  </a:extLst>
                </p14:cNvPr>
                <p14:cNvContentPartPr/>
                <p14:nvPr/>
              </p14:nvContentPartPr>
              <p14:xfrm>
                <a:off x="1571596" y="4610782"/>
                <a:ext cx="167040" cy="1627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C611D98B-F0A1-BCE7-9267-600EAFE73070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562956" y="4601782"/>
                  <a:ext cx="184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68DA8D21-65E6-B561-8877-E55B93206863}"/>
                    </a:ext>
                  </a:extLst>
                </p14:cNvPr>
                <p14:cNvContentPartPr/>
                <p14:nvPr/>
              </p14:nvContentPartPr>
              <p14:xfrm>
                <a:off x="1782196" y="4682062"/>
                <a:ext cx="209160" cy="813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68DA8D21-65E6-B561-8877-E55B93206863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773196" y="4673062"/>
                  <a:ext cx="226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CB6F55B1-505A-6719-3DEE-8C826786B3FC}"/>
                    </a:ext>
                  </a:extLst>
                </p14:cNvPr>
                <p14:cNvContentPartPr/>
                <p14:nvPr/>
              </p14:nvContentPartPr>
              <p14:xfrm>
                <a:off x="1994956" y="4592782"/>
                <a:ext cx="198360" cy="1623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CB6F55B1-505A-6719-3DEE-8C826786B3FC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985956" y="4583782"/>
                  <a:ext cx="216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0D2FBF8A-B5E2-2493-E4EF-27F4F2068258}"/>
                    </a:ext>
                  </a:extLst>
                </p14:cNvPr>
                <p14:cNvContentPartPr/>
                <p14:nvPr/>
              </p14:nvContentPartPr>
              <p14:xfrm>
                <a:off x="2277916" y="4657582"/>
                <a:ext cx="116280" cy="712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0D2FBF8A-B5E2-2493-E4EF-27F4F2068258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2269276" y="4648582"/>
                  <a:ext cx="133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B8CB0C8B-A299-6893-10A6-1C0C74D87AF7}"/>
                    </a:ext>
                  </a:extLst>
                </p14:cNvPr>
                <p14:cNvContentPartPr/>
                <p14:nvPr/>
              </p14:nvContentPartPr>
              <p14:xfrm>
                <a:off x="2427316" y="4558942"/>
                <a:ext cx="140400" cy="1342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B8CB0C8B-A299-6893-10A6-1C0C74D87AF7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2418676" y="4550302"/>
                  <a:ext cx="158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E01112F8-6E0C-786F-0826-9EB63C8A5B36}"/>
                    </a:ext>
                  </a:extLst>
                </p14:cNvPr>
                <p14:cNvContentPartPr/>
                <p14:nvPr/>
              </p14:nvContentPartPr>
              <p14:xfrm>
                <a:off x="2527756" y="4645342"/>
                <a:ext cx="63720" cy="5508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E01112F8-6E0C-786F-0826-9EB63C8A5B36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518756" y="4636342"/>
                  <a:ext cx="81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0A051227-50E5-2EDE-10C2-B96B9B917385}"/>
                    </a:ext>
                  </a:extLst>
                </p14:cNvPr>
                <p14:cNvContentPartPr/>
                <p14:nvPr/>
              </p14:nvContentPartPr>
              <p14:xfrm>
                <a:off x="2617756" y="4518982"/>
                <a:ext cx="85680" cy="1825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0A051227-50E5-2EDE-10C2-B96B9B917385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609116" y="4509982"/>
                  <a:ext cx="103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44C71471-9605-0E41-A017-00B54719CD1D}"/>
                    </a:ext>
                  </a:extLst>
                </p14:cNvPr>
                <p14:cNvContentPartPr/>
                <p14:nvPr/>
              </p14:nvContentPartPr>
              <p14:xfrm>
                <a:off x="2786596" y="4522582"/>
                <a:ext cx="137160" cy="1742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44C71471-9605-0E41-A017-00B54719CD1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777956" y="4513582"/>
                  <a:ext cx="154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5B5124C-0ACE-BCD5-62A2-FBB9CBDFE163}"/>
                    </a:ext>
                  </a:extLst>
                </p14:cNvPr>
                <p14:cNvContentPartPr/>
                <p14:nvPr/>
              </p14:nvContentPartPr>
              <p14:xfrm>
                <a:off x="2863276" y="4581982"/>
                <a:ext cx="471240" cy="1170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5B5124C-0ACE-BCD5-62A2-FBB9CBDFE163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854636" y="4573342"/>
                  <a:ext cx="488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0D606D3B-AC73-5217-A31E-6E8332256BC0}"/>
                    </a:ext>
                  </a:extLst>
                </p14:cNvPr>
                <p14:cNvContentPartPr/>
                <p14:nvPr/>
              </p14:nvContentPartPr>
              <p14:xfrm>
                <a:off x="3516316" y="4575142"/>
                <a:ext cx="248040" cy="716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0D606D3B-AC73-5217-A31E-6E8332256BC0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507316" y="4566142"/>
                  <a:ext cx="265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6BA2B6B-7545-90B2-6167-810F4576F5F9}"/>
                    </a:ext>
                  </a:extLst>
                </p14:cNvPr>
                <p14:cNvContentPartPr/>
                <p14:nvPr/>
              </p14:nvContentPartPr>
              <p14:xfrm>
                <a:off x="3709636" y="4441582"/>
                <a:ext cx="24480" cy="100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6BA2B6B-7545-90B2-6167-810F4576F5F9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700996" y="4432582"/>
                  <a:ext cx="4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78DA6F1-271C-AF44-4D14-5EEE1DA8853C}"/>
                    </a:ext>
                  </a:extLst>
                </p14:cNvPr>
                <p14:cNvContentPartPr/>
                <p14:nvPr/>
              </p14:nvContentPartPr>
              <p14:xfrm>
                <a:off x="372796" y="5130262"/>
                <a:ext cx="199080" cy="115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78DA6F1-271C-AF44-4D14-5EEE1DA8853C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64156" y="5121262"/>
                  <a:ext cx="216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0530451E-F531-936D-8D42-AC7D0AE763C1}"/>
                    </a:ext>
                  </a:extLst>
                </p14:cNvPr>
                <p14:cNvContentPartPr/>
                <p14:nvPr/>
              </p14:nvContentPartPr>
              <p14:xfrm>
                <a:off x="363076" y="5191102"/>
                <a:ext cx="208800" cy="334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0530451E-F531-936D-8D42-AC7D0AE763C1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54076" y="5182462"/>
                  <a:ext cx="226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D44F3F05-ADB4-B9F2-FE2B-2614C62B0549}"/>
                    </a:ext>
                  </a:extLst>
                </p14:cNvPr>
                <p14:cNvContentPartPr/>
                <p14:nvPr/>
              </p14:nvContentPartPr>
              <p14:xfrm>
                <a:off x="630196" y="5086702"/>
                <a:ext cx="170280" cy="1904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D44F3F05-ADB4-B9F2-FE2B-2614C62B0549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21556" y="5078062"/>
                  <a:ext cx="187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7EAD5EA-4142-02C5-6F64-D28211BFE753}"/>
                    </a:ext>
                  </a:extLst>
                </p14:cNvPr>
                <p14:cNvContentPartPr/>
                <p14:nvPr/>
              </p14:nvContentPartPr>
              <p14:xfrm>
                <a:off x="1061476" y="5054302"/>
                <a:ext cx="279000" cy="1641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7EAD5EA-4142-02C5-6F64-D28211BFE75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052836" y="5045662"/>
                  <a:ext cx="296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C7D38F4-B7E8-352F-DF61-A839522A455F}"/>
                    </a:ext>
                  </a:extLst>
                </p14:cNvPr>
                <p14:cNvContentPartPr/>
                <p14:nvPr/>
              </p14:nvContentPartPr>
              <p14:xfrm>
                <a:off x="1501396" y="5116942"/>
                <a:ext cx="197640" cy="1836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C7D38F4-B7E8-352F-DF61-A839522A455F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492396" y="5107942"/>
                  <a:ext cx="21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F2FFDFC7-6F74-4FD4-D716-1EFD5AB828E3}"/>
                    </a:ext>
                  </a:extLst>
                </p14:cNvPr>
                <p14:cNvContentPartPr/>
                <p14:nvPr/>
              </p14:nvContentPartPr>
              <p14:xfrm>
                <a:off x="1491676" y="5188582"/>
                <a:ext cx="214920" cy="262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F2FFDFC7-6F74-4FD4-D716-1EFD5AB828E3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482676" y="5179582"/>
                  <a:ext cx="232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806CEC49-0270-2312-28EA-3B4CED6E4B57}"/>
                    </a:ext>
                  </a:extLst>
                </p14:cNvPr>
                <p14:cNvContentPartPr/>
                <p14:nvPr/>
              </p14:nvContentPartPr>
              <p14:xfrm>
                <a:off x="2086396" y="5087422"/>
                <a:ext cx="84600" cy="13752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806CEC49-0270-2312-28EA-3B4CED6E4B5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077756" y="5078782"/>
                  <a:ext cx="102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53CE9DD0-2EF6-D867-CDDA-17D0034E172A}"/>
                    </a:ext>
                  </a:extLst>
                </p14:cNvPr>
                <p14:cNvContentPartPr/>
                <p14:nvPr/>
              </p14:nvContentPartPr>
              <p14:xfrm>
                <a:off x="2064796" y="5130622"/>
                <a:ext cx="129960" cy="716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53CE9DD0-2EF6-D867-CDDA-17D0034E172A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055796" y="5121982"/>
                  <a:ext cx="147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67A9DC62-889C-1AA8-8903-281F096DBF71}"/>
                    </a:ext>
                  </a:extLst>
                </p14:cNvPr>
                <p14:cNvContentPartPr/>
                <p14:nvPr/>
              </p14:nvContentPartPr>
              <p14:xfrm>
                <a:off x="2347036" y="4824622"/>
                <a:ext cx="5400" cy="835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67A9DC62-889C-1AA8-8903-281F096DBF71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338036" y="4815982"/>
                  <a:ext cx="23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29DF859D-A8D2-7314-9A08-D8404B68ABC4}"/>
                    </a:ext>
                  </a:extLst>
                </p14:cNvPr>
                <p14:cNvContentPartPr/>
                <p14:nvPr/>
              </p14:nvContentPartPr>
              <p14:xfrm>
                <a:off x="2292316" y="4904902"/>
                <a:ext cx="109080" cy="216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29DF859D-A8D2-7314-9A08-D8404B68ABC4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2283676" y="4895902"/>
                  <a:ext cx="126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D47A17DD-DE5B-8011-5AD3-A165BD421327}"/>
                    </a:ext>
                  </a:extLst>
                </p14:cNvPr>
                <p14:cNvContentPartPr/>
                <p14:nvPr/>
              </p14:nvContentPartPr>
              <p14:xfrm>
                <a:off x="2327236" y="4979782"/>
                <a:ext cx="82800" cy="1000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D47A17DD-DE5B-8011-5AD3-A165BD421327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2318596" y="4970782"/>
                  <a:ext cx="100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EB7E4A2F-8950-F94B-E3A0-E72096B8C662}"/>
                    </a:ext>
                  </a:extLst>
                </p14:cNvPr>
                <p14:cNvContentPartPr/>
                <p14:nvPr/>
              </p14:nvContentPartPr>
              <p14:xfrm>
                <a:off x="2545756" y="5129542"/>
                <a:ext cx="26280" cy="5220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EB7E4A2F-8950-F94B-E3A0-E72096B8C662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2537116" y="5120542"/>
                  <a:ext cx="43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32525B01-B03C-D999-8D60-94CEB6777CA3}"/>
                    </a:ext>
                  </a:extLst>
                </p14:cNvPr>
                <p14:cNvContentPartPr/>
                <p14:nvPr/>
              </p14:nvContentPartPr>
              <p14:xfrm>
                <a:off x="2722156" y="5033422"/>
                <a:ext cx="94320" cy="1717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32525B01-B03C-D999-8D60-94CEB6777CA3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2713516" y="5024782"/>
                  <a:ext cx="111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0214EF06-D5FF-9D21-52A9-0D4BBA097352}"/>
                    </a:ext>
                  </a:extLst>
                </p14:cNvPr>
                <p14:cNvContentPartPr/>
                <p14:nvPr/>
              </p14:nvContentPartPr>
              <p14:xfrm>
                <a:off x="2764276" y="5024422"/>
                <a:ext cx="98280" cy="180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0214EF06-D5FF-9D21-52A9-0D4BBA097352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2755636" y="5015782"/>
                  <a:ext cx="115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5AD5FFAB-690D-D7B9-8F8C-C7F79B14F9DF}"/>
                    </a:ext>
                  </a:extLst>
                </p14:cNvPr>
                <p14:cNvContentPartPr/>
                <p14:nvPr/>
              </p14:nvContentPartPr>
              <p14:xfrm>
                <a:off x="2893516" y="5013622"/>
                <a:ext cx="94320" cy="1584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5AD5FFAB-690D-D7B9-8F8C-C7F79B14F9DF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2884516" y="5004982"/>
                  <a:ext cx="111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AFC3B454-8CB1-04B6-01F9-47520650094A}"/>
                    </a:ext>
                  </a:extLst>
                </p14:cNvPr>
                <p14:cNvContentPartPr/>
                <p14:nvPr/>
              </p14:nvContentPartPr>
              <p14:xfrm>
                <a:off x="3067396" y="5074462"/>
                <a:ext cx="78120" cy="932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AFC3B454-8CB1-04B6-01F9-47520650094A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058396" y="5065822"/>
                  <a:ext cx="95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2719F009-2388-4821-AF89-CEAC629AD1BD}"/>
                    </a:ext>
                  </a:extLst>
                </p14:cNvPr>
                <p14:cNvContentPartPr/>
                <p14:nvPr/>
              </p14:nvContentPartPr>
              <p14:xfrm>
                <a:off x="3050836" y="5085982"/>
                <a:ext cx="117000" cy="878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2719F009-2388-4821-AF89-CEAC629AD1BD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3041836" y="5077342"/>
                  <a:ext cx="134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73A4B01A-1F3F-D171-B3D1-1F8E42B5E486}"/>
                    </a:ext>
                  </a:extLst>
                </p14:cNvPr>
                <p14:cNvContentPartPr/>
                <p14:nvPr/>
              </p14:nvContentPartPr>
              <p14:xfrm>
                <a:off x="2660236" y="5246902"/>
                <a:ext cx="551880" cy="453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73A4B01A-1F3F-D171-B3D1-1F8E42B5E486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2651236" y="5237902"/>
                  <a:ext cx="569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4ADC442-E65E-3362-D417-23743C9B1D17}"/>
                    </a:ext>
                  </a:extLst>
                </p14:cNvPr>
                <p14:cNvContentPartPr/>
                <p14:nvPr/>
              </p14:nvContentPartPr>
              <p14:xfrm>
                <a:off x="2611276" y="5340142"/>
                <a:ext cx="148680" cy="1886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4ADC442-E65E-3362-D417-23743C9B1D17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2602636" y="5331502"/>
                  <a:ext cx="166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77E49C3A-0399-6C47-1408-8E7B72F4713E}"/>
                    </a:ext>
                  </a:extLst>
                </p14:cNvPr>
                <p14:cNvContentPartPr/>
                <p14:nvPr/>
              </p14:nvContentPartPr>
              <p14:xfrm>
                <a:off x="2805316" y="5338702"/>
                <a:ext cx="81720" cy="1868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77E49C3A-0399-6C47-1408-8E7B72F4713E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796676" y="5330062"/>
                  <a:ext cx="99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9D3CB167-78CB-1C78-16A4-242754EF5D82}"/>
                    </a:ext>
                  </a:extLst>
                </p14:cNvPr>
                <p14:cNvContentPartPr/>
                <p14:nvPr/>
              </p14:nvContentPartPr>
              <p14:xfrm>
                <a:off x="2943556" y="5375782"/>
                <a:ext cx="114480" cy="1436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9D3CB167-78CB-1C78-16A4-242754EF5D82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2934556" y="5367142"/>
                  <a:ext cx="132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24A623C1-9019-92A6-BF9A-5094B93B74DF}"/>
                    </a:ext>
                  </a:extLst>
                </p14:cNvPr>
                <p14:cNvContentPartPr/>
                <p14:nvPr/>
              </p14:nvContentPartPr>
              <p14:xfrm>
                <a:off x="3085756" y="5352742"/>
                <a:ext cx="113400" cy="1360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24A623C1-9019-92A6-BF9A-5094B93B74DF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077116" y="5343742"/>
                  <a:ext cx="131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FD6E828C-D7BB-9871-DB6A-C81F25DAA63C}"/>
                    </a:ext>
                  </a:extLst>
                </p14:cNvPr>
                <p14:cNvContentPartPr/>
                <p14:nvPr/>
              </p14:nvContentPartPr>
              <p14:xfrm>
                <a:off x="3236236" y="5019382"/>
                <a:ext cx="95040" cy="37944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FD6E828C-D7BB-9871-DB6A-C81F25DAA63C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227236" y="5010382"/>
                  <a:ext cx="1126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7A3894D8-7EC9-760B-3329-D240FB26DCE2}"/>
                    </a:ext>
                  </a:extLst>
                </p14:cNvPr>
                <p14:cNvContentPartPr/>
                <p14:nvPr/>
              </p14:nvContentPartPr>
              <p14:xfrm>
                <a:off x="2550436" y="5060062"/>
                <a:ext cx="101880" cy="4759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7A3894D8-7EC9-760B-3329-D240FB26DCE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2541796" y="5051422"/>
                  <a:ext cx="1195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D04657D8-A087-EF49-9121-06D7943607B8}"/>
                    </a:ext>
                  </a:extLst>
                </p14:cNvPr>
                <p14:cNvContentPartPr/>
                <p14:nvPr/>
              </p14:nvContentPartPr>
              <p14:xfrm>
                <a:off x="3280516" y="4708702"/>
                <a:ext cx="102960" cy="13248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D04657D8-A087-EF49-9121-06D7943607B8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271516" y="4700062"/>
                  <a:ext cx="120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C582317E-378D-FF50-5BF0-D7352DF4F243}"/>
                    </a:ext>
                  </a:extLst>
                </p14:cNvPr>
                <p14:cNvContentPartPr/>
                <p14:nvPr/>
              </p14:nvContentPartPr>
              <p14:xfrm>
                <a:off x="3353596" y="4701862"/>
                <a:ext cx="23040" cy="15768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C582317E-378D-FF50-5BF0-D7352DF4F243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344956" y="4693222"/>
                  <a:ext cx="40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558FE6FB-5991-5908-4F43-3D39D476DD9F}"/>
                    </a:ext>
                  </a:extLst>
                </p14:cNvPr>
                <p14:cNvContentPartPr/>
                <p14:nvPr/>
              </p14:nvContentPartPr>
              <p14:xfrm>
                <a:off x="3288076" y="4851262"/>
                <a:ext cx="168120" cy="421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558FE6FB-5991-5908-4F43-3D39D476DD9F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3279436" y="4842262"/>
                  <a:ext cx="185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2E7D11A9-4328-3D2F-CBA6-053A4C2F32A0}"/>
                    </a:ext>
                  </a:extLst>
                </p14:cNvPr>
                <p14:cNvContentPartPr/>
                <p14:nvPr/>
              </p14:nvContentPartPr>
              <p14:xfrm>
                <a:off x="3316516" y="4916062"/>
                <a:ext cx="115920" cy="15228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2E7D11A9-4328-3D2F-CBA6-053A4C2F32A0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307516" y="4907062"/>
                  <a:ext cx="133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FA27F1AC-B4BD-A090-2E08-085CBE48727D}"/>
                    </a:ext>
                  </a:extLst>
                </p14:cNvPr>
                <p14:cNvContentPartPr/>
                <p14:nvPr/>
              </p14:nvContentPartPr>
              <p14:xfrm>
                <a:off x="3721516" y="5115142"/>
                <a:ext cx="13680" cy="19080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FA27F1AC-B4BD-A090-2E08-085CBE48727D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3712516" y="5106502"/>
                  <a:ext cx="31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903A5693-7D15-2DB1-59BB-6F22AD92E915}"/>
                    </a:ext>
                  </a:extLst>
                </p14:cNvPr>
                <p14:cNvContentPartPr/>
                <p14:nvPr/>
              </p14:nvContentPartPr>
              <p14:xfrm>
                <a:off x="3653476" y="5197222"/>
                <a:ext cx="122760" cy="1944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903A5693-7D15-2DB1-59BB-6F22AD92E915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644836" y="5188582"/>
                  <a:ext cx="140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A8184242-FBB7-25B4-7145-7B2DDED6DAD5}"/>
                    </a:ext>
                  </a:extLst>
                </p14:cNvPr>
                <p14:cNvContentPartPr/>
                <p14:nvPr/>
              </p14:nvContentPartPr>
              <p14:xfrm>
                <a:off x="4009516" y="5017942"/>
                <a:ext cx="96120" cy="17964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A8184242-FBB7-25B4-7145-7B2DDED6DAD5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000876" y="5008942"/>
                  <a:ext cx="113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B380AF84-B8BC-F7BF-49C4-AB6A289901F9}"/>
                    </a:ext>
                  </a:extLst>
                </p14:cNvPr>
                <p14:cNvContentPartPr/>
                <p14:nvPr/>
              </p14:nvContentPartPr>
              <p14:xfrm>
                <a:off x="4177636" y="5022262"/>
                <a:ext cx="141840" cy="17676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B380AF84-B8BC-F7BF-49C4-AB6A289901F9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168996" y="5013622"/>
                  <a:ext cx="159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15619FC5-D1B0-C260-F4CD-56E88C3909AE}"/>
                    </a:ext>
                  </a:extLst>
                </p14:cNvPr>
                <p14:cNvContentPartPr/>
                <p14:nvPr/>
              </p14:nvContentPartPr>
              <p14:xfrm>
                <a:off x="4358356" y="5109742"/>
                <a:ext cx="85320" cy="540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15619FC5-D1B0-C260-F4CD-56E88C3909AE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349356" y="5100742"/>
                  <a:ext cx="10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8C97820B-42DE-19FC-73F1-64380F0CF001}"/>
                    </a:ext>
                  </a:extLst>
                </p14:cNvPr>
                <p14:cNvContentPartPr/>
                <p14:nvPr/>
              </p14:nvContentPartPr>
              <p14:xfrm>
                <a:off x="4576156" y="5031262"/>
                <a:ext cx="66240" cy="9216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8C97820B-42DE-19FC-73F1-64380F0CF001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4567156" y="5022262"/>
                  <a:ext cx="83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C0F60CD5-DB21-5466-1382-B8365F78F548}"/>
                    </a:ext>
                  </a:extLst>
                </p14:cNvPr>
                <p14:cNvContentPartPr/>
                <p14:nvPr/>
              </p14:nvContentPartPr>
              <p14:xfrm>
                <a:off x="4556356" y="5049622"/>
                <a:ext cx="118080" cy="6552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C0F60CD5-DB21-5466-1382-B8365F78F548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547716" y="5040982"/>
                  <a:ext cx="135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02843A27-5A01-1BFF-5D11-254B17323778}"/>
                    </a:ext>
                  </a:extLst>
                </p14:cNvPr>
                <p14:cNvContentPartPr/>
                <p14:nvPr/>
              </p14:nvContentPartPr>
              <p14:xfrm>
                <a:off x="4697836" y="4966822"/>
                <a:ext cx="76320" cy="1958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02843A27-5A01-1BFF-5D11-254B17323778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4689196" y="4957822"/>
                  <a:ext cx="93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BA9CFFFE-0DE8-0DCC-A58E-930F7AB064E9}"/>
                    </a:ext>
                  </a:extLst>
                </p14:cNvPr>
                <p14:cNvContentPartPr/>
                <p14:nvPr/>
              </p14:nvContentPartPr>
              <p14:xfrm>
                <a:off x="3931036" y="4950982"/>
                <a:ext cx="51840" cy="3114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BA9CFFFE-0DE8-0DCC-A58E-930F7AB064E9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3922396" y="4941982"/>
                  <a:ext cx="694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9CBE2E7-9740-D943-50BD-18538A4A3DF2}"/>
                    </a:ext>
                  </a:extLst>
                </p14:cNvPr>
                <p14:cNvContentPartPr/>
                <p14:nvPr/>
              </p14:nvContentPartPr>
              <p14:xfrm>
                <a:off x="4751116" y="4690342"/>
                <a:ext cx="92520" cy="1339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9CBE2E7-9740-D943-50BD-18538A4A3DF2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4742116" y="4681342"/>
                  <a:ext cx="110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9D18CD6A-A6D4-E4E2-4733-AB8468C57A9C}"/>
                    </a:ext>
                  </a:extLst>
                </p14:cNvPr>
                <p14:cNvContentPartPr/>
                <p14:nvPr/>
              </p14:nvContentPartPr>
              <p14:xfrm>
                <a:off x="4852996" y="4659742"/>
                <a:ext cx="73800" cy="19908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9D18CD6A-A6D4-E4E2-4733-AB8468C57A9C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4843996" y="4650742"/>
                  <a:ext cx="91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22A4D542-E4AF-B2AB-EED9-F4C0B1D830E8}"/>
                    </a:ext>
                  </a:extLst>
                </p14:cNvPr>
                <p14:cNvContentPartPr/>
                <p14:nvPr/>
              </p14:nvContentPartPr>
              <p14:xfrm>
                <a:off x="4906996" y="4749742"/>
                <a:ext cx="49680" cy="13896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22A4D542-E4AF-B2AB-EED9-F4C0B1D830E8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897996" y="4740742"/>
                  <a:ext cx="67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4958AD0D-A3AC-3156-0411-EB5740D7DB4E}"/>
                    </a:ext>
                  </a:extLst>
                </p14:cNvPr>
                <p14:cNvContentPartPr/>
                <p14:nvPr/>
              </p14:nvContentPartPr>
              <p14:xfrm>
                <a:off x="4981156" y="4878622"/>
                <a:ext cx="90720" cy="3070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4958AD0D-A3AC-3156-0411-EB5740D7DB4E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4972156" y="4869622"/>
                  <a:ext cx="108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28DEABEA-1F7E-7B69-102F-A6AEFE689E07}"/>
                    </a:ext>
                  </a:extLst>
                </p14:cNvPr>
                <p14:cNvContentPartPr/>
                <p14:nvPr/>
              </p14:nvContentPartPr>
              <p14:xfrm>
                <a:off x="5099236" y="4948102"/>
                <a:ext cx="110880" cy="16236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28DEABEA-1F7E-7B69-102F-A6AEFE689E07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090596" y="4939102"/>
                  <a:ext cx="128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8579CD85-3E56-C19A-0A6A-9C9E43C1154A}"/>
                    </a:ext>
                  </a:extLst>
                </p14:cNvPr>
                <p14:cNvContentPartPr/>
                <p14:nvPr/>
              </p14:nvContentPartPr>
              <p14:xfrm>
                <a:off x="5273476" y="4945942"/>
                <a:ext cx="60480" cy="1522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8579CD85-3E56-C19A-0A6A-9C9E43C1154A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264836" y="4937302"/>
                  <a:ext cx="78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B23AC95-918A-D7FE-9BFC-94B2A9ABDB30}"/>
                    </a:ext>
                  </a:extLst>
                </p14:cNvPr>
                <p14:cNvContentPartPr/>
                <p14:nvPr/>
              </p14:nvContentPartPr>
              <p14:xfrm>
                <a:off x="5436556" y="5015782"/>
                <a:ext cx="116280" cy="144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B23AC95-918A-D7FE-9BFC-94B2A9ABDB30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427556" y="5006782"/>
                  <a:ext cx="133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F841A17A-4652-3F9A-B03F-0A575C42389B}"/>
                    </a:ext>
                  </a:extLst>
                </p14:cNvPr>
                <p14:cNvContentPartPr/>
                <p14:nvPr/>
              </p14:nvContentPartPr>
              <p14:xfrm>
                <a:off x="5775676" y="4763422"/>
                <a:ext cx="97200" cy="1400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F841A17A-4652-3F9A-B03F-0A575C42389B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767036" y="4754422"/>
                  <a:ext cx="114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0A37E2E1-DB0A-EBB9-C7E6-28510C7DFA7A}"/>
                    </a:ext>
                  </a:extLst>
                </p14:cNvPr>
                <p14:cNvContentPartPr/>
                <p14:nvPr/>
              </p14:nvContentPartPr>
              <p14:xfrm>
                <a:off x="5800516" y="4720942"/>
                <a:ext cx="131760" cy="2196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0A37E2E1-DB0A-EBB9-C7E6-28510C7DFA7A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791516" y="4712302"/>
                  <a:ext cx="149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4E378F6C-2954-D46D-DAE2-9ABE454B97DF}"/>
                    </a:ext>
                  </a:extLst>
                </p14:cNvPr>
                <p14:cNvContentPartPr/>
                <p14:nvPr/>
              </p14:nvContentPartPr>
              <p14:xfrm>
                <a:off x="5986636" y="4670902"/>
                <a:ext cx="57240" cy="23796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4E378F6C-2954-D46D-DAE2-9ABE454B97D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977636" y="4661902"/>
                  <a:ext cx="74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E18FA967-0216-D4D6-E097-2B50FEB1E2F3}"/>
                    </a:ext>
                  </a:extLst>
                </p14:cNvPr>
                <p14:cNvContentPartPr/>
                <p14:nvPr/>
              </p14:nvContentPartPr>
              <p14:xfrm>
                <a:off x="6131356" y="4759822"/>
                <a:ext cx="91800" cy="1587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E18FA967-0216-D4D6-E097-2B50FEB1E2F3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122356" y="4750822"/>
                  <a:ext cx="109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E391F5EA-F192-5FC4-CDF3-2AD48A786279}"/>
                    </a:ext>
                  </a:extLst>
                </p14:cNvPr>
                <p14:cNvContentPartPr/>
                <p14:nvPr/>
              </p14:nvContentPartPr>
              <p14:xfrm>
                <a:off x="6142156" y="4800142"/>
                <a:ext cx="90720" cy="741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E391F5EA-F192-5FC4-CDF3-2AD48A786279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133156" y="4791142"/>
                  <a:ext cx="108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72F9C8BD-A2B6-41C6-A3DC-302DE1445E5D}"/>
                    </a:ext>
                  </a:extLst>
                </p14:cNvPr>
                <p14:cNvContentPartPr/>
                <p14:nvPr/>
              </p14:nvContentPartPr>
              <p14:xfrm>
                <a:off x="5763436" y="4980142"/>
                <a:ext cx="525240" cy="691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72F9C8BD-A2B6-41C6-A3DC-302DE1445E5D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754436" y="4971142"/>
                  <a:ext cx="542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7E122626-CFD7-D618-3855-B46A9B7126A2}"/>
                    </a:ext>
                  </a:extLst>
                </p14:cNvPr>
                <p14:cNvContentPartPr/>
                <p14:nvPr/>
              </p14:nvContentPartPr>
              <p14:xfrm>
                <a:off x="5604676" y="5134582"/>
                <a:ext cx="165960" cy="20952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7E122626-CFD7-D618-3855-B46A9B7126A2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595676" y="5125942"/>
                  <a:ext cx="183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FAC334AC-5F98-1FD8-30FB-063F595AF474}"/>
                    </a:ext>
                  </a:extLst>
                </p14:cNvPr>
                <p14:cNvContentPartPr/>
                <p14:nvPr/>
              </p14:nvContentPartPr>
              <p14:xfrm>
                <a:off x="5819956" y="5128822"/>
                <a:ext cx="84600" cy="19080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FAC334AC-5F98-1FD8-30FB-063F595AF474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810956" y="5119822"/>
                  <a:ext cx="102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7E4D9BED-41BC-6454-84D7-57A391C10D0F}"/>
                    </a:ext>
                  </a:extLst>
                </p14:cNvPr>
                <p14:cNvContentPartPr/>
                <p14:nvPr/>
              </p14:nvContentPartPr>
              <p14:xfrm>
                <a:off x="5989876" y="5130622"/>
                <a:ext cx="128160" cy="1828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7E4D9BED-41BC-6454-84D7-57A391C10D0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980876" y="5121982"/>
                  <a:ext cx="145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28106AAC-7505-F193-A907-7A58D4BB840F}"/>
                    </a:ext>
                  </a:extLst>
                </p14:cNvPr>
                <p14:cNvContentPartPr/>
                <p14:nvPr/>
              </p14:nvContentPartPr>
              <p14:xfrm>
                <a:off x="6176716" y="5136382"/>
                <a:ext cx="112320" cy="1648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28106AAC-7505-F193-A907-7A58D4BB840F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6167716" y="5127742"/>
                  <a:ext cx="129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B1C5B967-77EE-7168-952D-8246F78D8C2A}"/>
                    </a:ext>
                  </a:extLst>
                </p14:cNvPr>
                <p14:cNvContentPartPr/>
                <p14:nvPr/>
              </p14:nvContentPartPr>
              <p14:xfrm>
                <a:off x="6456436" y="4694662"/>
                <a:ext cx="135720" cy="5032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B1C5B967-77EE-7168-952D-8246F78D8C2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447436" y="4686022"/>
                  <a:ext cx="15336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1BAFB0A-F99B-08CE-712E-D9359D701E19}"/>
                    </a:ext>
                  </a:extLst>
                </p14:cNvPr>
                <p14:cNvContentPartPr/>
                <p14:nvPr/>
              </p14:nvContentPartPr>
              <p14:xfrm>
                <a:off x="896596" y="5899582"/>
                <a:ext cx="197640" cy="1735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1BAFB0A-F99B-08CE-712E-D9359D701E19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887596" y="5890582"/>
                  <a:ext cx="215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CF3A15F9-6B59-DC48-046A-0573F89396D9}"/>
                    </a:ext>
                  </a:extLst>
                </p14:cNvPr>
                <p14:cNvContentPartPr/>
                <p14:nvPr/>
              </p14:nvContentPartPr>
              <p14:xfrm>
                <a:off x="1218076" y="5785462"/>
                <a:ext cx="13680" cy="1605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CF3A15F9-6B59-DC48-046A-0573F89396D9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209076" y="5776822"/>
                  <a:ext cx="31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919D6DD-055C-804F-047F-3D10DB70EE68}"/>
                    </a:ext>
                  </a:extLst>
                </p14:cNvPr>
                <p14:cNvContentPartPr/>
                <p14:nvPr/>
              </p14:nvContentPartPr>
              <p14:xfrm>
                <a:off x="1302676" y="5811742"/>
                <a:ext cx="84960" cy="27612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919D6DD-055C-804F-047F-3D10DB70EE6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293676" y="5803102"/>
                  <a:ext cx="1026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811692D4-E97C-9693-139E-43417554DDEF}"/>
                    </a:ext>
                  </a:extLst>
                </p14:cNvPr>
                <p14:cNvContentPartPr/>
                <p14:nvPr/>
              </p14:nvContentPartPr>
              <p14:xfrm>
                <a:off x="1445956" y="5918662"/>
                <a:ext cx="91080" cy="12996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811692D4-E97C-9693-139E-43417554DDEF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437316" y="5909662"/>
                  <a:ext cx="108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863E523B-FBD1-3F01-59C3-08C96AC5BE46}"/>
                    </a:ext>
                  </a:extLst>
                </p14:cNvPr>
                <p14:cNvContentPartPr/>
                <p14:nvPr/>
              </p14:nvContentPartPr>
              <p14:xfrm>
                <a:off x="1438396" y="5938102"/>
                <a:ext cx="140040" cy="896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863E523B-FBD1-3F01-59C3-08C96AC5BE46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429396" y="5929462"/>
                  <a:ext cx="157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B05FE781-75B3-A347-9A26-142584C1A580}"/>
                    </a:ext>
                  </a:extLst>
                </p14:cNvPr>
                <p14:cNvContentPartPr/>
                <p14:nvPr/>
              </p14:nvContentPartPr>
              <p14:xfrm>
                <a:off x="1644676" y="5802022"/>
                <a:ext cx="94320" cy="36324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B05FE781-75B3-A347-9A26-142584C1A580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636036" y="5793382"/>
                  <a:ext cx="1119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C41AF58D-13EF-755B-0A24-ACE9F4E9157B}"/>
                    </a:ext>
                  </a:extLst>
                </p14:cNvPr>
                <p14:cNvContentPartPr/>
                <p14:nvPr/>
              </p14:nvContentPartPr>
              <p14:xfrm>
                <a:off x="1900276" y="5958262"/>
                <a:ext cx="198000" cy="720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C41AF58D-13EF-755B-0A24-ACE9F4E9157B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891276" y="5949622"/>
                  <a:ext cx="215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AA9FC459-0466-CEB7-5345-0A12D4F10B9F}"/>
                    </a:ext>
                  </a:extLst>
                </p14:cNvPr>
                <p14:cNvContentPartPr/>
                <p14:nvPr/>
              </p14:nvContentPartPr>
              <p14:xfrm>
                <a:off x="1918636" y="5993542"/>
                <a:ext cx="185760" cy="3096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AA9FC459-0466-CEB7-5345-0A12D4F10B9F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909996" y="5984542"/>
                  <a:ext cx="203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B524F17B-8F6D-5C39-ABB5-4BCEA0FDECC6}"/>
                    </a:ext>
                  </a:extLst>
                </p14:cNvPr>
                <p14:cNvContentPartPr/>
                <p14:nvPr/>
              </p14:nvContentPartPr>
              <p14:xfrm>
                <a:off x="2323276" y="5795902"/>
                <a:ext cx="78120" cy="1803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B524F17B-8F6D-5C39-ABB5-4BCEA0FDECC6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314636" y="5786902"/>
                  <a:ext cx="95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361116EF-AB59-2F92-EBA2-FD331B778361}"/>
                    </a:ext>
                  </a:extLst>
                </p14:cNvPr>
                <p14:cNvContentPartPr/>
                <p14:nvPr/>
              </p14:nvContentPartPr>
              <p14:xfrm>
                <a:off x="2302756" y="5864302"/>
                <a:ext cx="119160" cy="4716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361116EF-AB59-2F92-EBA2-FD331B778361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2293756" y="5855662"/>
                  <a:ext cx="136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3A96212-DB7E-F303-B8F9-E51E3825345C}"/>
                    </a:ext>
                  </a:extLst>
                </p14:cNvPr>
                <p14:cNvContentPartPr/>
                <p14:nvPr/>
              </p14:nvContentPartPr>
              <p14:xfrm>
                <a:off x="2582476" y="5773222"/>
                <a:ext cx="151920" cy="1350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3A96212-DB7E-F303-B8F9-E51E3825345C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2573476" y="5764222"/>
                  <a:ext cx="169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FDE1BF8F-3B64-05CC-4EFE-666480E3EF7E}"/>
                    </a:ext>
                  </a:extLst>
                </p14:cNvPr>
                <p14:cNvContentPartPr/>
                <p14:nvPr/>
              </p14:nvContentPartPr>
              <p14:xfrm>
                <a:off x="2629636" y="5771422"/>
                <a:ext cx="183960" cy="1418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FDE1BF8F-3B64-05CC-4EFE-666480E3EF7E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2620996" y="5762782"/>
                  <a:ext cx="201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AFA58C20-BFF2-0A99-82B5-1C5CEA776E6A}"/>
                    </a:ext>
                  </a:extLst>
                </p14:cNvPr>
                <p14:cNvContentPartPr/>
                <p14:nvPr/>
              </p14:nvContentPartPr>
              <p14:xfrm>
                <a:off x="2869036" y="5881942"/>
                <a:ext cx="5400" cy="1908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AFA58C20-BFF2-0A99-82B5-1C5CEA776E6A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860396" y="5873302"/>
                  <a:ext cx="2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0EB789E6-EECC-0E51-4BBF-32612AEB040C}"/>
                    </a:ext>
                  </a:extLst>
                </p14:cNvPr>
                <p14:cNvContentPartPr/>
                <p14:nvPr/>
              </p14:nvContentPartPr>
              <p14:xfrm>
                <a:off x="3111676" y="5730742"/>
                <a:ext cx="129240" cy="15156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0EB789E6-EECC-0E51-4BBF-32612AEB040C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103036" y="5721742"/>
                  <a:ext cx="146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F39BF6C7-203B-4C7E-F16D-29F21BDA594B}"/>
                    </a:ext>
                  </a:extLst>
                </p14:cNvPr>
                <p14:cNvContentPartPr/>
                <p14:nvPr/>
              </p14:nvContentPartPr>
              <p14:xfrm>
                <a:off x="3245956" y="5802742"/>
                <a:ext cx="61200" cy="7344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F39BF6C7-203B-4C7E-F16D-29F21BDA594B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3236956" y="5793742"/>
                  <a:ext cx="78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2AD01A7B-08EC-6E94-5BBC-A650B5245A88}"/>
                    </a:ext>
                  </a:extLst>
                </p14:cNvPr>
                <p14:cNvContentPartPr/>
                <p14:nvPr/>
              </p14:nvContentPartPr>
              <p14:xfrm>
                <a:off x="3338836" y="5764942"/>
                <a:ext cx="105120" cy="13320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2AD01A7B-08EC-6E94-5BBC-A650B5245A88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329836" y="5755942"/>
                  <a:ext cx="122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BBD1569B-F9D8-6987-BE91-829B37FA25B8}"/>
                    </a:ext>
                  </a:extLst>
                </p14:cNvPr>
                <p14:cNvContentPartPr/>
                <p14:nvPr/>
              </p14:nvContentPartPr>
              <p14:xfrm>
                <a:off x="3309676" y="5665222"/>
                <a:ext cx="373680" cy="16740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BBD1569B-F9D8-6987-BE91-829B37FA25B8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3301036" y="5656582"/>
                  <a:ext cx="391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E3F21032-8DE6-6ACE-9DCB-2539F1E13FA3}"/>
                    </a:ext>
                  </a:extLst>
                </p14:cNvPr>
                <p14:cNvContentPartPr/>
                <p14:nvPr/>
              </p14:nvContentPartPr>
              <p14:xfrm>
                <a:off x="3889276" y="5748382"/>
                <a:ext cx="133200" cy="6552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E3F21032-8DE6-6ACE-9DCB-2539F1E13FA3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3880636" y="5739742"/>
                  <a:ext cx="150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8360555D-43EF-8D29-C76D-FAE87CE8CE6A}"/>
                    </a:ext>
                  </a:extLst>
                </p14:cNvPr>
                <p14:cNvContentPartPr/>
                <p14:nvPr/>
              </p14:nvContentPartPr>
              <p14:xfrm>
                <a:off x="4021036" y="5628142"/>
                <a:ext cx="123840" cy="14796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8360555D-43EF-8D29-C76D-FAE87CE8CE6A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4012036" y="5619502"/>
                  <a:ext cx="141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8DB8CFBD-4584-9268-EB64-1CB1448096C4}"/>
                    </a:ext>
                  </a:extLst>
                </p14:cNvPr>
                <p14:cNvContentPartPr/>
                <p14:nvPr/>
              </p14:nvContentPartPr>
              <p14:xfrm>
                <a:off x="4190596" y="5620582"/>
                <a:ext cx="187200" cy="12672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8DB8CFBD-4584-9268-EB64-1CB1448096C4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4181956" y="5611582"/>
                  <a:ext cx="204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BA7BE8B7-9F53-7847-C322-8407BFDC46E9}"/>
                    </a:ext>
                  </a:extLst>
                </p14:cNvPr>
                <p14:cNvContentPartPr/>
                <p14:nvPr/>
              </p14:nvContentPartPr>
              <p14:xfrm>
                <a:off x="3916276" y="5582422"/>
                <a:ext cx="48240" cy="2340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BA7BE8B7-9F53-7847-C322-8407BFDC46E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3907276" y="5573422"/>
                  <a:ext cx="65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552DC181-FB50-A99E-ED83-B156771D7955}"/>
                    </a:ext>
                  </a:extLst>
                </p14:cNvPr>
                <p14:cNvContentPartPr/>
                <p14:nvPr/>
              </p14:nvContentPartPr>
              <p14:xfrm>
                <a:off x="4649596" y="5610502"/>
                <a:ext cx="198360" cy="10224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552DC181-FB50-A99E-ED83-B156771D7955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640596" y="5601862"/>
                  <a:ext cx="216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B808B11B-A0F5-323C-041A-BFE43DE84EB5}"/>
                    </a:ext>
                  </a:extLst>
                </p14:cNvPr>
                <p14:cNvContentPartPr/>
                <p14:nvPr/>
              </p14:nvContentPartPr>
              <p14:xfrm>
                <a:off x="4892596" y="5473342"/>
                <a:ext cx="196200" cy="2278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B808B11B-A0F5-323C-041A-BFE43DE84EB5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4883596" y="5464702"/>
                  <a:ext cx="213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10D223F-4FD9-D622-DF24-A398A13E35D3}"/>
                    </a:ext>
                  </a:extLst>
                </p14:cNvPr>
                <p14:cNvContentPartPr/>
                <p14:nvPr/>
              </p14:nvContentPartPr>
              <p14:xfrm>
                <a:off x="5149276" y="5462182"/>
                <a:ext cx="184320" cy="27468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10D223F-4FD9-D622-DF24-A398A13E35D3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140276" y="5453182"/>
                  <a:ext cx="201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D25EA3AF-36E1-4110-300E-8B5B52F6A44E}"/>
                    </a:ext>
                  </a:extLst>
                </p14:cNvPr>
                <p14:cNvContentPartPr/>
                <p14:nvPr/>
              </p14:nvContentPartPr>
              <p14:xfrm>
                <a:off x="5372476" y="5553262"/>
                <a:ext cx="290880" cy="7416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D25EA3AF-36E1-4110-300E-8B5B52F6A44E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363476" y="5544262"/>
                  <a:ext cx="308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6C3813E4-F442-0EF0-E183-36C738D465A7}"/>
                    </a:ext>
                  </a:extLst>
                </p14:cNvPr>
                <p14:cNvContentPartPr/>
                <p14:nvPr/>
              </p14:nvContentPartPr>
              <p14:xfrm>
                <a:off x="5754436" y="5480542"/>
                <a:ext cx="212400" cy="15336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6C3813E4-F442-0EF0-E183-36C738D465A7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745796" y="5471902"/>
                  <a:ext cx="230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A9DF37C-E7C5-96C9-C203-E57E65909143}"/>
                    </a:ext>
                  </a:extLst>
                </p14:cNvPr>
                <p14:cNvContentPartPr/>
                <p14:nvPr/>
              </p14:nvContentPartPr>
              <p14:xfrm>
                <a:off x="6008956" y="5519782"/>
                <a:ext cx="112320" cy="1782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A9DF37C-E7C5-96C9-C203-E57E65909143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6000316" y="5511142"/>
                  <a:ext cx="129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D477E71D-3A56-670A-5A6A-0F202892077C}"/>
                    </a:ext>
                  </a:extLst>
                </p14:cNvPr>
                <p14:cNvContentPartPr/>
                <p14:nvPr/>
              </p14:nvContentPartPr>
              <p14:xfrm>
                <a:off x="6163396" y="5444902"/>
                <a:ext cx="100440" cy="15012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D477E71D-3A56-670A-5A6A-0F202892077C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6154396" y="5435902"/>
                  <a:ext cx="118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23C6E08B-5C1D-D414-5000-A93F49D5505A}"/>
                    </a:ext>
                  </a:extLst>
                </p14:cNvPr>
                <p14:cNvContentPartPr/>
                <p14:nvPr/>
              </p14:nvContentPartPr>
              <p14:xfrm>
                <a:off x="6276796" y="5491702"/>
                <a:ext cx="114840" cy="900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23C6E08B-5C1D-D414-5000-A93F49D5505A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6268156" y="5483062"/>
                  <a:ext cx="132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CA7205C7-DA9C-C954-6117-8F8853A1F2D2}"/>
                    </a:ext>
                  </a:extLst>
                </p14:cNvPr>
                <p14:cNvContentPartPr/>
                <p14:nvPr/>
              </p14:nvContentPartPr>
              <p14:xfrm>
                <a:off x="7102996" y="5484862"/>
                <a:ext cx="156240" cy="13068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CA7205C7-DA9C-C954-6117-8F8853A1F2D2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094356" y="5476222"/>
                  <a:ext cx="173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BFEEA789-3D62-E992-871A-00990CB12CBB}"/>
                    </a:ext>
                  </a:extLst>
                </p14:cNvPr>
                <p14:cNvContentPartPr/>
                <p14:nvPr/>
              </p14:nvContentPartPr>
              <p14:xfrm>
                <a:off x="7130356" y="5541382"/>
                <a:ext cx="196560" cy="14580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BFEEA789-3D62-E992-871A-00990CB12CBB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121356" y="5532742"/>
                  <a:ext cx="214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35D0C54A-0871-5F3E-46C4-20B92553CCB4}"/>
                    </a:ext>
                  </a:extLst>
                </p14:cNvPr>
                <p14:cNvContentPartPr/>
                <p14:nvPr/>
              </p14:nvContentPartPr>
              <p14:xfrm>
                <a:off x="7312516" y="5333302"/>
                <a:ext cx="132840" cy="22716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35D0C54A-0871-5F3E-46C4-20B92553CCB4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303516" y="5324662"/>
                  <a:ext cx="1504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36CEE9C6-0B17-97D2-F918-0791F508111A}"/>
                    </a:ext>
                  </a:extLst>
                </p14:cNvPr>
                <p14:cNvContentPartPr/>
                <p14:nvPr/>
              </p14:nvContentPartPr>
              <p14:xfrm>
                <a:off x="7585396" y="5129902"/>
                <a:ext cx="19440" cy="25812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36CEE9C6-0B17-97D2-F918-0791F508111A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7576396" y="5120902"/>
                  <a:ext cx="37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AC66B2DA-76C5-ACC7-B86F-DC1203302FF7}"/>
                    </a:ext>
                  </a:extLst>
                </p14:cNvPr>
                <p14:cNvContentPartPr/>
                <p14:nvPr/>
              </p14:nvContentPartPr>
              <p14:xfrm>
                <a:off x="7514116" y="5066182"/>
                <a:ext cx="293400" cy="20772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AC66B2DA-76C5-ACC7-B86F-DC1203302FF7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7505116" y="5057542"/>
                  <a:ext cx="311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4D0BEC37-D471-BF3B-3BC6-567FFE105CB3}"/>
                    </a:ext>
                  </a:extLst>
                </p14:cNvPr>
                <p14:cNvContentPartPr/>
                <p14:nvPr/>
              </p14:nvContentPartPr>
              <p14:xfrm>
                <a:off x="7732996" y="4849462"/>
                <a:ext cx="270720" cy="34704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4D0BEC37-D471-BF3B-3BC6-567FFE105CB3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7723996" y="4840822"/>
                  <a:ext cx="2883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F1B9417F-47C6-08D4-F21B-E12B69AE948B}"/>
                    </a:ext>
                  </a:extLst>
                </p14:cNvPr>
                <p14:cNvContentPartPr/>
                <p14:nvPr/>
              </p14:nvContentPartPr>
              <p14:xfrm>
                <a:off x="8027116" y="4723102"/>
                <a:ext cx="152280" cy="23004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F1B9417F-47C6-08D4-F21B-E12B69AE948B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8018476" y="4714462"/>
                  <a:ext cx="169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91F6A724-4213-B36B-B0C9-078FFADA6E49}"/>
                    </a:ext>
                  </a:extLst>
                </p14:cNvPr>
                <p14:cNvContentPartPr/>
                <p14:nvPr/>
              </p14:nvContentPartPr>
              <p14:xfrm>
                <a:off x="7067356" y="5900662"/>
                <a:ext cx="96840" cy="9432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91F6A724-4213-B36B-B0C9-078FFADA6E49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058356" y="5891662"/>
                  <a:ext cx="114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83C0EC9B-89D1-F1B3-3112-2B9E280AB510}"/>
                    </a:ext>
                  </a:extLst>
                </p14:cNvPr>
                <p14:cNvContentPartPr/>
                <p14:nvPr/>
              </p14:nvContentPartPr>
              <p14:xfrm>
                <a:off x="7090036" y="5943502"/>
                <a:ext cx="99000" cy="7632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83C0EC9B-89D1-F1B3-3112-2B9E280AB510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7081036" y="5934502"/>
                  <a:ext cx="116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953708BD-AD21-DE1F-451B-406D9A864CB6}"/>
                    </a:ext>
                  </a:extLst>
                </p14:cNvPr>
                <p14:cNvContentPartPr/>
                <p14:nvPr/>
              </p14:nvContentPartPr>
              <p14:xfrm>
                <a:off x="7155916" y="5822542"/>
                <a:ext cx="111960" cy="1263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953708BD-AD21-DE1F-451B-406D9A864CB6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147276" y="5813902"/>
                  <a:ext cx="129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5EA234E0-425A-1B0A-C922-0FB0088198C2}"/>
                    </a:ext>
                  </a:extLst>
                </p14:cNvPr>
                <p14:cNvContentPartPr/>
                <p14:nvPr/>
              </p14:nvContentPartPr>
              <p14:xfrm>
                <a:off x="6812476" y="5767102"/>
                <a:ext cx="97920" cy="17604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5EA234E0-425A-1B0A-C922-0FB0088198C2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6803476" y="5758462"/>
                  <a:ext cx="115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E2D22147-F554-2546-54C1-A36682140E1B}"/>
                    </a:ext>
                  </a:extLst>
                </p14:cNvPr>
                <p14:cNvContentPartPr/>
                <p14:nvPr/>
              </p14:nvContentPartPr>
              <p14:xfrm>
                <a:off x="6907876" y="5763862"/>
                <a:ext cx="206280" cy="1256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E2D22147-F554-2546-54C1-A36682140E1B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6898876" y="5755222"/>
                  <a:ext cx="223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7E790E60-56E7-3FC5-A722-C3A6175DAC7E}"/>
                    </a:ext>
                  </a:extLst>
                </p14:cNvPr>
                <p14:cNvContentPartPr/>
                <p14:nvPr/>
              </p14:nvContentPartPr>
              <p14:xfrm>
                <a:off x="7094716" y="5700502"/>
                <a:ext cx="109800" cy="9360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7E790E60-56E7-3FC5-A722-C3A6175DAC7E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086076" y="5691502"/>
                  <a:ext cx="127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62FE56AA-365E-1A0D-A155-369AC14956F8}"/>
                    </a:ext>
                  </a:extLst>
                </p14:cNvPr>
                <p14:cNvContentPartPr/>
                <p14:nvPr/>
              </p14:nvContentPartPr>
              <p14:xfrm>
                <a:off x="7083916" y="5664862"/>
                <a:ext cx="214920" cy="6840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62FE56AA-365E-1A0D-A155-369AC14956F8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7074916" y="5656222"/>
                  <a:ext cx="232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BD55C2D6-EB24-1F54-593A-BD206C7017AA}"/>
                    </a:ext>
                  </a:extLst>
                </p14:cNvPr>
                <p14:cNvContentPartPr/>
                <p14:nvPr/>
              </p14:nvContentPartPr>
              <p14:xfrm>
                <a:off x="7267516" y="5560462"/>
                <a:ext cx="130320" cy="12744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BD55C2D6-EB24-1F54-593A-BD206C7017AA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7258516" y="5551822"/>
                  <a:ext cx="147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89FE7DB3-7686-7A59-202E-150E9FB6EA16}"/>
                    </a:ext>
                  </a:extLst>
                </p14:cNvPr>
                <p14:cNvContentPartPr/>
                <p14:nvPr/>
              </p14:nvContentPartPr>
              <p14:xfrm>
                <a:off x="7394956" y="5492422"/>
                <a:ext cx="205560" cy="9792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89FE7DB3-7686-7A59-202E-150E9FB6EA16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7385956" y="5483782"/>
                  <a:ext cx="223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22AFA74F-32C9-ED69-4673-A105BD74304C}"/>
                    </a:ext>
                  </a:extLst>
                </p14:cNvPr>
                <p14:cNvContentPartPr/>
                <p14:nvPr/>
              </p14:nvContentPartPr>
              <p14:xfrm>
                <a:off x="7721476" y="5524102"/>
                <a:ext cx="118800" cy="5616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22AFA74F-32C9-ED69-4673-A105BD74304C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712836" y="5515102"/>
                  <a:ext cx="136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AD5FE637-4E8F-4C77-C3E3-70EEEE3C88CD}"/>
                    </a:ext>
                  </a:extLst>
                </p14:cNvPr>
                <p14:cNvContentPartPr/>
                <p14:nvPr/>
              </p14:nvContentPartPr>
              <p14:xfrm>
                <a:off x="7822276" y="5348422"/>
                <a:ext cx="200160" cy="27468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AD5FE637-4E8F-4C77-C3E3-70EEEE3C88CD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813276" y="5339782"/>
                  <a:ext cx="217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C990492A-3CE5-3442-E88E-66531A3237D2}"/>
                    </a:ext>
                  </a:extLst>
                </p14:cNvPr>
                <p14:cNvContentPartPr/>
                <p14:nvPr/>
              </p14:nvContentPartPr>
              <p14:xfrm>
                <a:off x="7980676" y="5366062"/>
                <a:ext cx="88200" cy="8388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C990492A-3CE5-3442-E88E-66531A3237D2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971676" y="5357062"/>
                  <a:ext cx="105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E394E88B-9291-8AA4-048D-14330745002A}"/>
                    </a:ext>
                  </a:extLst>
                </p14:cNvPr>
                <p14:cNvContentPartPr/>
                <p14:nvPr/>
              </p14:nvContentPartPr>
              <p14:xfrm>
                <a:off x="8093716" y="5179942"/>
                <a:ext cx="149400" cy="10620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E394E88B-9291-8AA4-048D-14330745002A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8084716" y="5171302"/>
                  <a:ext cx="167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165B1B82-1F57-F491-926D-B1C3AE21DD47}"/>
                    </a:ext>
                  </a:extLst>
                </p14:cNvPr>
                <p14:cNvContentPartPr/>
                <p14:nvPr/>
              </p14:nvContentPartPr>
              <p14:xfrm>
                <a:off x="8218996" y="4996702"/>
                <a:ext cx="154800" cy="15984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165B1B82-1F57-F491-926D-B1C3AE21DD47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8209996" y="4988062"/>
                  <a:ext cx="172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5D2B8917-8DB8-6E5E-E278-F1E3146433D8}"/>
                    </a:ext>
                  </a:extLst>
                </p14:cNvPr>
                <p14:cNvContentPartPr/>
                <p14:nvPr/>
              </p14:nvContentPartPr>
              <p14:xfrm>
                <a:off x="7307116" y="5163382"/>
                <a:ext cx="644040" cy="7228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5D2B8917-8DB8-6E5E-E278-F1E3146433D8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7298476" y="5154742"/>
                  <a:ext cx="66168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2E8A2E2F-42F2-367D-02E5-51AE55877A8F}"/>
                    </a:ext>
                  </a:extLst>
                </p14:cNvPr>
                <p14:cNvContentPartPr/>
                <p14:nvPr/>
              </p14:nvContentPartPr>
              <p14:xfrm>
                <a:off x="7303876" y="4568302"/>
                <a:ext cx="1299240" cy="132696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2E8A2E2F-42F2-367D-02E5-51AE55877A8F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7294876" y="4559662"/>
                  <a:ext cx="1316880" cy="13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0D08BBF9-A86C-F3E0-B15C-452A4C9C286D}"/>
                    </a:ext>
                  </a:extLst>
                </p14:cNvPr>
                <p14:cNvContentPartPr/>
                <p14:nvPr/>
              </p14:nvContentPartPr>
              <p14:xfrm>
                <a:off x="5249716" y="3436462"/>
                <a:ext cx="154440" cy="2523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0D08BBF9-A86C-F3E0-B15C-452A4C9C286D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5241076" y="3427822"/>
                  <a:ext cx="172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A34130F3-B66F-3E55-4552-76B69801B03D}"/>
                    </a:ext>
                  </a:extLst>
                </p14:cNvPr>
                <p14:cNvContentPartPr/>
                <p14:nvPr/>
              </p14:nvContentPartPr>
              <p14:xfrm>
                <a:off x="5486956" y="3471022"/>
                <a:ext cx="33480" cy="1846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A34130F3-B66F-3E55-4552-76B69801B03D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5477956" y="3462022"/>
                  <a:ext cx="51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4947EFD6-9196-4373-BEA9-122534ABC4AD}"/>
                    </a:ext>
                  </a:extLst>
                </p14:cNvPr>
                <p14:cNvContentPartPr/>
                <p14:nvPr/>
              </p14:nvContentPartPr>
              <p14:xfrm>
                <a:off x="5473996" y="3439342"/>
                <a:ext cx="275040" cy="1940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4947EFD6-9196-4373-BEA9-122534ABC4AD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5464996" y="3430342"/>
                  <a:ext cx="292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422B8A25-9F5D-2D46-2BF7-2C08A8E99057}"/>
                    </a:ext>
                  </a:extLst>
                </p14:cNvPr>
                <p14:cNvContentPartPr/>
                <p14:nvPr/>
              </p14:nvContentPartPr>
              <p14:xfrm>
                <a:off x="5819596" y="3519262"/>
                <a:ext cx="63360" cy="1576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422B8A25-9F5D-2D46-2BF7-2C08A8E99057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5810956" y="3510622"/>
                  <a:ext cx="81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588A1DB8-0066-8F37-AFD0-EB22E63C9330}"/>
                    </a:ext>
                  </a:extLst>
                </p14:cNvPr>
                <p14:cNvContentPartPr/>
                <p14:nvPr/>
              </p14:nvContentPartPr>
              <p14:xfrm>
                <a:off x="5833636" y="3553102"/>
                <a:ext cx="121680" cy="1382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588A1DB8-0066-8F37-AFD0-EB22E63C9330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5824636" y="3544102"/>
                  <a:ext cx="139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C9727DDA-EFE5-BA2D-F162-DFE08E5A6779}"/>
                    </a:ext>
                  </a:extLst>
                </p14:cNvPr>
                <p14:cNvContentPartPr/>
                <p14:nvPr/>
              </p14:nvContentPartPr>
              <p14:xfrm>
                <a:off x="6028036" y="3487582"/>
                <a:ext cx="153720" cy="572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C9727DDA-EFE5-BA2D-F162-DFE08E5A6779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6019396" y="3478582"/>
                  <a:ext cx="171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3B658DF-FC5D-8D93-4B82-9670443933DB}"/>
                    </a:ext>
                  </a:extLst>
                </p14:cNvPr>
                <p14:cNvContentPartPr/>
                <p14:nvPr/>
              </p14:nvContentPartPr>
              <p14:xfrm>
                <a:off x="6299116" y="3314422"/>
                <a:ext cx="190800" cy="2174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3B658DF-FC5D-8D93-4B82-9670443933D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6290476" y="3305422"/>
                  <a:ext cx="208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4D075576-7547-84A7-EB0F-5929B2E6F263}"/>
                    </a:ext>
                  </a:extLst>
                </p14:cNvPr>
                <p14:cNvContentPartPr/>
                <p14:nvPr/>
              </p14:nvContentPartPr>
              <p14:xfrm>
                <a:off x="6595036" y="3309382"/>
                <a:ext cx="34560" cy="1922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4D075576-7547-84A7-EB0F-5929B2E6F263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6586396" y="3300742"/>
                  <a:ext cx="52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3F7F432B-713F-33CF-4321-68931A4576FD}"/>
                    </a:ext>
                  </a:extLst>
                </p14:cNvPr>
                <p14:cNvContentPartPr/>
                <p14:nvPr/>
              </p14:nvContentPartPr>
              <p14:xfrm>
                <a:off x="6548236" y="3297142"/>
                <a:ext cx="161280" cy="1965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3F7F432B-713F-33CF-4321-68931A4576FD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539236" y="3288502"/>
                  <a:ext cx="178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9A8FC534-4442-51D4-6892-6727EBCCE0D1}"/>
                    </a:ext>
                  </a:extLst>
                </p14:cNvPr>
                <p14:cNvContentPartPr/>
                <p14:nvPr/>
              </p14:nvContentPartPr>
              <p14:xfrm>
                <a:off x="6741916" y="3306502"/>
                <a:ext cx="105840" cy="1749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9A8FC534-4442-51D4-6892-6727EBCCE0D1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6732916" y="3297862"/>
                  <a:ext cx="123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7FDCDF5-4C84-021D-0F54-6D6D28FFFD1E}"/>
                    </a:ext>
                  </a:extLst>
                </p14:cNvPr>
                <p14:cNvContentPartPr/>
                <p14:nvPr/>
              </p14:nvContentPartPr>
              <p14:xfrm>
                <a:off x="6940996" y="3449782"/>
                <a:ext cx="19080" cy="990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7FDCDF5-4C84-021D-0F54-6D6D28FFFD1E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6931996" y="3440782"/>
                  <a:ext cx="36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738F6DA-0528-A0BA-3B6C-1A0E29B026D4}"/>
                    </a:ext>
                  </a:extLst>
                </p14:cNvPr>
                <p14:cNvContentPartPr/>
                <p14:nvPr/>
              </p14:nvContentPartPr>
              <p14:xfrm>
                <a:off x="6896356" y="3421342"/>
                <a:ext cx="138600" cy="1857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738F6DA-0528-A0BA-3B6C-1A0E29B026D4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6887716" y="3412702"/>
                  <a:ext cx="156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4B9DC3B8-409F-AB58-12BB-1B09DF9BE49F}"/>
                    </a:ext>
                  </a:extLst>
                </p14:cNvPr>
                <p14:cNvContentPartPr/>
                <p14:nvPr/>
              </p14:nvContentPartPr>
              <p14:xfrm>
                <a:off x="6552196" y="4162222"/>
                <a:ext cx="32400" cy="16776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4B9DC3B8-409F-AB58-12BB-1B09DF9BE49F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6543556" y="4153582"/>
                  <a:ext cx="50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B365DB5F-9C5C-5B77-05CE-EE6F0D960FE7}"/>
                    </a:ext>
                  </a:extLst>
                </p14:cNvPr>
                <p14:cNvContentPartPr/>
                <p14:nvPr/>
              </p14:nvContentPartPr>
              <p14:xfrm>
                <a:off x="6448516" y="4271662"/>
                <a:ext cx="287640" cy="14508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B365DB5F-9C5C-5B77-05CE-EE6F0D960FE7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6439876" y="4262662"/>
                  <a:ext cx="305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28A7BA04-6B48-6136-4E87-82136BBAC759}"/>
                    </a:ext>
                  </a:extLst>
                </p14:cNvPr>
                <p14:cNvContentPartPr/>
                <p14:nvPr/>
              </p14:nvContentPartPr>
              <p14:xfrm>
                <a:off x="6600796" y="4383622"/>
                <a:ext cx="105120" cy="1022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28A7BA04-6B48-6136-4E87-82136BBAC759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591796" y="4374982"/>
                  <a:ext cx="122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06D7F451-3358-36BE-866A-4BCC003C95F0}"/>
                    </a:ext>
                  </a:extLst>
                </p14:cNvPr>
                <p14:cNvContentPartPr/>
                <p14:nvPr/>
              </p14:nvContentPartPr>
              <p14:xfrm>
                <a:off x="6667756" y="4397662"/>
                <a:ext cx="20520" cy="19908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06D7F451-3358-36BE-866A-4BCC003C95F0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6659116" y="4388662"/>
                  <a:ext cx="38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AEC8F186-7E2C-AA23-6EAF-BF480DB2DFFA}"/>
                    </a:ext>
                  </a:extLst>
                </p14:cNvPr>
                <p14:cNvContentPartPr/>
                <p14:nvPr/>
              </p14:nvContentPartPr>
              <p14:xfrm>
                <a:off x="7726156" y="4061782"/>
                <a:ext cx="68760" cy="36144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AEC8F186-7E2C-AA23-6EAF-BF480DB2DFFA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7717156" y="4052782"/>
                  <a:ext cx="864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31B51926-65DE-A4E0-AEF4-A90104606B67}"/>
                    </a:ext>
                  </a:extLst>
                </p14:cNvPr>
                <p14:cNvContentPartPr/>
                <p14:nvPr/>
              </p14:nvContentPartPr>
              <p14:xfrm>
                <a:off x="7703836" y="4266982"/>
                <a:ext cx="145440" cy="22284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31B51926-65DE-A4E0-AEF4-A90104606B67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7695196" y="4258342"/>
                  <a:ext cx="163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074BF83A-CF9F-2C65-6599-0CA6640DE0EF}"/>
                    </a:ext>
                  </a:extLst>
                </p14:cNvPr>
                <p14:cNvContentPartPr/>
                <p14:nvPr/>
              </p14:nvContentPartPr>
              <p14:xfrm>
                <a:off x="7170676" y="3748222"/>
                <a:ext cx="87480" cy="16524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074BF83A-CF9F-2C65-6599-0CA6640DE0EF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7161676" y="3739222"/>
                  <a:ext cx="105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52ACAF26-6FB0-8E39-9190-6CA5057604D3}"/>
                    </a:ext>
                  </a:extLst>
                </p14:cNvPr>
                <p14:cNvContentPartPr/>
                <p14:nvPr/>
              </p14:nvContentPartPr>
              <p14:xfrm>
                <a:off x="7293076" y="3735262"/>
                <a:ext cx="49320" cy="9972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52ACAF26-6FB0-8E39-9190-6CA5057604D3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284076" y="3726262"/>
                  <a:ext cx="66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D49B9833-0F25-7C05-878E-8688907F60F5}"/>
                    </a:ext>
                  </a:extLst>
                </p14:cNvPr>
                <p14:cNvContentPartPr/>
                <p14:nvPr/>
              </p14:nvContentPartPr>
              <p14:xfrm>
                <a:off x="7356796" y="3671182"/>
                <a:ext cx="128160" cy="9936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D49B9833-0F25-7C05-878E-8688907F60F5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347796" y="3662542"/>
                  <a:ext cx="145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9F662DFE-729E-C9B1-4494-112D553CB404}"/>
                    </a:ext>
                  </a:extLst>
                </p14:cNvPr>
                <p14:cNvContentPartPr/>
                <p14:nvPr/>
              </p14:nvContentPartPr>
              <p14:xfrm>
                <a:off x="7497196" y="3630502"/>
                <a:ext cx="48240" cy="9720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9F662DFE-729E-C9B1-4494-112D553CB404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488196" y="3621502"/>
                  <a:ext cx="65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07DC792F-0B58-F91A-EDEE-5EC00B27DE6B}"/>
                    </a:ext>
                  </a:extLst>
                </p14:cNvPr>
                <p14:cNvContentPartPr/>
                <p14:nvPr/>
              </p14:nvContentPartPr>
              <p14:xfrm>
                <a:off x="7486756" y="3559582"/>
                <a:ext cx="48240" cy="363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07DC792F-0B58-F91A-EDEE-5EC00B27DE6B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477756" y="3550942"/>
                  <a:ext cx="65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85A7DCF4-B9CD-CEDC-E4D6-5722AD0FFC16}"/>
                    </a:ext>
                  </a:extLst>
                </p14:cNvPr>
                <p14:cNvContentPartPr/>
                <p14:nvPr/>
              </p14:nvContentPartPr>
              <p14:xfrm>
                <a:off x="7571356" y="3426382"/>
                <a:ext cx="185760" cy="26856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85A7DCF4-B9CD-CEDC-E4D6-5722AD0FFC16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7562716" y="3417742"/>
                  <a:ext cx="203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0F621AB9-D65B-8E9E-E16C-06E9D034AA14}"/>
                    </a:ext>
                  </a:extLst>
                </p14:cNvPr>
                <p14:cNvContentPartPr/>
                <p14:nvPr/>
              </p14:nvContentPartPr>
              <p14:xfrm>
                <a:off x="7337716" y="3916342"/>
                <a:ext cx="93600" cy="1364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0F621AB9-D65B-8E9E-E16C-06E9D034AA14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7329076" y="3907342"/>
                  <a:ext cx="111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CB64A5E4-816A-637E-8697-75680C886B18}"/>
                    </a:ext>
                  </a:extLst>
                </p14:cNvPr>
                <p14:cNvContentPartPr/>
                <p14:nvPr/>
              </p14:nvContentPartPr>
              <p14:xfrm>
                <a:off x="7476316" y="3876022"/>
                <a:ext cx="76320" cy="18144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CB64A5E4-816A-637E-8697-75680C886B18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7467676" y="3867022"/>
                  <a:ext cx="93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476F75DE-8AA6-31CA-D4CE-D4E519DB0204}"/>
                    </a:ext>
                  </a:extLst>
                </p14:cNvPr>
                <p14:cNvContentPartPr/>
                <p14:nvPr/>
              </p14:nvContentPartPr>
              <p14:xfrm>
                <a:off x="7572076" y="3746062"/>
                <a:ext cx="300240" cy="17496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476F75DE-8AA6-31CA-D4CE-D4E519DB0204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7563436" y="3737062"/>
                  <a:ext cx="317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C64B7673-DEA2-99E9-9D07-CB48B38F60C8}"/>
                    </a:ext>
                  </a:extLst>
                </p14:cNvPr>
                <p14:cNvContentPartPr/>
                <p14:nvPr/>
              </p14:nvContentPartPr>
              <p14:xfrm>
                <a:off x="7848916" y="3685582"/>
                <a:ext cx="41760" cy="1620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C64B7673-DEA2-99E9-9D07-CB48B38F60C8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7840276" y="3676582"/>
                  <a:ext cx="59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4D3C1B8A-912C-4AA1-9743-3B7FDC23752F}"/>
                    </a:ext>
                  </a:extLst>
                </p14:cNvPr>
                <p14:cNvContentPartPr/>
                <p14:nvPr/>
              </p14:nvContentPartPr>
              <p14:xfrm>
                <a:off x="7928116" y="3532582"/>
                <a:ext cx="233640" cy="19656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4D3C1B8A-912C-4AA1-9743-3B7FDC23752F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7919476" y="3523582"/>
                  <a:ext cx="251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E5A27BB3-A6B7-A5E3-8EDF-C101626AC271}"/>
                    </a:ext>
                  </a:extLst>
                </p14:cNvPr>
                <p14:cNvContentPartPr/>
                <p14:nvPr/>
              </p14:nvContentPartPr>
              <p14:xfrm>
                <a:off x="7891756" y="3801142"/>
                <a:ext cx="241920" cy="25056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E5A27BB3-A6B7-A5E3-8EDF-C101626AC271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7883116" y="3792502"/>
                  <a:ext cx="259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FC566077-DF83-6D61-54D5-793513BDCB94}"/>
                    </a:ext>
                  </a:extLst>
                </p14:cNvPr>
                <p14:cNvContentPartPr/>
                <p14:nvPr/>
              </p14:nvContentPartPr>
              <p14:xfrm>
                <a:off x="8090476" y="3771622"/>
                <a:ext cx="97560" cy="20196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FC566077-DF83-6D61-54D5-793513BDCB94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8081476" y="3762982"/>
                  <a:ext cx="115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AA23BD9A-3C24-9330-3042-4787C01CCFB8}"/>
                    </a:ext>
                  </a:extLst>
                </p14:cNvPr>
                <p14:cNvContentPartPr/>
                <p14:nvPr/>
              </p14:nvContentPartPr>
              <p14:xfrm>
                <a:off x="8182996" y="3717622"/>
                <a:ext cx="198360" cy="15228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AA23BD9A-3C24-9330-3042-4787C01CCFB8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8174356" y="3708622"/>
                  <a:ext cx="216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E7AC762A-D2AB-7B3B-370B-C4410E21FE5F}"/>
                    </a:ext>
                  </a:extLst>
                </p14:cNvPr>
                <p14:cNvContentPartPr/>
                <p14:nvPr/>
              </p14:nvContentPartPr>
              <p14:xfrm>
                <a:off x="8296396" y="3642382"/>
                <a:ext cx="15480" cy="2736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E7AC762A-D2AB-7B3B-370B-C4410E21FE5F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8287396" y="3633382"/>
                  <a:ext cx="33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D2A8F2BA-7C7B-B859-32E9-F68C79D0A0F7}"/>
                    </a:ext>
                  </a:extLst>
                </p14:cNvPr>
                <p14:cNvContentPartPr/>
                <p14:nvPr/>
              </p14:nvContentPartPr>
              <p14:xfrm>
                <a:off x="8356876" y="3570022"/>
                <a:ext cx="372600" cy="29592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D2A8F2BA-7C7B-B859-32E9-F68C79D0A0F7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8347876" y="3561022"/>
                  <a:ext cx="390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E6FE7F81-BEDA-02EC-9891-203CD424877E}"/>
                    </a:ext>
                  </a:extLst>
                </p14:cNvPr>
                <p14:cNvContentPartPr/>
                <p14:nvPr/>
              </p14:nvContentPartPr>
              <p14:xfrm>
                <a:off x="2155516" y="5824342"/>
                <a:ext cx="79920" cy="22860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E6FE7F81-BEDA-02EC-9891-203CD424877E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2146876" y="5815702"/>
                  <a:ext cx="97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E516BEA6-86DB-5844-C3E6-52932277300C}"/>
                    </a:ext>
                  </a:extLst>
                </p14:cNvPr>
                <p14:cNvContentPartPr/>
                <p14:nvPr/>
              </p14:nvContentPartPr>
              <p14:xfrm>
                <a:off x="741436" y="5545702"/>
                <a:ext cx="1562040" cy="59004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E516BEA6-86DB-5844-C3E6-52932277300C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732436" y="5536702"/>
                  <a:ext cx="1579680" cy="60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3" name="Gruppieren 712">
            <a:extLst>
              <a:ext uri="{FF2B5EF4-FFF2-40B4-BE49-F238E27FC236}">
                <a16:creationId xmlns:a16="http://schemas.microsoft.com/office/drawing/2014/main" id="{177BE8F9-6D37-250A-A15E-C0DEFBBD4BDD}"/>
              </a:ext>
            </a:extLst>
          </p:cNvPr>
          <p:cNvGrpSpPr/>
          <p:nvPr/>
        </p:nvGrpSpPr>
        <p:grpSpPr>
          <a:xfrm>
            <a:off x="665476" y="6351022"/>
            <a:ext cx="910440" cy="420480"/>
            <a:chOff x="665476" y="6351022"/>
            <a:chExt cx="910440" cy="42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53AD488C-2F31-75BF-19B1-6576B6C5E610}"/>
                    </a:ext>
                  </a:extLst>
                </p14:cNvPr>
                <p14:cNvContentPartPr/>
                <p14:nvPr/>
              </p14:nvContentPartPr>
              <p14:xfrm>
                <a:off x="1211236" y="6426262"/>
                <a:ext cx="20880" cy="1612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53AD488C-2F31-75BF-19B1-6576B6C5E610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1202596" y="6417622"/>
                  <a:ext cx="38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7DF86DC3-AE36-EF13-A853-832CDC9261AF}"/>
                    </a:ext>
                  </a:extLst>
                </p14:cNvPr>
                <p14:cNvContentPartPr/>
                <p14:nvPr/>
              </p14:nvContentPartPr>
              <p14:xfrm>
                <a:off x="1135276" y="6351022"/>
                <a:ext cx="160200" cy="12996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7DF86DC3-AE36-EF13-A853-832CDC9261AF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1126276" y="6342022"/>
                  <a:ext cx="177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131BE29E-20FE-9668-E65E-745645E06B7A}"/>
                    </a:ext>
                  </a:extLst>
                </p14:cNvPr>
                <p14:cNvContentPartPr/>
                <p14:nvPr/>
              </p14:nvContentPartPr>
              <p14:xfrm>
                <a:off x="665476" y="6622462"/>
                <a:ext cx="91800" cy="13536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131BE29E-20FE-9668-E65E-745645E06B7A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656476" y="6613462"/>
                  <a:ext cx="109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4D0FC1FF-21D9-27B5-F2B9-6F331B01B6A4}"/>
                    </a:ext>
                  </a:extLst>
                </p14:cNvPr>
                <p14:cNvContentPartPr/>
                <p14:nvPr/>
              </p14:nvContentPartPr>
              <p14:xfrm>
                <a:off x="828556" y="6708142"/>
                <a:ext cx="11880" cy="3096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4D0FC1FF-21D9-27B5-F2B9-6F331B01B6A4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819556" y="6699142"/>
                  <a:ext cx="29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45AE9A57-B387-844F-08A9-21496557A377}"/>
                    </a:ext>
                  </a:extLst>
                </p14:cNvPr>
                <p14:cNvContentPartPr/>
                <p14:nvPr/>
              </p14:nvContentPartPr>
              <p14:xfrm>
                <a:off x="909196" y="6590422"/>
                <a:ext cx="101880" cy="16632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45AE9A57-B387-844F-08A9-21496557A377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900196" y="6581782"/>
                  <a:ext cx="119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8C8FD7BA-3DCA-A59D-0F9F-DE7FF4DB20C7}"/>
                    </a:ext>
                  </a:extLst>
                </p14:cNvPr>
                <p14:cNvContentPartPr/>
                <p14:nvPr/>
              </p14:nvContentPartPr>
              <p14:xfrm>
                <a:off x="997036" y="6581782"/>
                <a:ext cx="91440" cy="18288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8C8FD7BA-3DCA-A59D-0F9F-DE7FF4DB20C7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988396" y="6572782"/>
                  <a:ext cx="109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06E8AA41-9C5E-57C0-EFC0-7D58DFE2DFD8}"/>
                    </a:ext>
                  </a:extLst>
                </p14:cNvPr>
                <p14:cNvContentPartPr/>
                <p14:nvPr/>
              </p14:nvContentPartPr>
              <p14:xfrm>
                <a:off x="1088476" y="6595462"/>
                <a:ext cx="79200" cy="17604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06E8AA41-9C5E-57C0-EFC0-7D58DFE2DFD8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1079836" y="6586822"/>
                  <a:ext cx="96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B4DF6FB0-CD03-A5BC-AAF8-1B888F13CC78}"/>
                    </a:ext>
                  </a:extLst>
                </p14:cNvPr>
                <p14:cNvContentPartPr/>
                <p14:nvPr/>
              </p14:nvContentPartPr>
              <p14:xfrm>
                <a:off x="1156156" y="6650182"/>
                <a:ext cx="158400" cy="8856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B4DF6FB0-CD03-A5BC-AAF8-1B888F13CC78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1147156" y="6641182"/>
                  <a:ext cx="176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D3822C0C-CD51-0BFC-CB67-47E54531541F}"/>
                    </a:ext>
                  </a:extLst>
                </p14:cNvPr>
                <p14:cNvContentPartPr/>
                <p14:nvPr/>
              </p14:nvContentPartPr>
              <p14:xfrm>
                <a:off x="1276396" y="6543622"/>
                <a:ext cx="255960" cy="21564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D3822C0C-CD51-0BFC-CB67-47E54531541F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1267396" y="6534622"/>
                  <a:ext cx="273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B7955652-595F-F732-7D5E-ED5B6309F92B}"/>
                    </a:ext>
                  </a:extLst>
                </p14:cNvPr>
                <p14:cNvContentPartPr/>
                <p14:nvPr/>
              </p14:nvContentPartPr>
              <p14:xfrm>
                <a:off x="1227436" y="6440302"/>
                <a:ext cx="302040" cy="14832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B7955652-595F-F732-7D5E-ED5B6309F92B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1218436" y="6431302"/>
                  <a:ext cx="319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95F139D7-51C8-6D55-0D83-47325E3AF7AB}"/>
                    </a:ext>
                  </a:extLst>
                </p14:cNvPr>
                <p14:cNvContentPartPr/>
                <p14:nvPr/>
              </p14:nvContentPartPr>
              <p14:xfrm>
                <a:off x="1563676" y="6618862"/>
                <a:ext cx="12240" cy="2808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95F139D7-51C8-6D55-0D83-47325E3AF7AB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555036" y="6609862"/>
                  <a:ext cx="2988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5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C09DCBAF-F9F7-03C4-555A-989706DFA785}"/>
                  </a:ext>
                </a:extLst>
              </p14:cNvPr>
              <p14:cNvContentPartPr/>
              <p14:nvPr/>
            </p14:nvContentPartPr>
            <p14:xfrm>
              <a:off x="2109436" y="2736622"/>
              <a:ext cx="1737000" cy="46800"/>
            </p14:xfrm>
          </p:contentPart>
        </mc:Choice>
        <mc:Fallback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C09DCBAF-F9F7-03C4-555A-989706DFA785}"/>
                  </a:ext>
                </a:extLst>
              </p:cNvPr>
              <p:cNvPicPr/>
              <p:nvPr/>
            </p:nvPicPr>
            <p:blipFill>
              <a:blip r:embed="rId1106"/>
              <a:stretch>
                <a:fillRect/>
              </a:stretch>
            </p:blipFill>
            <p:spPr>
              <a:xfrm>
                <a:off x="2100436" y="2727622"/>
                <a:ext cx="175464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8" name="Gruppieren 757">
            <a:extLst>
              <a:ext uri="{FF2B5EF4-FFF2-40B4-BE49-F238E27FC236}">
                <a16:creationId xmlns:a16="http://schemas.microsoft.com/office/drawing/2014/main" id="{7A1EC19D-B756-F104-7AE2-5CBA1BF25FDA}"/>
              </a:ext>
            </a:extLst>
          </p:cNvPr>
          <p:cNvGrpSpPr/>
          <p:nvPr/>
        </p:nvGrpSpPr>
        <p:grpSpPr>
          <a:xfrm>
            <a:off x="8996956" y="2058742"/>
            <a:ext cx="3103560" cy="1872720"/>
            <a:chOff x="8996956" y="2058742"/>
            <a:chExt cx="3103560" cy="187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59816909-4DE0-5B71-AFA0-A9C057F4C5FD}"/>
                    </a:ext>
                  </a:extLst>
                </p14:cNvPr>
                <p14:cNvContentPartPr/>
                <p14:nvPr/>
              </p14:nvContentPartPr>
              <p14:xfrm>
                <a:off x="8996956" y="3037582"/>
                <a:ext cx="1113840" cy="89388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59816909-4DE0-5B71-AFA0-A9C057F4C5FD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8988316" y="3028582"/>
                  <a:ext cx="1131480" cy="9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1DDB5E3E-BC3A-BB0C-C79E-EB4711762B59}"/>
                    </a:ext>
                  </a:extLst>
                </p14:cNvPr>
                <p14:cNvContentPartPr/>
                <p14:nvPr/>
              </p14:nvContentPartPr>
              <p14:xfrm>
                <a:off x="9341836" y="2713942"/>
                <a:ext cx="1150920" cy="97632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1DDB5E3E-BC3A-BB0C-C79E-EB4711762B59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9332836" y="2705302"/>
                  <a:ext cx="116856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8670B346-1AEE-BC8B-54B2-F0A5BEA02BB3}"/>
                    </a:ext>
                  </a:extLst>
                </p14:cNvPr>
                <p14:cNvContentPartPr/>
                <p14:nvPr/>
              </p14:nvContentPartPr>
              <p14:xfrm>
                <a:off x="9927916" y="3216502"/>
                <a:ext cx="67320" cy="11016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8670B346-1AEE-BC8B-54B2-F0A5BEA02BB3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9919276" y="3207502"/>
                  <a:ext cx="84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DC4B5C21-C35B-4FE0-AFB8-2FCB3411766F}"/>
                    </a:ext>
                  </a:extLst>
                </p14:cNvPr>
                <p14:cNvContentPartPr/>
                <p14:nvPr/>
              </p14:nvContentPartPr>
              <p14:xfrm>
                <a:off x="9832516" y="2833102"/>
                <a:ext cx="673200" cy="79632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DC4B5C21-C35B-4FE0-AFB8-2FCB3411766F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9823516" y="2824462"/>
                  <a:ext cx="69084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DA3E19EF-DE30-BA26-9561-FA9F15BCE3EA}"/>
                    </a:ext>
                  </a:extLst>
                </p14:cNvPr>
                <p14:cNvContentPartPr/>
                <p14:nvPr/>
              </p14:nvContentPartPr>
              <p14:xfrm>
                <a:off x="10411036" y="2629342"/>
                <a:ext cx="289800" cy="24480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DA3E19EF-DE30-BA26-9561-FA9F15BCE3EA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0402036" y="2620702"/>
                  <a:ext cx="307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DC3CBB99-0E42-1949-F4B8-AFC70A0225DF}"/>
                    </a:ext>
                  </a:extLst>
                </p14:cNvPr>
                <p14:cNvContentPartPr/>
                <p14:nvPr/>
              </p14:nvContentPartPr>
              <p14:xfrm>
                <a:off x="10092436" y="2750662"/>
                <a:ext cx="225720" cy="31932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DC3CBB99-0E42-1949-F4B8-AFC70A0225DF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10083796" y="2741662"/>
                  <a:ext cx="2433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E5EDCBB6-120F-7A83-583C-E455554C89AA}"/>
                    </a:ext>
                  </a:extLst>
                </p14:cNvPr>
                <p14:cNvContentPartPr/>
                <p14:nvPr/>
              </p14:nvContentPartPr>
              <p14:xfrm>
                <a:off x="10068676" y="2824462"/>
                <a:ext cx="196560" cy="27468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E5EDCBB6-120F-7A83-583C-E455554C89AA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10059676" y="2815462"/>
                  <a:ext cx="214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4AB12712-798A-4F17-409A-245F31D7BB8D}"/>
                    </a:ext>
                  </a:extLst>
                </p14:cNvPr>
                <p14:cNvContentPartPr/>
                <p14:nvPr/>
              </p14:nvContentPartPr>
              <p14:xfrm>
                <a:off x="10429396" y="2451502"/>
                <a:ext cx="118440" cy="17568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4AB12712-798A-4F17-409A-245F31D7BB8D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0420396" y="2442502"/>
                  <a:ext cx="136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7EAA1CF5-62C2-59AB-D857-723B3B298011}"/>
                    </a:ext>
                  </a:extLst>
                </p14:cNvPr>
                <p14:cNvContentPartPr/>
                <p14:nvPr/>
              </p14:nvContentPartPr>
              <p14:xfrm>
                <a:off x="10606156" y="2351422"/>
                <a:ext cx="239760" cy="18252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7EAA1CF5-62C2-59AB-D857-723B3B298011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10597156" y="2342422"/>
                  <a:ext cx="257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4711232-ACAC-A477-D414-FEA7759FEE16}"/>
                    </a:ext>
                  </a:extLst>
                </p14:cNvPr>
                <p14:cNvContentPartPr/>
                <p14:nvPr/>
              </p14:nvContentPartPr>
              <p14:xfrm>
                <a:off x="10748716" y="2210302"/>
                <a:ext cx="192960" cy="20016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4711232-ACAC-A477-D414-FEA7759FEE16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0740076" y="2201662"/>
                  <a:ext cx="210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AE111CE4-ED27-A4D1-DA15-FCD366B41E8C}"/>
                    </a:ext>
                  </a:extLst>
                </p14:cNvPr>
                <p14:cNvContentPartPr/>
                <p14:nvPr/>
              </p14:nvContentPartPr>
              <p14:xfrm>
                <a:off x="10994236" y="2105182"/>
                <a:ext cx="288720" cy="26640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AE111CE4-ED27-A4D1-DA15-FCD366B41E8C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0985596" y="2096542"/>
                  <a:ext cx="306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0FBEF559-A6D2-28AC-B15F-5DB0FC1AE81F}"/>
                    </a:ext>
                  </a:extLst>
                </p14:cNvPr>
                <p14:cNvContentPartPr/>
                <p14:nvPr/>
              </p14:nvContentPartPr>
              <p14:xfrm>
                <a:off x="11300236" y="2058742"/>
                <a:ext cx="108000" cy="16596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0FBEF559-A6D2-28AC-B15F-5DB0FC1AE81F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1291236" y="2049742"/>
                  <a:ext cx="125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55D38720-DAE3-95FE-7B76-06B2AB98FE24}"/>
                    </a:ext>
                  </a:extLst>
                </p14:cNvPr>
                <p14:cNvContentPartPr/>
                <p14:nvPr/>
              </p14:nvContentPartPr>
              <p14:xfrm>
                <a:off x="10876156" y="2731582"/>
                <a:ext cx="88560" cy="17028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55D38720-DAE3-95FE-7B76-06B2AB98FE24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0867516" y="2722942"/>
                  <a:ext cx="106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8CC3F1C6-E5FD-7F4F-54B4-CE2049EF7C15}"/>
                    </a:ext>
                  </a:extLst>
                </p14:cNvPr>
                <p14:cNvContentPartPr/>
                <p14:nvPr/>
              </p14:nvContentPartPr>
              <p14:xfrm>
                <a:off x="11016196" y="2732662"/>
                <a:ext cx="77760" cy="24516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8CC3F1C6-E5FD-7F4F-54B4-CE2049EF7C15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1007556" y="2723662"/>
                  <a:ext cx="95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BA492AA-D618-47E1-62AE-4A872BDAAFAB}"/>
                    </a:ext>
                  </a:extLst>
                </p14:cNvPr>
                <p14:cNvContentPartPr/>
                <p14:nvPr/>
              </p14:nvContentPartPr>
              <p14:xfrm>
                <a:off x="11093956" y="2500462"/>
                <a:ext cx="461160" cy="28476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BA492AA-D618-47E1-62AE-4A872BDAAFAB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1085316" y="2491462"/>
                  <a:ext cx="4788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6ACDCCE6-B3B7-F6F2-DB89-3DB86E4003C1}"/>
                    </a:ext>
                  </a:extLst>
                </p14:cNvPr>
                <p14:cNvContentPartPr/>
                <p14:nvPr/>
              </p14:nvContentPartPr>
              <p14:xfrm>
                <a:off x="11476276" y="2420902"/>
                <a:ext cx="23040" cy="432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6ACDCCE6-B3B7-F6F2-DB89-3DB86E4003C1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1467636" y="2412262"/>
                  <a:ext cx="40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1E5E2F4B-9ED1-5E85-1E81-A7EB7E1EFE94}"/>
                    </a:ext>
                  </a:extLst>
                </p14:cNvPr>
                <p14:cNvContentPartPr/>
                <p14:nvPr/>
              </p14:nvContentPartPr>
              <p14:xfrm>
                <a:off x="11565196" y="2365102"/>
                <a:ext cx="308880" cy="13572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1E5E2F4B-9ED1-5E85-1E81-A7EB7E1EFE94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11556196" y="2356462"/>
                  <a:ext cx="326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35CA30C9-52BC-DD8D-5034-BA04ED1A4185}"/>
                    </a:ext>
                  </a:extLst>
                </p14:cNvPr>
                <p14:cNvContentPartPr/>
                <p14:nvPr/>
              </p14:nvContentPartPr>
              <p14:xfrm>
                <a:off x="10115116" y="3705382"/>
                <a:ext cx="565920" cy="18576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35CA30C9-52BC-DD8D-5034-BA04ED1A4185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10106476" y="3696382"/>
                  <a:ext cx="583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61D3C85E-3AA5-3DB8-7C0B-E46176B2E785}"/>
                    </a:ext>
                  </a:extLst>
                </p14:cNvPr>
                <p14:cNvContentPartPr/>
                <p14:nvPr/>
              </p14:nvContentPartPr>
              <p14:xfrm>
                <a:off x="10111156" y="3726622"/>
                <a:ext cx="232560" cy="17784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61D3C85E-3AA5-3DB8-7C0B-E46176B2E785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10102516" y="3717622"/>
                  <a:ext cx="250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33E87C23-2BC2-46F4-2DC2-5F60EA5FE122}"/>
                    </a:ext>
                  </a:extLst>
                </p14:cNvPr>
                <p14:cNvContentPartPr/>
                <p14:nvPr/>
              </p14:nvContentPartPr>
              <p14:xfrm>
                <a:off x="10493476" y="3526462"/>
                <a:ext cx="257400" cy="18540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33E87C23-2BC2-46F4-2DC2-5F60EA5FE122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10484476" y="3517822"/>
                  <a:ext cx="275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A3FD4D4B-FEFC-E2A7-ED12-FB12EF801F7D}"/>
                    </a:ext>
                  </a:extLst>
                </p14:cNvPr>
                <p14:cNvContentPartPr/>
                <p14:nvPr/>
              </p14:nvContentPartPr>
              <p14:xfrm>
                <a:off x="10797316" y="3315862"/>
                <a:ext cx="130680" cy="16992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A3FD4D4B-FEFC-E2A7-ED12-FB12EF801F7D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10788676" y="3306862"/>
                  <a:ext cx="148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A5C6374B-79FE-6653-7473-AA4560793201}"/>
                    </a:ext>
                  </a:extLst>
                </p14:cNvPr>
                <p14:cNvContentPartPr/>
                <p14:nvPr/>
              </p14:nvContentPartPr>
              <p14:xfrm>
                <a:off x="10952116" y="3302182"/>
                <a:ext cx="49320" cy="10368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A5C6374B-79FE-6653-7473-AA4560793201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10943476" y="3293542"/>
                  <a:ext cx="66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2EE0FA6D-E6EE-4365-9C43-98DFA6C95670}"/>
                    </a:ext>
                  </a:extLst>
                </p14:cNvPr>
                <p14:cNvContentPartPr/>
                <p14:nvPr/>
              </p14:nvContentPartPr>
              <p14:xfrm>
                <a:off x="11043916" y="3205342"/>
                <a:ext cx="111240" cy="11268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2EE0FA6D-E6EE-4365-9C43-98DFA6C95670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11035276" y="3196702"/>
                  <a:ext cx="128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ED3A2725-ED99-F562-05B4-82B607B23E8F}"/>
                    </a:ext>
                  </a:extLst>
                </p14:cNvPr>
                <p14:cNvContentPartPr/>
                <p14:nvPr/>
              </p14:nvContentPartPr>
              <p14:xfrm>
                <a:off x="11165236" y="3100942"/>
                <a:ext cx="61920" cy="16848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ED3A2725-ED99-F562-05B4-82B607B23E8F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11156236" y="3092302"/>
                  <a:ext cx="79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828EAB9D-50F2-92C9-129B-D4F570F69C20}"/>
                    </a:ext>
                  </a:extLst>
                </p14:cNvPr>
                <p14:cNvContentPartPr/>
                <p14:nvPr/>
              </p14:nvContentPartPr>
              <p14:xfrm>
                <a:off x="11267836" y="2895382"/>
                <a:ext cx="308880" cy="29628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828EAB9D-50F2-92C9-129B-D4F570F69C20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11258836" y="2886382"/>
                  <a:ext cx="3265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397F643A-6E7E-2867-FDFA-F42FF626C04C}"/>
                    </a:ext>
                  </a:extLst>
                </p14:cNvPr>
                <p14:cNvContentPartPr/>
                <p14:nvPr/>
              </p14:nvContentPartPr>
              <p14:xfrm>
                <a:off x="11604436" y="2860462"/>
                <a:ext cx="115920" cy="14688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397F643A-6E7E-2867-FDFA-F42FF626C04C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11595436" y="2851822"/>
                  <a:ext cx="133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5558F3D0-DE88-698D-D60C-38510106A59D}"/>
                    </a:ext>
                  </a:extLst>
                </p14:cNvPr>
                <p14:cNvContentPartPr/>
                <p14:nvPr/>
              </p14:nvContentPartPr>
              <p14:xfrm>
                <a:off x="10941316" y="3598462"/>
                <a:ext cx="79920" cy="9216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5558F3D0-DE88-698D-D60C-38510106A59D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10932316" y="3589462"/>
                  <a:ext cx="97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649828D9-BAF4-2FB2-5AF7-678BE4815022}"/>
                    </a:ext>
                  </a:extLst>
                </p14:cNvPr>
                <p14:cNvContentPartPr/>
                <p14:nvPr/>
              </p14:nvContentPartPr>
              <p14:xfrm>
                <a:off x="10893796" y="3527542"/>
                <a:ext cx="226440" cy="18864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649828D9-BAF4-2FB2-5AF7-678BE4815022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10884796" y="3518902"/>
                  <a:ext cx="244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0645E962-8BCF-F4A8-552F-7F3DAB781E16}"/>
                    </a:ext>
                  </a:extLst>
                </p14:cNvPr>
                <p14:cNvContentPartPr/>
                <p14:nvPr/>
              </p14:nvContentPartPr>
              <p14:xfrm>
                <a:off x="11028076" y="3540502"/>
                <a:ext cx="160200" cy="8748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0645E962-8BCF-F4A8-552F-7F3DAB781E16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11019076" y="3531502"/>
                  <a:ext cx="177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5016CDEA-5090-8AB8-A91B-4BD9F9D7A43E}"/>
                    </a:ext>
                  </a:extLst>
                </p14:cNvPr>
                <p14:cNvContentPartPr/>
                <p14:nvPr/>
              </p14:nvContentPartPr>
              <p14:xfrm>
                <a:off x="11180356" y="3417742"/>
                <a:ext cx="164880" cy="13788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5016CDEA-5090-8AB8-A91B-4BD9F9D7A43E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11171356" y="3409102"/>
                  <a:ext cx="182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E3348401-2016-DDAE-7E87-C15421D7F3D5}"/>
                    </a:ext>
                  </a:extLst>
                </p14:cNvPr>
                <p14:cNvContentPartPr/>
                <p14:nvPr/>
              </p14:nvContentPartPr>
              <p14:xfrm>
                <a:off x="11333356" y="3272662"/>
                <a:ext cx="116640" cy="26640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E3348401-2016-DDAE-7E87-C15421D7F3D5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11324356" y="3264022"/>
                  <a:ext cx="134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115C3909-999D-8BDD-47BC-4D7939370ED6}"/>
                    </a:ext>
                  </a:extLst>
                </p14:cNvPr>
                <p14:cNvContentPartPr/>
                <p14:nvPr/>
              </p14:nvContentPartPr>
              <p14:xfrm>
                <a:off x="11400316" y="3230542"/>
                <a:ext cx="266760" cy="18612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115C3909-999D-8BDD-47BC-4D7939370ED6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11391676" y="3221542"/>
                  <a:ext cx="284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B9700E42-0E55-60F1-7460-3383462EAC38}"/>
                    </a:ext>
                  </a:extLst>
                </p14:cNvPr>
                <p14:cNvContentPartPr/>
                <p14:nvPr/>
              </p14:nvContentPartPr>
              <p14:xfrm>
                <a:off x="11669236" y="3157822"/>
                <a:ext cx="114480" cy="10980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B9700E42-0E55-60F1-7460-3383462EAC38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11660596" y="3148822"/>
                  <a:ext cx="132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9327226D-D5A6-259D-2923-20B6BC44A165}"/>
                    </a:ext>
                  </a:extLst>
                </p14:cNvPr>
                <p14:cNvContentPartPr/>
                <p14:nvPr/>
              </p14:nvContentPartPr>
              <p14:xfrm>
                <a:off x="11234356" y="3283102"/>
                <a:ext cx="51480" cy="4464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9327226D-D5A6-259D-2923-20B6BC44A165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11225356" y="3274462"/>
                  <a:ext cx="69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6BF7E950-43FA-C120-165A-9E3B3D237120}"/>
                    </a:ext>
                  </a:extLst>
                </p14:cNvPr>
                <p14:cNvContentPartPr/>
                <p14:nvPr/>
              </p14:nvContentPartPr>
              <p14:xfrm>
                <a:off x="11827276" y="3109222"/>
                <a:ext cx="81360" cy="6624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6BF7E950-43FA-C120-165A-9E3B3D237120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11818276" y="3100582"/>
                  <a:ext cx="99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AB877647-D64B-78D3-3B63-16A4556C1888}"/>
                    </a:ext>
                  </a:extLst>
                </p14:cNvPr>
                <p14:cNvContentPartPr/>
                <p14:nvPr/>
              </p14:nvContentPartPr>
              <p14:xfrm>
                <a:off x="11354596" y="3582622"/>
                <a:ext cx="104040" cy="21924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AB877647-D64B-78D3-3B63-16A4556C1888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11345596" y="3573982"/>
                  <a:ext cx="121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EE7DC1ED-0EE3-6C33-CAFE-41867C94B3DF}"/>
                    </a:ext>
                  </a:extLst>
                </p14:cNvPr>
                <p14:cNvContentPartPr/>
                <p14:nvPr/>
              </p14:nvContentPartPr>
              <p14:xfrm>
                <a:off x="11454316" y="3446542"/>
                <a:ext cx="563400" cy="30420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EE7DC1ED-0EE3-6C33-CAFE-41867C94B3DF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11445316" y="3437902"/>
                  <a:ext cx="5810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D31D446E-C6B7-2C6A-DE08-44A148B96942}"/>
                    </a:ext>
                  </a:extLst>
                </p14:cNvPr>
                <p14:cNvContentPartPr/>
                <p14:nvPr/>
              </p14:nvContentPartPr>
              <p14:xfrm>
                <a:off x="11997916" y="3284542"/>
                <a:ext cx="102600" cy="18576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D31D446E-C6B7-2C6A-DE08-44A148B96942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1989276" y="3275902"/>
                  <a:ext cx="120240" cy="20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290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F721FCB-7D03-4A89-97EB-75DB90956AC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5" name="Textfeld 164">
            <a:extLst>
              <a:ext uri="{FF2B5EF4-FFF2-40B4-BE49-F238E27FC236}">
                <a16:creationId xmlns:a16="http://schemas.microsoft.com/office/drawing/2014/main" id="{932EAE0C-3209-2670-45A4-59B6D4B8043B}"/>
              </a:ext>
            </a:extLst>
          </p:cNvPr>
          <p:cNvSpPr txBox="1"/>
          <p:nvPr/>
        </p:nvSpPr>
        <p:spPr>
          <a:xfrm>
            <a:off x="3198321" y="1522260"/>
            <a:ext cx="8339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solve(d/dx(x^(1/2)*(54*x/(16+x))^1/2*(32-x)^(3/4)*(36-54*x/(16+x))^1/4)=0)</a:t>
            </a:r>
          </a:p>
        </p:txBody>
      </p: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022EAC6E-C91B-2C1C-DA3B-05BB6F878926}"/>
              </a:ext>
            </a:extLst>
          </p:cNvPr>
          <p:cNvGrpSpPr/>
          <p:nvPr/>
        </p:nvGrpSpPr>
        <p:grpSpPr>
          <a:xfrm>
            <a:off x="238876" y="33742"/>
            <a:ext cx="11718000" cy="2974320"/>
            <a:chOff x="238876" y="33742"/>
            <a:chExt cx="11718000" cy="29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CDC477F-A1C3-9371-3EDD-797E3BC47B79}"/>
                    </a:ext>
                  </a:extLst>
                </p14:cNvPr>
                <p14:cNvContentPartPr/>
                <p14:nvPr/>
              </p14:nvContentPartPr>
              <p14:xfrm>
                <a:off x="6701956" y="134182"/>
                <a:ext cx="131400" cy="209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CDC477F-A1C3-9371-3EDD-797E3BC47B7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93316" y="125542"/>
                  <a:ext cx="149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73E8B85-8AB1-538E-EE37-26BF326CD77F}"/>
                    </a:ext>
                  </a:extLst>
                </p14:cNvPr>
                <p14:cNvContentPartPr/>
                <p14:nvPr/>
              </p14:nvContentPartPr>
              <p14:xfrm>
                <a:off x="6849916" y="42742"/>
                <a:ext cx="408600" cy="203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73E8B85-8AB1-538E-EE37-26BF326CD7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41276" y="34102"/>
                  <a:ext cx="426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69A5AED-B75F-C069-D83C-0F1E4CB61A92}"/>
                    </a:ext>
                  </a:extLst>
                </p14:cNvPr>
                <p14:cNvContentPartPr/>
                <p14:nvPr/>
              </p14:nvContentPartPr>
              <p14:xfrm>
                <a:off x="7262476" y="126262"/>
                <a:ext cx="111240" cy="98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69A5AED-B75F-C069-D83C-0F1E4CB61A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53476" y="117622"/>
                  <a:ext cx="128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AEEF6CA-49F4-CAE5-D517-A66B2DFC2800}"/>
                    </a:ext>
                  </a:extLst>
                </p14:cNvPr>
                <p14:cNvContentPartPr/>
                <p14:nvPr/>
              </p14:nvContentPartPr>
              <p14:xfrm>
                <a:off x="7475956" y="159382"/>
                <a:ext cx="84960" cy="36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AEEF6CA-49F4-CAE5-D517-A66B2DFC28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66956" y="150742"/>
                  <a:ext cx="102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2D58781-E44C-E1C7-7D74-557106D8286A}"/>
                    </a:ext>
                  </a:extLst>
                </p14:cNvPr>
                <p14:cNvContentPartPr/>
                <p14:nvPr/>
              </p14:nvContentPartPr>
              <p14:xfrm>
                <a:off x="7664236" y="109702"/>
                <a:ext cx="185760" cy="164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2D58781-E44C-E1C7-7D74-557106D828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55596" y="100702"/>
                  <a:ext cx="203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07AF368-2531-EE04-B9B9-B00EA6C18BE2}"/>
                    </a:ext>
                  </a:extLst>
                </p14:cNvPr>
                <p14:cNvContentPartPr/>
                <p14:nvPr/>
              </p14:nvContentPartPr>
              <p14:xfrm>
                <a:off x="7868716" y="65062"/>
                <a:ext cx="260280" cy="267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07AF368-2531-EE04-B9B9-B00EA6C18B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59716" y="56062"/>
                  <a:ext cx="277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7F32670-40AB-1D0A-D723-813939CC33FE}"/>
                    </a:ext>
                  </a:extLst>
                </p14:cNvPr>
                <p14:cNvContentPartPr/>
                <p14:nvPr/>
              </p14:nvContentPartPr>
              <p14:xfrm>
                <a:off x="8120716" y="78382"/>
                <a:ext cx="168120" cy="160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7F32670-40AB-1D0A-D723-813939CC33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12076" y="69742"/>
                  <a:ext cx="185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3F9997A-634F-E977-C09E-E17E2CFB98EA}"/>
                    </a:ext>
                  </a:extLst>
                </p14:cNvPr>
                <p14:cNvContentPartPr/>
                <p14:nvPr/>
              </p14:nvContentPartPr>
              <p14:xfrm>
                <a:off x="8196316" y="151102"/>
                <a:ext cx="114840" cy="26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3F9997A-634F-E977-C09E-E17E2CFB98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87316" y="142462"/>
                  <a:ext cx="132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0C8EB4D-BEFA-589D-A584-93EA54400D40}"/>
                    </a:ext>
                  </a:extLst>
                </p14:cNvPr>
                <p14:cNvContentPartPr/>
                <p14:nvPr/>
              </p14:nvContentPartPr>
              <p14:xfrm>
                <a:off x="8315116" y="69382"/>
                <a:ext cx="423000" cy="172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0C8EB4D-BEFA-589D-A584-93EA54400D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06116" y="60382"/>
                  <a:ext cx="440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319D039-A122-22FE-582B-462D14E622BF}"/>
                    </a:ext>
                  </a:extLst>
                </p14:cNvPr>
                <p14:cNvContentPartPr/>
                <p14:nvPr/>
              </p14:nvContentPartPr>
              <p14:xfrm>
                <a:off x="8505196" y="33742"/>
                <a:ext cx="13320" cy="6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319D039-A122-22FE-582B-462D14E622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96556" y="24742"/>
                  <a:ext cx="30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3B622A7-D305-FA3F-2826-C707C625A4B7}"/>
                    </a:ext>
                  </a:extLst>
                </p14:cNvPr>
                <p14:cNvContentPartPr/>
                <p14:nvPr/>
              </p14:nvContentPartPr>
              <p14:xfrm>
                <a:off x="9007036" y="87382"/>
                <a:ext cx="156960" cy="189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3B622A7-D305-FA3F-2826-C707C625A4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98396" y="78382"/>
                  <a:ext cx="174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AA2D51B-48B3-88AF-3A03-B5C34906249C}"/>
                    </a:ext>
                  </a:extLst>
                </p14:cNvPr>
                <p14:cNvContentPartPr/>
                <p14:nvPr/>
              </p14:nvContentPartPr>
              <p14:xfrm>
                <a:off x="9175156" y="78382"/>
                <a:ext cx="158760" cy="157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AA2D51B-48B3-88AF-3A03-B5C3490624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66156" y="69742"/>
                  <a:ext cx="176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E42DAEA-C827-C573-44A9-9A109B6C6074}"/>
                    </a:ext>
                  </a:extLst>
                </p14:cNvPr>
                <p14:cNvContentPartPr/>
                <p14:nvPr/>
              </p14:nvContentPartPr>
              <p14:xfrm>
                <a:off x="9368836" y="143182"/>
                <a:ext cx="74520" cy="86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E42DAEA-C827-C573-44A9-9A109B6C60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59836" y="134182"/>
                  <a:ext cx="92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8622A62-7411-8717-0466-946F480642BF}"/>
                    </a:ext>
                  </a:extLst>
                </p14:cNvPr>
                <p14:cNvContentPartPr/>
                <p14:nvPr/>
              </p14:nvContentPartPr>
              <p14:xfrm>
                <a:off x="9545596" y="79462"/>
                <a:ext cx="114480" cy="176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8622A62-7411-8717-0466-946F480642B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36596" y="70822"/>
                  <a:ext cx="132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B66E4BC-5C49-5024-4665-ABF9D08330BF}"/>
                    </a:ext>
                  </a:extLst>
                </p14:cNvPr>
                <p14:cNvContentPartPr/>
                <p14:nvPr/>
              </p14:nvContentPartPr>
              <p14:xfrm>
                <a:off x="9608956" y="95662"/>
                <a:ext cx="452880" cy="192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B66E4BC-5C49-5024-4665-ABF9D08330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00316" y="86662"/>
                  <a:ext cx="470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7CFA957-F314-F121-A6E2-49509C31628A}"/>
                    </a:ext>
                  </a:extLst>
                </p14:cNvPr>
                <p14:cNvContentPartPr/>
                <p14:nvPr/>
              </p14:nvContentPartPr>
              <p14:xfrm>
                <a:off x="10045636" y="81622"/>
                <a:ext cx="18360" cy="81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7CFA957-F314-F121-A6E2-49509C3162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36636" y="72622"/>
                  <a:ext cx="36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C1BEB86-48E0-796A-A63C-D14746735FEE}"/>
                    </a:ext>
                  </a:extLst>
                </p14:cNvPr>
                <p14:cNvContentPartPr/>
                <p14:nvPr/>
              </p14:nvContentPartPr>
              <p14:xfrm>
                <a:off x="10097836" y="178102"/>
                <a:ext cx="241920" cy="62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C1BEB86-48E0-796A-A63C-D14746735FE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89196" y="169102"/>
                  <a:ext cx="259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D6E99F-9776-0581-70BB-F1924EBDE241}"/>
                    </a:ext>
                  </a:extLst>
                </p14:cNvPr>
                <p14:cNvContentPartPr/>
                <p14:nvPr/>
              </p14:nvContentPartPr>
              <p14:xfrm>
                <a:off x="10408876" y="134182"/>
                <a:ext cx="281160" cy="146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D6E99F-9776-0581-70BB-F1924EBDE2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99876" y="125182"/>
                  <a:ext cx="298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81884A7-B970-1E39-1BC7-456C71967B89}"/>
                    </a:ext>
                  </a:extLst>
                </p14:cNvPr>
                <p14:cNvContentPartPr/>
                <p14:nvPr/>
              </p14:nvContentPartPr>
              <p14:xfrm>
                <a:off x="238876" y="201502"/>
                <a:ext cx="253080" cy="1594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81884A7-B970-1E39-1BC7-456C71967B8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0236" y="192862"/>
                  <a:ext cx="270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C0B67CC-4825-5D4B-A3BB-65DFF486D735}"/>
                    </a:ext>
                  </a:extLst>
                </p14:cNvPr>
                <p14:cNvContentPartPr/>
                <p14:nvPr/>
              </p14:nvContentPartPr>
              <p14:xfrm>
                <a:off x="583396" y="267382"/>
                <a:ext cx="217080" cy="208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C0B67CC-4825-5D4B-A3BB-65DFF486D7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4396" y="258382"/>
                  <a:ext cx="234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5008597-8A79-4519-D523-0294187E3FF7}"/>
                    </a:ext>
                  </a:extLst>
                </p14:cNvPr>
                <p14:cNvContentPartPr/>
                <p14:nvPr/>
              </p14:nvContentPartPr>
              <p14:xfrm>
                <a:off x="634876" y="327862"/>
                <a:ext cx="151560" cy="122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5008597-8A79-4519-D523-0294187E3F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6236" y="318862"/>
                  <a:ext cx="169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17DEB3F-C034-A5B6-7031-283C32D28F8D}"/>
                    </a:ext>
                  </a:extLst>
                </p14:cNvPr>
                <p14:cNvContentPartPr/>
                <p14:nvPr/>
              </p14:nvContentPartPr>
              <p14:xfrm>
                <a:off x="997036" y="210502"/>
                <a:ext cx="182160" cy="109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17DEB3F-C034-A5B6-7031-283C32D28F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8396" y="201502"/>
                  <a:ext cx="199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C59380F-EF2D-8DD9-0786-56A02FFE6AB8}"/>
                    </a:ext>
                  </a:extLst>
                </p14:cNvPr>
                <p14:cNvContentPartPr/>
                <p14:nvPr/>
              </p14:nvContentPartPr>
              <p14:xfrm>
                <a:off x="1250116" y="267382"/>
                <a:ext cx="89280" cy="152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C59380F-EF2D-8DD9-0786-56A02FFE6A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41476" y="258742"/>
                  <a:ext cx="106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8248826-E64A-08B7-D091-4216A51D1CED}"/>
                    </a:ext>
                  </a:extLst>
                </p14:cNvPr>
                <p14:cNvContentPartPr/>
                <p14:nvPr/>
              </p14:nvContentPartPr>
              <p14:xfrm>
                <a:off x="1285036" y="274222"/>
                <a:ext cx="131760" cy="137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8248826-E64A-08B7-D091-4216A51D1CE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76396" y="265222"/>
                  <a:ext cx="149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86B4BD3-589D-E31F-0FE1-CC89C897A55B}"/>
                    </a:ext>
                  </a:extLst>
                </p14:cNvPr>
                <p14:cNvContentPartPr/>
                <p14:nvPr/>
              </p14:nvContentPartPr>
              <p14:xfrm>
                <a:off x="1479076" y="263782"/>
                <a:ext cx="31320" cy="7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86B4BD3-589D-E31F-0FE1-CC89C897A55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70436" y="254782"/>
                  <a:ext cx="48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A773DFF-EFD2-49B6-D57C-37F8BE986E97}"/>
                    </a:ext>
                  </a:extLst>
                </p14:cNvPr>
                <p14:cNvContentPartPr/>
                <p14:nvPr/>
              </p14:nvContentPartPr>
              <p14:xfrm>
                <a:off x="1652956" y="185662"/>
                <a:ext cx="187920" cy="110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A773DFF-EFD2-49B6-D57C-37F8BE986E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43956" y="177022"/>
                  <a:ext cx="205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D52DAF1-E147-A1A2-DC22-D23E8837A5BF}"/>
                    </a:ext>
                  </a:extLst>
                </p14:cNvPr>
                <p14:cNvContentPartPr/>
                <p14:nvPr/>
              </p14:nvContentPartPr>
              <p14:xfrm>
                <a:off x="1983076" y="278542"/>
                <a:ext cx="18000" cy="118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D52DAF1-E147-A1A2-DC22-D23E8837A5B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74436" y="269902"/>
                  <a:ext cx="35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37BCFE-DB4E-73AA-BBAD-7D1CFCC36628}"/>
                    </a:ext>
                  </a:extLst>
                </p14:cNvPr>
                <p14:cNvContentPartPr/>
                <p14:nvPr/>
              </p14:nvContentPartPr>
              <p14:xfrm>
                <a:off x="1918636" y="268822"/>
                <a:ext cx="202680" cy="192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37BCFE-DB4E-73AA-BBAD-7D1CFCC366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09636" y="260182"/>
                  <a:ext cx="220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9B57D0B-EBC8-A372-B67C-39BBA631E0CE}"/>
                    </a:ext>
                  </a:extLst>
                </p14:cNvPr>
                <p14:cNvContentPartPr/>
                <p14:nvPr/>
              </p14:nvContentPartPr>
              <p14:xfrm>
                <a:off x="2357836" y="273142"/>
                <a:ext cx="150480" cy="28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9B57D0B-EBC8-A372-B67C-39BBA631E0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49196" y="264142"/>
                  <a:ext cx="168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789B4ED-4658-0FEF-B8C7-09B236838584}"/>
                    </a:ext>
                  </a:extLst>
                </p14:cNvPr>
                <p14:cNvContentPartPr/>
                <p14:nvPr/>
              </p14:nvContentPartPr>
              <p14:xfrm>
                <a:off x="2474116" y="244702"/>
                <a:ext cx="117720" cy="104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789B4ED-4658-0FEF-B8C7-09B23683858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65116" y="235702"/>
                  <a:ext cx="135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8AE347B-AA50-831D-91A6-EDA3D30B40FC}"/>
                    </a:ext>
                  </a:extLst>
                </p14:cNvPr>
                <p14:cNvContentPartPr/>
                <p14:nvPr/>
              </p14:nvContentPartPr>
              <p14:xfrm>
                <a:off x="2853196" y="212662"/>
                <a:ext cx="110520" cy="80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8AE347B-AA50-831D-91A6-EDA3D30B40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44196" y="204022"/>
                  <a:ext cx="128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E14D387-D6AB-5A54-E60A-75FDB008547D}"/>
                    </a:ext>
                  </a:extLst>
                </p14:cNvPr>
                <p14:cNvContentPartPr/>
                <p14:nvPr/>
              </p14:nvContentPartPr>
              <p14:xfrm>
                <a:off x="2976676" y="209422"/>
                <a:ext cx="126720" cy="237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E14D387-D6AB-5A54-E60A-75FDB00854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68036" y="200422"/>
                  <a:ext cx="144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29DAE3E-83A2-1391-7209-C058C108A806}"/>
                    </a:ext>
                  </a:extLst>
                </p14:cNvPr>
                <p14:cNvContentPartPr/>
                <p14:nvPr/>
              </p14:nvContentPartPr>
              <p14:xfrm>
                <a:off x="3145876" y="83782"/>
                <a:ext cx="364680" cy="189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29DAE3E-83A2-1391-7209-C058C108A80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36876" y="74782"/>
                  <a:ext cx="382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863E4E8-4861-47F1-17E1-7FB2E924FBC2}"/>
                    </a:ext>
                  </a:extLst>
                </p14:cNvPr>
                <p14:cNvContentPartPr/>
                <p14:nvPr/>
              </p14:nvContentPartPr>
              <p14:xfrm>
                <a:off x="3451876" y="105742"/>
                <a:ext cx="27720" cy="5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863E4E8-4861-47F1-17E1-7FB2E924FB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42876" y="97102"/>
                  <a:ext cx="45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70CB236-B54F-45F9-F5BA-4F20B0629A18}"/>
                    </a:ext>
                  </a:extLst>
                </p14:cNvPr>
                <p14:cNvContentPartPr/>
                <p14:nvPr/>
              </p14:nvContentPartPr>
              <p14:xfrm>
                <a:off x="3622156" y="187462"/>
                <a:ext cx="419760" cy="181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70CB236-B54F-45F9-F5BA-4F20B0629A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13156" y="178822"/>
                  <a:ext cx="437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5CC9F43-B739-06BF-2B34-EEFDF2C95E21}"/>
                    </a:ext>
                  </a:extLst>
                </p14:cNvPr>
                <p14:cNvContentPartPr/>
                <p14:nvPr/>
              </p14:nvContentPartPr>
              <p14:xfrm>
                <a:off x="3681916" y="71182"/>
                <a:ext cx="27720" cy="9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5CC9F43-B739-06BF-2B34-EEFDF2C95E2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72916" y="62542"/>
                  <a:ext cx="45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31ECC47-2AFE-E460-0929-46BEC36AFBAE}"/>
                    </a:ext>
                  </a:extLst>
                </p14:cNvPr>
                <p14:cNvContentPartPr/>
                <p14:nvPr/>
              </p14:nvContentPartPr>
              <p14:xfrm>
                <a:off x="4309396" y="67942"/>
                <a:ext cx="142920" cy="258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31ECC47-2AFE-E460-0929-46BEC36AFB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00396" y="59302"/>
                  <a:ext cx="160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4299B37-7E31-0B7B-05B0-E17C1489CDCC}"/>
                    </a:ext>
                  </a:extLst>
                </p14:cNvPr>
                <p14:cNvContentPartPr/>
                <p14:nvPr/>
              </p14:nvContentPartPr>
              <p14:xfrm>
                <a:off x="4486156" y="146062"/>
                <a:ext cx="189720" cy="121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4299B37-7E31-0B7B-05B0-E17C1489CDC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77516" y="137422"/>
                  <a:ext cx="207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EC3220E-B2C3-5765-E818-976993AE27DC}"/>
                    </a:ext>
                  </a:extLst>
                </p14:cNvPr>
                <p14:cNvContentPartPr/>
                <p14:nvPr/>
              </p14:nvContentPartPr>
              <p14:xfrm>
                <a:off x="4639156" y="36262"/>
                <a:ext cx="239400" cy="216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EC3220E-B2C3-5765-E818-976993AE27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30156" y="27262"/>
                  <a:ext cx="257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5345A48-0974-EFE3-0B2B-71CBA3DCF1F0}"/>
                    </a:ext>
                  </a:extLst>
                </p14:cNvPr>
                <p14:cNvContentPartPr/>
                <p14:nvPr/>
              </p14:nvContentPartPr>
              <p14:xfrm>
                <a:off x="4567876" y="50662"/>
                <a:ext cx="86400" cy="19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5345A48-0974-EFE3-0B2B-71CBA3DCF1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58876" y="41662"/>
                  <a:ext cx="104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E6F8AE1-5CFC-E4D5-40F7-A1E511EE4B54}"/>
                    </a:ext>
                  </a:extLst>
                </p14:cNvPr>
                <p14:cNvContentPartPr/>
                <p14:nvPr/>
              </p14:nvContentPartPr>
              <p14:xfrm>
                <a:off x="5108596" y="118702"/>
                <a:ext cx="381960" cy="130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E6F8AE1-5CFC-E4D5-40F7-A1E511EE4B5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99956" y="110062"/>
                  <a:ext cx="399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7F1873C-F535-850A-4244-2C8B4A9052D3}"/>
                    </a:ext>
                  </a:extLst>
                </p14:cNvPr>
                <p14:cNvContentPartPr/>
                <p14:nvPr/>
              </p14:nvContentPartPr>
              <p14:xfrm>
                <a:off x="5430436" y="56422"/>
                <a:ext cx="46440" cy="42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7F1873C-F535-850A-4244-2C8B4A9052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21796" y="47422"/>
                  <a:ext cx="64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E602E8B-CBC6-FCF3-46FD-D89084590984}"/>
                    </a:ext>
                  </a:extLst>
                </p14:cNvPr>
                <p14:cNvContentPartPr/>
                <p14:nvPr/>
              </p14:nvContentPartPr>
              <p14:xfrm>
                <a:off x="5536996" y="90982"/>
                <a:ext cx="288720" cy="130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E602E8B-CBC6-FCF3-46FD-D8908459098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27996" y="81982"/>
                  <a:ext cx="306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0B5A81B-A450-22CB-A2C6-5EF56445AE27}"/>
                    </a:ext>
                  </a:extLst>
                </p14:cNvPr>
                <p14:cNvContentPartPr/>
                <p14:nvPr/>
              </p14:nvContentPartPr>
              <p14:xfrm>
                <a:off x="6096796" y="115102"/>
                <a:ext cx="345960" cy="319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0B5A81B-A450-22CB-A2C6-5EF56445AE2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87796" y="106102"/>
                  <a:ext cx="3636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BFE7FA1-582C-6F4A-A0E1-5D51266295AF}"/>
                    </a:ext>
                  </a:extLst>
                </p14:cNvPr>
                <p14:cNvContentPartPr/>
                <p14:nvPr/>
              </p14:nvContentPartPr>
              <p14:xfrm>
                <a:off x="296116" y="660862"/>
                <a:ext cx="207720" cy="13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BFE7FA1-582C-6F4A-A0E1-5D51266295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7116" y="652222"/>
                  <a:ext cx="225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CF6943C-5EF8-29F5-421B-54FBD87E10F8}"/>
                    </a:ext>
                  </a:extLst>
                </p14:cNvPr>
                <p14:cNvContentPartPr/>
                <p14:nvPr/>
              </p14:nvContentPartPr>
              <p14:xfrm>
                <a:off x="328516" y="593542"/>
                <a:ext cx="308520" cy="200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CF6943C-5EF8-29F5-421B-54FBD87E10F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9516" y="584542"/>
                  <a:ext cx="326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C66A43B-F99D-F843-C6CC-AEA58B3D8602}"/>
                    </a:ext>
                  </a:extLst>
                </p14:cNvPr>
                <p14:cNvContentPartPr/>
                <p14:nvPr/>
              </p14:nvContentPartPr>
              <p14:xfrm>
                <a:off x="916396" y="601822"/>
                <a:ext cx="114840" cy="160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C66A43B-F99D-F843-C6CC-AEA58B3D860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7756" y="593182"/>
                  <a:ext cx="132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17492DA-A9CF-2FFF-6DF0-BC7B0C49ABA1}"/>
                    </a:ext>
                  </a:extLst>
                </p14:cNvPr>
                <p14:cNvContentPartPr/>
                <p14:nvPr/>
              </p14:nvContentPartPr>
              <p14:xfrm>
                <a:off x="1076596" y="631702"/>
                <a:ext cx="125280" cy="107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17492DA-A9CF-2FFF-6DF0-BC7B0C49ABA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7956" y="623062"/>
                  <a:ext cx="142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534A5E7-CD78-CB8A-6732-DEEA545DE826}"/>
                    </a:ext>
                  </a:extLst>
                </p14:cNvPr>
                <p14:cNvContentPartPr/>
                <p14:nvPr/>
              </p14:nvContentPartPr>
              <p14:xfrm>
                <a:off x="1299796" y="515062"/>
                <a:ext cx="192960" cy="225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534A5E7-CD78-CB8A-6732-DEEA545DE8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91156" y="506062"/>
                  <a:ext cx="210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3E58159-3CA6-7CF5-4B7C-E5CBDBD0156D}"/>
                    </a:ext>
                  </a:extLst>
                </p14:cNvPr>
                <p14:cNvContentPartPr/>
                <p14:nvPr/>
              </p14:nvContentPartPr>
              <p14:xfrm>
                <a:off x="1247956" y="586702"/>
                <a:ext cx="180000" cy="7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3E58159-3CA6-7CF5-4B7C-E5CBDBD0156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39316" y="577702"/>
                  <a:ext cx="197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3F795D9-EE75-92EA-3986-F0D3482B7456}"/>
                    </a:ext>
                  </a:extLst>
                </p14:cNvPr>
                <p14:cNvContentPartPr/>
                <p14:nvPr/>
              </p14:nvContentPartPr>
              <p14:xfrm>
                <a:off x="1556116" y="610822"/>
                <a:ext cx="119520" cy="111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3F795D9-EE75-92EA-3986-F0D3482B74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47116" y="602182"/>
                  <a:ext cx="137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BF3B1EA-EB52-17F1-5152-F3A8257BB34C}"/>
                    </a:ext>
                  </a:extLst>
                </p14:cNvPr>
                <p14:cNvContentPartPr/>
                <p14:nvPr/>
              </p14:nvContentPartPr>
              <p14:xfrm>
                <a:off x="2049676" y="579862"/>
                <a:ext cx="404640" cy="142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BF3B1EA-EB52-17F1-5152-F3A8257BB34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40676" y="571222"/>
                  <a:ext cx="422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147EFFE-71BA-27B1-F52D-FC76E569DFCB}"/>
                    </a:ext>
                  </a:extLst>
                </p14:cNvPr>
                <p14:cNvContentPartPr/>
                <p14:nvPr/>
              </p14:nvContentPartPr>
              <p14:xfrm>
                <a:off x="2377636" y="523342"/>
                <a:ext cx="13320" cy="3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147EFFE-71BA-27B1-F52D-FC76E569DF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68636" y="514342"/>
                  <a:ext cx="30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1603AAF-22F6-1CC5-6B2B-C014C945819C}"/>
                    </a:ext>
                  </a:extLst>
                </p14:cNvPr>
                <p14:cNvContentPartPr/>
                <p14:nvPr/>
              </p14:nvContentPartPr>
              <p14:xfrm>
                <a:off x="2575996" y="517582"/>
                <a:ext cx="384120" cy="170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1603AAF-22F6-1CC5-6B2B-C014C94581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66996" y="508582"/>
                  <a:ext cx="401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7D2EBCE-4891-D059-DA1C-8EF07BFDAFF6}"/>
                    </a:ext>
                  </a:extLst>
                </p14:cNvPr>
                <p14:cNvContentPartPr/>
                <p14:nvPr/>
              </p14:nvContentPartPr>
              <p14:xfrm>
                <a:off x="2870116" y="485542"/>
                <a:ext cx="7920" cy="6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7D2EBCE-4891-D059-DA1C-8EF07BFDAFF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1476" y="476902"/>
                  <a:ext cx="2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65EFB53-86CB-87EB-4EF0-59B373C6B5A5}"/>
                    </a:ext>
                  </a:extLst>
                </p14:cNvPr>
                <p14:cNvContentPartPr/>
                <p14:nvPr/>
              </p14:nvContentPartPr>
              <p14:xfrm>
                <a:off x="3184756" y="498142"/>
                <a:ext cx="200160" cy="212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65EFB53-86CB-87EB-4EF0-59B373C6B5A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75756" y="489502"/>
                  <a:ext cx="217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4F50921-4E40-2DDD-2F73-F2EE6B9781BD}"/>
                    </a:ext>
                  </a:extLst>
                </p14:cNvPr>
                <p14:cNvContentPartPr/>
                <p14:nvPr/>
              </p14:nvContentPartPr>
              <p14:xfrm>
                <a:off x="3295276" y="603622"/>
                <a:ext cx="55440" cy="94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4F50921-4E40-2DDD-2F73-F2EE6B9781B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286636" y="594982"/>
                  <a:ext cx="73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99074FA-2B38-B592-2223-CF674D223846}"/>
                    </a:ext>
                  </a:extLst>
                </p14:cNvPr>
                <p14:cNvContentPartPr/>
                <p14:nvPr/>
              </p14:nvContentPartPr>
              <p14:xfrm>
                <a:off x="3433516" y="610102"/>
                <a:ext cx="233640" cy="102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99074FA-2B38-B592-2223-CF674D22384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24876" y="601102"/>
                  <a:ext cx="251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DC8FE27-235B-E5D0-C038-A869A3DFBEC0}"/>
                    </a:ext>
                  </a:extLst>
                </p14:cNvPr>
                <p14:cNvContentPartPr/>
                <p14:nvPr/>
              </p14:nvContentPartPr>
              <p14:xfrm>
                <a:off x="3697036" y="516502"/>
                <a:ext cx="236160" cy="1684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DC8FE27-235B-E5D0-C038-A869A3DFBEC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688396" y="507862"/>
                  <a:ext cx="253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62C6791-A24E-EEA0-07EA-9A9E37D9ABCD}"/>
                    </a:ext>
                  </a:extLst>
                </p14:cNvPr>
                <p14:cNvContentPartPr/>
                <p14:nvPr/>
              </p14:nvContentPartPr>
              <p14:xfrm>
                <a:off x="3680476" y="544942"/>
                <a:ext cx="112320" cy="5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62C6791-A24E-EEA0-07EA-9A9E37D9ABC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71476" y="535942"/>
                  <a:ext cx="129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CA08B89-A47C-9F85-45AA-A57559AF61AB}"/>
                    </a:ext>
                  </a:extLst>
                </p14:cNvPr>
                <p14:cNvContentPartPr/>
                <p14:nvPr/>
              </p14:nvContentPartPr>
              <p14:xfrm>
                <a:off x="3974236" y="463222"/>
                <a:ext cx="401400" cy="211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CA08B89-A47C-9F85-45AA-A57559AF61A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965596" y="454582"/>
                  <a:ext cx="419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51884E4-1EBD-E162-7796-D96BCF5F2681}"/>
                    </a:ext>
                  </a:extLst>
                </p14:cNvPr>
                <p14:cNvContentPartPr/>
                <p14:nvPr/>
              </p14:nvContentPartPr>
              <p14:xfrm>
                <a:off x="4446916" y="449542"/>
                <a:ext cx="194040" cy="205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51884E4-1EBD-E162-7796-D96BCF5F268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38276" y="440902"/>
                  <a:ext cx="211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F962AB0-D76F-AF17-A2F0-2ED6A1CD8929}"/>
                    </a:ext>
                  </a:extLst>
                </p14:cNvPr>
                <p14:cNvContentPartPr/>
                <p14:nvPr/>
              </p14:nvContentPartPr>
              <p14:xfrm>
                <a:off x="4530436" y="495982"/>
                <a:ext cx="736920" cy="167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F962AB0-D76F-AF17-A2F0-2ED6A1CD892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21796" y="487342"/>
                  <a:ext cx="754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C0A12FE-64AB-EDE4-90F1-ACE44CEAC4E5}"/>
                    </a:ext>
                  </a:extLst>
                </p14:cNvPr>
                <p14:cNvContentPartPr/>
                <p14:nvPr/>
              </p14:nvContentPartPr>
              <p14:xfrm>
                <a:off x="5493076" y="472942"/>
                <a:ext cx="541080" cy="128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C0A12FE-64AB-EDE4-90F1-ACE44CEAC4E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484436" y="464302"/>
                  <a:ext cx="558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73A0755-2D60-4092-29BC-86DC5776A174}"/>
                    </a:ext>
                  </a:extLst>
                </p14:cNvPr>
                <p14:cNvContentPartPr/>
                <p14:nvPr/>
              </p14:nvContentPartPr>
              <p14:xfrm>
                <a:off x="5873236" y="385462"/>
                <a:ext cx="12240" cy="23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73A0755-2D60-4092-29BC-86DC5776A17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64596" y="376822"/>
                  <a:ext cx="29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1E8FA93-8147-08BB-C99E-EE51B2297D45}"/>
                    </a:ext>
                  </a:extLst>
                </p14:cNvPr>
                <p14:cNvContentPartPr/>
                <p14:nvPr/>
              </p14:nvContentPartPr>
              <p14:xfrm>
                <a:off x="6053236" y="481942"/>
                <a:ext cx="219240" cy="178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1E8FA93-8147-08BB-C99E-EE51B2297D4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044596" y="473302"/>
                  <a:ext cx="236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E8B5F61-CE5D-B2FB-84E4-227BB91C7920}"/>
                    </a:ext>
                  </a:extLst>
                </p14:cNvPr>
                <p14:cNvContentPartPr/>
                <p14:nvPr/>
              </p14:nvContentPartPr>
              <p14:xfrm>
                <a:off x="253276" y="1115182"/>
                <a:ext cx="289440" cy="164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E8B5F61-CE5D-B2FB-84E4-227BB91C792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4276" y="1106182"/>
                  <a:ext cx="307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9E18EBE-6CE0-B886-88F9-B6DCDB17AE81}"/>
                    </a:ext>
                  </a:extLst>
                </p14:cNvPr>
                <p14:cNvContentPartPr/>
                <p14:nvPr/>
              </p14:nvContentPartPr>
              <p14:xfrm>
                <a:off x="604636" y="1008622"/>
                <a:ext cx="119520" cy="2516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9E18EBE-6CE0-B886-88F9-B6DCDB17AE8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5636" y="999982"/>
                  <a:ext cx="137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C947284-FF8D-A950-6236-AA563AC35F3C}"/>
                    </a:ext>
                  </a:extLst>
                </p14:cNvPr>
                <p14:cNvContentPartPr/>
                <p14:nvPr/>
              </p14:nvContentPartPr>
              <p14:xfrm>
                <a:off x="802276" y="1071622"/>
                <a:ext cx="162360" cy="146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C947284-FF8D-A950-6236-AA563AC35F3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93276" y="1062982"/>
                  <a:ext cx="180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F85E04F-42F9-7426-048B-C59CDDEA68E8}"/>
                    </a:ext>
                  </a:extLst>
                </p14:cNvPr>
                <p14:cNvContentPartPr/>
                <p14:nvPr/>
              </p14:nvContentPartPr>
              <p14:xfrm>
                <a:off x="962116" y="1023382"/>
                <a:ext cx="88560" cy="263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F85E04F-42F9-7426-048B-C59CDDEA68E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3476" y="1014382"/>
                  <a:ext cx="106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EA90AC0-4160-7739-F5CC-04156B7714FE}"/>
                    </a:ext>
                  </a:extLst>
                </p14:cNvPr>
                <p14:cNvContentPartPr/>
                <p14:nvPr/>
              </p14:nvContentPartPr>
              <p14:xfrm>
                <a:off x="1262356" y="1141822"/>
                <a:ext cx="176760" cy="12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EA90AC0-4160-7739-F5CC-04156B7714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53716" y="1133182"/>
                  <a:ext cx="194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212F4AA-6450-5D3A-2802-EFAE1A8B411B}"/>
                    </a:ext>
                  </a:extLst>
                </p14:cNvPr>
                <p14:cNvContentPartPr/>
                <p14:nvPr/>
              </p14:nvContentPartPr>
              <p14:xfrm>
                <a:off x="1252996" y="1208062"/>
                <a:ext cx="192960" cy="6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212F4AA-6450-5D3A-2802-EFAE1A8B411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44356" y="1199062"/>
                  <a:ext cx="210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871D0CD-0292-A7B0-4DA1-426C8FB7AB6E}"/>
                    </a:ext>
                  </a:extLst>
                </p14:cNvPr>
                <p14:cNvContentPartPr/>
                <p14:nvPr/>
              </p14:nvContentPartPr>
              <p14:xfrm>
                <a:off x="1781116" y="1079902"/>
                <a:ext cx="131760" cy="119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871D0CD-0292-A7B0-4DA1-426C8FB7AB6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772476" y="1071262"/>
                  <a:ext cx="149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75A552B-F8E6-C365-38C3-1F54C1CEF113}"/>
                    </a:ext>
                  </a:extLst>
                </p14:cNvPr>
                <p14:cNvContentPartPr/>
                <p14:nvPr/>
              </p14:nvContentPartPr>
              <p14:xfrm>
                <a:off x="1786516" y="1089622"/>
                <a:ext cx="140760" cy="99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75A552B-F8E6-C365-38C3-1F54C1CEF11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777876" y="1080982"/>
                  <a:ext cx="158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D718308-B776-CA7A-5B4C-A1522C65F0A7}"/>
                    </a:ext>
                  </a:extLst>
                </p14:cNvPr>
                <p14:cNvContentPartPr/>
                <p14:nvPr/>
              </p14:nvContentPartPr>
              <p14:xfrm>
                <a:off x="2048956" y="842662"/>
                <a:ext cx="24120" cy="1170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D718308-B776-CA7A-5B4C-A1522C65F0A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39956" y="833662"/>
                  <a:ext cx="41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D2DFB54-A0CD-B3AD-5CD3-CF3466AD04F9}"/>
                    </a:ext>
                  </a:extLst>
                </p14:cNvPr>
                <p14:cNvContentPartPr/>
                <p14:nvPr/>
              </p14:nvContentPartPr>
              <p14:xfrm>
                <a:off x="1982716" y="965782"/>
                <a:ext cx="150480" cy="119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D2DFB54-A0CD-B3AD-5CD3-CF3466AD04F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74076" y="957142"/>
                  <a:ext cx="168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C8DC9A1-F7C8-8D62-0D64-FB0BA3989D14}"/>
                    </a:ext>
                  </a:extLst>
                </p14:cNvPr>
                <p14:cNvContentPartPr/>
                <p14:nvPr/>
              </p14:nvContentPartPr>
              <p14:xfrm>
                <a:off x="2434876" y="764542"/>
                <a:ext cx="12600" cy="1537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C8DC9A1-F7C8-8D62-0D64-FB0BA3989D1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25876" y="755902"/>
                  <a:ext cx="30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0889C28-1AF4-95A3-E205-75F35063D64D}"/>
                    </a:ext>
                  </a:extLst>
                </p14:cNvPr>
                <p14:cNvContentPartPr/>
                <p14:nvPr/>
              </p14:nvContentPartPr>
              <p14:xfrm>
                <a:off x="2371156" y="934102"/>
                <a:ext cx="170640" cy="20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0889C28-1AF4-95A3-E205-75F35063D64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62516" y="925102"/>
                  <a:ext cx="188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A18DD73-A246-579C-D1CB-B55AA820DA84}"/>
                    </a:ext>
                  </a:extLst>
                </p14:cNvPr>
                <p14:cNvContentPartPr/>
                <p14:nvPr/>
              </p14:nvContentPartPr>
              <p14:xfrm>
                <a:off x="2411476" y="976222"/>
                <a:ext cx="100440" cy="957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A18DD73-A246-579C-D1CB-B55AA820DA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02836" y="967582"/>
                  <a:ext cx="118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509DE57-9C26-57FC-F71D-BD0A0F12F47B}"/>
                    </a:ext>
                  </a:extLst>
                </p14:cNvPr>
                <p14:cNvContentPartPr/>
                <p14:nvPr/>
              </p14:nvContentPartPr>
              <p14:xfrm>
                <a:off x="2630716" y="1125982"/>
                <a:ext cx="45720" cy="360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509DE57-9C26-57FC-F71D-BD0A0F12F47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22076" y="1116982"/>
                  <a:ext cx="63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A8C369E-C736-271B-2020-37B20185A043}"/>
                    </a:ext>
                  </a:extLst>
                </p14:cNvPr>
                <p14:cNvContentPartPr/>
                <p14:nvPr/>
              </p14:nvContentPartPr>
              <p14:xfrm>
                <a:off x="2951116" y="979462"/>
                <a:ext cx="60840" cy="220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A8C369E-C736-271B-2020-37B20185A04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42476" y="970462"/>
                  <a:ext cx="78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BA96BD2-8801-027E-814A-84DD2E044D5F}"/>
                    </a:ext>
                  </a:extLst>
                </p14:cNvPr>
                <p14:cNvContentPartPr/>
                <p14:nvPr/>
              </p14:nvContentPartPr>
              <p14:xfrm>
                <a:off x="3086836" y="1039942"/>
                <a:ext cx="104400" cy="139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BA96BD2-8801-027E-814A-84DD2E044D5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77836" y="1030942"/>
                  <a:ext cx="122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32633D2-5A84-B6AC-EA8B-D7002BC43B46}"/>
                    </a:ext>
                  </a:extLst>
                </p14:cNvPr>
                <p14:cNvContentPartPr/>
                <p14:nvPr/>
              </p14:nvContentPartPr>
              <p14:xfrm>
                <a:off x="3256396" y="1021582"/>
                <a:ext cx="79200" cy="149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32633D2-5A84-B6AC-EA8B-D7002BC43B4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47756" y="1012942"/>
                  <a:ext cx="96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AF06480-E1B8-42FF-EFBC-DBA3609362A2}"/>
                    </a:ext>
                  </a:extLst>
                </p14:cNvPr>
                <p14:cNvContentPartPr/>
                <p14:nvPr/>
              </p14:nvContentPartPr>
              <p14:xfrm>
                <a:off x="3459076" y="1075942"/>
                <a:ext cx="107640" cy="29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AF06480-E1B8-42FF-EFBC-DBA3609362A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50076" y="1066942"/>
                  <a:ext cx="125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C2C4AC9-CD87-A2EA-0DC8-36DC4143AE51}"/>
                    </a:ext>
                  </a:extLst>
                </p14:cNvPr>
                <p14:cNvContentPartPr/>
                <p14:nvPr/>
              </p14:nvContentPartPr>
              <p14:xfrm>
                <a:off x="3673276" y="1043902"/>
                <a:ext cx="199440" cy="139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C2C4AC9-CD87-A2EA-0DC8-36DC4143AE5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664276" y="1034902"/>
                  <a:ext cx="217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D4FD8E1-B25B-0F17-1E16-AA34302E51EF}"/>
                    </a:ext>
                  </a:extLst>
                </p14:cNvPr>
                <p14:cNvContentPartPr/>
                <p14:nvPr/>
              </p14:nvContentPartPr>
              <p14:xfrm>
                <a:off x="3861916" y="989542"/>
                <a:ext cx="70560" cy="2012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D4FD8E1-B25B-0F17-1E16-AA34302E51E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53276" y="980902"/>
                  <a:ext cx="88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EAFCAF9-25BC-D8CD-B244-BC52554F1B18}"/>
                    </a:ext>
                  </a:extLst>
                </p14:cNvPr>
                <p14:cNvContentPartPr/>
                <p14:nvPr/>
              </p14:nvContentPartPr>
              <p14:xfrm>
                <a:off x="3969916" y="773182"/>
                <a:ext cx="65520" cy="1382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EAFCAF9-25BC-D8CD-B244-BC52554F1B1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60916" y="764182"/>
                  <a:ext cx="83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21304A9-6A24-6804-505D-3E9459654B71}"/>
                    </a:ext>
                  </a:extLst>
                </p14:cNvPr>
                <p14:cNvContentPartPr/>
                <p14:nvPr/>
              </p14:nvContentPartPr>
              <p14:xfrm>
                <a:off x="4033636" y="795142"/>
                <a:ext cx="156600" cy="152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21304A9-6A24-6804-505D-3E9459654B7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24996" y="786502"/>
                  <a:ext cx="174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093CC16-02DE-2ADA-4228-4D4A6473D485}"/>
                    </a:ext>
                  </a:extLst>
                </p14:cNvPr>
                <p14:cNvContentPartPr/>
                <p14:nvPr/>
              </p14:nvContentPartPr>
              <p14:xfrm>
                <a:off x="4133356" y="902422"/>
                <a:ext cx="45720" cy="91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093CC16-02DE-2ADA-4228-4D4A6473D48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124716" y="893782"/>
                  <a:ext cx="63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55ADF22-934B-18EB-B6B4-2A85E7929381}"/>
                    </a:ext>
                  </a:extLst>
                </p14:cNvPr>
                <p14:cNvContentPartPr/>
                <p14:nvPr/>
              </p14:nvContentPartPr>
              <p14:xfrm>
                <a:off x="2117356" y="1214542"/>
                <a:ext cx="18000" cy="12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55ADF22-934B-18EB-B6B4-2A85E792938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108716" y="1205902"/>
                  <a:ext cx="3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62F1B95-F2B9-D2BC-98CA-B5DBF8C44364}"/>
                    </a:ext>
                  </a:extLst>
                </p14:cNvPr>
                <p14:cNvContentPartPr/>
                <p14:nvPr/>
              </p14:nvContentPartPr>
              <p14:xfrm>
                <a:off x="2168836" y="1119142"/>
                <a:ext cx="87480" cy="1184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62F1B95-F2B9-D2BC-98CA-B5DBF8C4436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59836" y="1110502"/>
                  <a:ext cx="105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62937F5-EA85-D676-1F08-9F1402C4FB8A}"/>
                    </a:ext>
                  </a:extLst>
                </p14:cNvPr>
                <p14:cNvContentPartPr/>
                <p14:nvPr/>
              </p14:nvContentPartPr>
              <p14:xfrm>
                <a:off x="2223196" y="1121662"/>
                <a:ext cx="76320" cy="11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62937F5-EA85-D676-1F08-9F1402C4FB8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14196" y="1113022"/>
                  <a:ext cx="93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29F5FB9-054E-095D-28E7-06184549A023}"/>
                    </a:ext>
                  </a:extLst>
                </p14:cNvPr>
                <p14:cNvContentPartPr/>
                <p14:nvPr/>
              </p14:nvContentPartPr>
              <p14:xfrm>
                <a:off x="2308156" y="1086022"/>
                <a:ext cx="42840" cy="1281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29F5FB9-054E-095D-28E7-06184549A02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99516" y="1077382"/>
                  <a:ext cx="60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3A63331-B159-50C5-289A-F845CDE34594}"/>
                    </a:ext>
                  </a:extLst>
                </p14:cNvPr>
                <p14:cNvContentPartPr/>
                <p14:nvPr/>
              </p14:nvContentPartPr>
              <p14:xfrm>
                <a:off x="2350276" y="1158742"/>
                <a:ext cx="68760" cy="58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3A63331-B159-50C5-289A-F845CDE3459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41276" y="1150102"/>
                  <a:ext cx="86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CB68A01-3D48-DF46-EB25-6FBB4D18D69B}"/>
                    </a:ext>
                  </a:extLst>
                </p14:cNvPr>
                <p14:cNvContentPartPr/>
                <p14:nvPr/>
              </p14:nvContentPartPr>
              <p14:xfrm>
                <a:off x="2119516" y="1277542"/>
                <a:ext cx="348120" cy="68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CB68A01-3D48-DF46-EB25-6FBB4D18D69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110516" y="1268902"/>
                  <a:ext cx="365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3432249-615E-5AFD-C9FE-0DEBCF76FA1D}"/>
                    </a:ext>
                  </a:extLst>
                </p14:cNvPr>
                <p14:cNvContentPartPr/>
                <p14:nvPr/>
              </p14:nvContentPartPr>
              <p14:xfrm>
                <a:off x="2010796" y="1439902"/>
                <a:ext cx="126360" cy="145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3432249-615E-5AFD-C9FE-0DEBCF76FA1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002156" y="1430902"/>
                  <a:ext cx="144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A5CC484-F7BC-28E2-E8AF-13D389945E55}"/>
                    </a:ext>
                  </a:extLst>
                </p14:cNvPr>
                <p14:cNvContentPartPr/>
                <p14:nvPr/>
              </p14:nvContentPartPr>
              <p14:xfrm>
                <a:off x="2171356" y="1425502"/>
                <a:ext cx="60480" cy="154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A5CC484-F7BC-28E2-E8AF-13D389945E5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62716" y="1416862"/>
                  <a:ext cx="78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C687BA5-3902-4D1F-EB2F-0E8CC8A7B116}"/>
                    </a:ext>
                  </a:extLst>
                </p14:cNvPr>
                <p14:cNvContentPartPr/>
                <p14:nvPr/>
              </p14:nvContentPartPr>
              <p14:xfrm>
                <a:off x="2299516" y="1461142"/>
                <a:ext cx="91080" cy="1148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C687BA5-3902-4D1F-EB2F-0E8CC8A7B11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290876" y="1452502"/>
                  <a:ext cx="108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767B7E9-825C-123D-6708-66ACD5B6B7C5}"/>
                    </a:ext>
                  </a:extLst>
                </p14:cNvPr>
                <p14:cNvContentPartPr/>
                <p14:nvPr/>
              </p14:nvContentPartPr>
              <p14:xfrm>
                <a:off x="2411116" y="1433782"/>
                <a:ext cx="100800" cy="122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767B7E9-825C-123D-6708-66ACD5B6B7C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02116" y="1425142"/>
                  <a:ext cx="118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D096801-825B-A9BD-0834-E7ED4BCB1598}"/>
                    </a:ext>
                  </a:extLst>
                </p14:cNvPr>
                <p14:cNvContentPartPr/>
                <p14:nvPr/>
              </p14:nvContentPartPr>
              <p14:xfrm>
                <a:off x="2385556" y="1137142"/>
                <a:ext cx="86040" cy="1062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D096801-825B-A9BD-0834-E7ED4BCB159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376916" y="1128142"/>
                  <a:ext cx="103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060C8B9-A90A-2D68-16C2-BC3A457E04C4}"/>
                    </a:ext>
                  </a:extLst>
                </p14:cNvPr>
                <p14:cNvContentPartPr/>
                <p14:nvPr/>
              </p14:nvContentPartPr>
              <p14:xfrm>
                <a:off x="2380876" y="1122742"/>
                <a:ext cx="112320" cy="78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060C8B9-A90A-2D68-16C2-BC3A457E04C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372236" y="1114102"/>
                  <a:ext cx="129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9616C59-A206-A0C7-B928-FD4093E574E2}"/>
                    </a:ext>
                  </a:extLst>
                </p14:cNvPr>
                <p14:cNvContentPartPr/>
                <p14:nvPr/>
              </p14:nvContentPartPr>
              <p14:xfrm>
                <a:off x="2476996" y="1103302"/>
                <a:ext cx="114480" cy="537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9616C59-A206-A0C7-B928-FD4093E574E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468356" y="1094302"/>
                  <a:ext cx="13212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3746AA1-7B80-0484-ACDB-8C9E49EF584E}"/>
                    </a:ext>
                  </a:extLst>
                </p14:cNvPr>
                <p14:cNvContentPartPr/>
                <p14:nvPr/>
              </p14:nvContentPartPr>
              <p14:xfrm>
                <a:off x="1951036" y="1086742"/>
                <a:ext cx="222120" cy="599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3746AA1-7B80-0484-ACDB-8C9E49EF584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942396" y="1078102"/>
                  <a:ext cx="2397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2B87815-840A-0655-F5E9-0D4443160816}"/>
                    </a:ext>
                  </a:extLst>
                </p14:cNvPr>
                <p14:cNvContentPartPr/>
                <p14:nvPr/>
              </p14:nvContentPartPr>
              <p14:xfrm>
                <a:off x="4270156" y="923662"/>
                <a:ext cx="92880" cy="2930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2B87815-840A-0655-F5E9-0D444316081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261516" y="914662"/>
                  <a:ext cx="1105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EE035DB-DC16-B25F-E644-734E5FACB947}"/>
                    </a:ext>
                  </a:extLst>
                </p14:cNvPr>
                <p14:cNvContentPartPr/>
                <p14:nvPr/>
              </p14:nvContentPartPr>
              <p14:xfrm>
                <a:off x="4485796" y="979462"/>
                <a:ext cx="104760" cy="181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EE035DB-DC16-B25F-E644-734E5FACB94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76796" y="970462"/>
                  <a:ext cx="122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7EFCDD6-4E23-2125-5DCA-702D7ED416E3}"/>
                    </a:ext>
                  </a:extLst>
                </p14:cNvPr>
                <p14:cNvContentPartPr/>
                <p14:nvPr/>
              </p14:nvContentPartPr>
              <p14:xfrm>
                <a:off x="4725196" y="977302"/>
                <a:ext cx="90360" cy="179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7EFCDD6-4E23-2125-5DCA-702D7ED416E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716556" y="968302"/>
                  <a:ext cx="108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C526DFE-11DE-AC04-7D49-E12347AACD5A}"/>
                    </a:ext>
                  </a:extLst>
                </p14:cNvPr>
                <p14:cNvContentPartPr/>
                <p14:nvPr/>
              </p14:nvContentPartPr>
              <p14:xfrm>
                <a:off x="4906276" y="1062982"/>
                <a:ext cx="142200" cy="20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C526DFE-11DE-AC04-7D49-E12347AACD5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897636" y="1053982"/>
                  <a:ext cx="159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BDB541D-58DC-7542-EE85-566FDACC35FC}"/>
                    </a:ext>
                  </a:extLst>
                </p14:cNvPr>
                <p14:cNvContentPartPr/>
                <p14:nvPr/>
              </p14:nvContentPartPr>
              <p14:xfrm>
                <a:off x="5336476" y="1297702"/>
                <a:ext cx="12600" cy="18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BDB541D-58DC-7542-EE85-566FDACC35F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27836" y="1288702"/>
                  <a:ext cx="30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F80B73F-FF5D-D8E0-FB5C-2643909D17D3}"/>
                    </a:ext>
                  </a:extLst>
                </p14:cNvPr>
                <p14:cNvContentPartPr/>
                <p14:nvPr/>
              </p14:nvContentPartPr>
              <p14:xfrm>
                <a:off x="5295436" y="854182"/>
                <a:ext cx="125640" cy="145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F80B73F-FF5D-D8E0-FB5C-2643909D17D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286436" y="845182"/>
                  <a:ext cx="143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714AF71-3CF6-E2DC-EA7C-3E90E4088794}"/>
                    </a:ext>
                  </a:extLst>
                </p14:cNvPr>
                <p14:cNvContentPartPr/>
                <p14:nvPr/>
              </p14:nvContentPartPr>
              <p14:xfrm>
                <a:off x="5338276" y="838342"/>
                <a:ext cx="312120" cy="1738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714AF71-3CF6-E2DC-EA7C-3E90E408879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29276" y="829702"/>
                  <a:ext cx="329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5A5CB39-D1B1-E563-0240-40E5DFC0B460}"/>
                    </a:ext>
                  </a:extLst>
                </p14:cNvPr>
                <p14:cNvContentPartPr/>
                <p14:nvPr/>
              </p14:nvContentPartPr>
              <p14:xfrm>
                <a:off x="5534116" y="901342"/>
                <a:ext cx="144720" cy="69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5A5CB39-D1B1-E563-0240-40E5DFC0B46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525476" y="892702"/>
                  <a:ext cx="162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3183117-D243-81C3-EF40-4CCBC1634C53}"/>
                    </a:ext>
                  </a:extLst>
                </p14:cNvPr>
                <p14:cNvContentPartPr/>
                <p14:nvPr/>
              </p14:nvContentPartPr>
              <p14:xfrm>
                <a:off x="5201836" y="1067302"/>
                <a:ext cx="637560" cy="378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3183117-D243-81C3-EF40-4CCBC1634C5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93196" y="1058302"/>
                  <a:ext cx="655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8A324BC-1CB6-1A64-D2E0-5F48103DF729}"/>
                    </a:ext>
                  </a:extLst>
                </p14:cNvPr>
                <p14:cNvContentPartPr/>
                <p14:nvPr/>
              </p14:nvContentPartPr>
              <p14:xfrm>
                <a:off x="5437636" y="801622"/>
                <a:ext cx="108000" cy="159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8A324BC-1CB6-1A64-D2E0-5F48103DF72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428636" y="792982"/>
                  <a:ext cx="125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A684F0D-585F-4810-C0DC-58E3D73561F7}"/>
                    </a:ext>
                  </a:extLst>
                </p14:cNvPr>
                <p14:cNvContentPartPr/>
                <p14:nvPr/>
              </p14:nvContentPartPr>
              <p14:xfrm>
                <a:off x="5476516" y="900982"/>
                <a:ext cx="48240" cy="129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A684F0D-585F-4810-C0DC-58E3D73561F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67516" y="891982"/>
                  <a:ext cx="65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0C3A709-D5D6-2D16-73C8-6CEF8B74EBB8}"/>
                    </a:ext>
                  </a:extLst>
                </p14:cNvPr>
                <p14:cNvContentPartPr/>
                <p14:nvPr/>
              </p14:nvContentPartPr>
              <p14:xfrm>
                <a:off x="5154676" y="1180702"/>
                <a:ext cx="169200" cy="188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0C3A709-D5D6-2D16-73C8-6CEF8B74EBB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145676" y="1171702"/>
                  <a:ext cx="186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209C68D-B7A4-2B46-EAA4-1F2B7DC7D601}"/>
                    </a:ext>
                  </a:extLst>
                </p14:cNvPr>
                <p14:cNvContentPartPr/>
                <p14:nvPr/>
              </p14:nvContentPartPr>
              <p14:xfrm>
                <a:off x="5320276" y="1220662"/>
                <a:ext cx="66240" cy="1627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209C68D-B7A4-2B46-EAA4-1F2B7DC7D60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11276" y="1212022"/>
                  <a:ext cx="83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05754E2-F3C8-880A-D9F2-B391E9313DA5}"/>
                    </a:ext>
                  </a:extLst>
                </p14:cNvPr>
                <p14:cNvContentPartPr/>
                <p14:nvPr/>
              </p14:nvContentPartPr>
              <p14:xfrm>
                <a:off x="5444836" y="1223542"/>
                <a:ext cx="113400" cy="156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05754E2-F3C8-880A-D9F2-B391E9313DA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36196" y="1214542"/>
                  <a:ext cx="131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455CEB0-DB52-FDD2-0B7A-DF8905CA7962}"/>
                    </a:ext>
                  </a:extLst>
                </p14:cNvPr>
                <p14:cNvContentPartPr/>
                <p14:nvPr/>
              </p14:nvContentPartPr>
              <p14:xfrm>
                <a:off x="5626276" y="1221742"/>
                <a:ext cx="162000" cy="165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455CEB0-DB52-FDD2-0B7A-DF8905CA796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17276" y="1213102"/>
                  <a:ext cx="179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A1547DC-25FB-1571-E207-0B2FF034639E}"/>
                    </a:ext>
                  </a:extLst>
                </p14:cNvPr>
                <p14:cNvContentPartPr/>
                <p14:nvPr/>
              </p14:nvContentPartPr>
              <p14:xfrm>
                <a:off x="5851636" y="926542"/>
                <a:ext cx="177480" cy="491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A1547DC-25FB-1571-E207-0B2FF034639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42636" y="917542"/>
                  <a:ext cx="1951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7DF9C94-2733-7A8E-A6D7-F2B6986EB486}"/>
                    </a:ext>
                  </a:extLst>
                </p14:cNvPr>
                <p14:cNvContentPartPr/>
                <p14:nvPr/>
              </p14:nvContentPartPr>
              <p14:xfrm>
                <a:off x="6062596" y="718822"/>
                <a:ext cx="27360" cy="93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7DF9C94-2733-7A8E-A6D7-F2B6986EB48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53956" y="709822"/>
                  <a:ext cx="45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1E5C01A-4A13-EDD1-D496-BC318D8B99A6}"/>
                    </a:ext>
                  </a:extLst>
                </p14:cNvPr>
                <p14:cNvContentPartPr/>
                <p14:nvPr/>
              </p14:nvContentPartPr>
              <p14:xfrm>
                <a:off x="5993116" y="764182"/>
                <a:ext cx="255240" cy="129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1E5C01A-4A13-EDD1-D496-BC318D8B99A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984116" y="755542"/>
                  <a:ext cx="272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F1DCDEB-4CF7-37A3-8EAA-30D36FFDA9E0}"/>
                    </a:ext>
                  </a:extLst>
                </p14:cNvPr>
                <p14:cNvContentPartPr/>
                <p14:nvPr/>
              </p14:nvContentPartPr>
              <p14:xfrm>
                <a:off x="6131716" y="872542"/>
                <a:ext cx="119160" cy="104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F1DCDEB-4CF7-37A3-8EAA-30D36FFDA9E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22716" y="863542"/>
                  <a:ext cx="136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B85DA07-E46A-D2B0-2B96-2976A466D5CD}"/>
                    </a:ext>
                  </a:extLst>
                </p14:cNvPr>
                <p14:cNvContentPartPr/>
                <p14:nvPr/>
              </p14:nvContentPartPr>
              <p14:xfrm>
                <a:off x="6214876" y="897742"/>
                <a:ext cx="26640" cy="126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B85DA07-E46A-D2B0-2B96-2976A466D5C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205876" y="889102"/>
                  <a:ext cx="44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1135AA3-7F5C-42A8-4FC3-BE0C8759F6E4}"/>
                    </a:ext>
                  </a:extLst>
                </p14:cNvPr>
                <p14:cNvContentPartPr/>
                <p14:nvPr/>
              </p14:nvContentPartPr>
              <p14:xfrm>
                <a:off x="6806716" y="958222"/>
                <a:ext cx="317880" cy="181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1135AA3-7F5C-42A8-4FC3-BE0C8759F6E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797716" y="949582"/>
                  <a:ext cx="335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2D5CE32-17BD-1E77-1F08-C76DBF8E0BEE}"/>
                    </a:ext>
                  </a:extLst>
                </p14:cNvPr>
                <p14:cNvContentPartPr/>
                <p14:nvPr/>
              </p14:nvContentPartPr>
              <p14:xfrm>
                <a:off x="7190116" y="812782"/>
                <a:ext cx="24480" cy="156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2D5CE32-17BD-1E77-1F08-C76DBF8E0BE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81116" y="803782"/>
                  <a:ext cx="42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1D46D24-FF7E-8C73-6683-390CB520DD17}"/>
                    </a:ext>
                  </a:extLst>
                </p14:cNvPr>
                <p14:cNvContentPartPr/>
                <p14:nvPr/>
              </p14:nvContentPartPr>
              <p14:xfrm>
                <a:off x="7321156" y="778582"/>
                <a:ext cx="313920" cy="3358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1D46D24-FF7E-8C73-6683-390CB520DD1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312516" y="769942"/>
                  <a:ext cx="3315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8B10689-D6F9-817A-0551-E4873881E1FA}"/>
                    </a:ext>
                  </a:extLst>
                </p14:cNvPr>
                <p14:cNvContentPartPr/>
                <p14:nvPr/>
              </p14:nvContentPartPr>
              <p14:xfrm>
                <a:off x="7518076" y="845542"/>
                <a:ext cx="236160" cy="2995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8B10689-D6F9-817A-0551-E4873881E1F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09436" y="836902"/>
                  <a:ext cx="253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0A69F7B-E0BE-D125-665B-CA65E801F1EB}"/>
                    </a:ext>
                  </a:extLst>
                </p14:cNvPr>
                <p14:cNvContentPartPr/>
                <p14:nvPr/>
              </p14:nvContentPartPr>
              <p14:xfrm>
                <a:off x="7979956" y="973702"/>
                <a:ext cx="197640" cy="144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0A69F7B-E0BE-D125-665B-CA65E801F1E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71316" y="964702"/>
                  <a:ext cx="215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1B429C7-A8C8-3535-60B4-EAC77164C811}"/>
                    </a:ext>
                  </a:extLst>
                </p14:cNvPr>
                <p14:cNvContentPartPr/>
                <p14:nvPr/>
              </p14:nvContentPartPr>
              <p14:xfrm>
                <a:off x="8018116" y="1027702"/>
                <a:ext cx="204120" cy="194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1B429C7-A8C8-3535-60B4-EAC77164C81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09476" y="1019062"/>
                  <a:ext cx="221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EBCB7B2-8BBB-DEE4-F1F3-434E18816A09}"/>
                    </a:ext>
                  </a:extLst>
                </p14:cNvPr>
                <p14:cNvContentPartPr/>
                <p14:nvPr/>
              </p14:nvContentPartPr>
              <p14:xfrm>
                <a:off x="8392876" y="915022"/>
                <a:ext cx="226080" cy="182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EBCB7B2-8BBB-DEE4-F1F3-434E18816A0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84236" y="906382"/>
                  <a:ext cx="243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18B17AE-E7F3-17D1-0F61-937CD7D2FAE9}"/>
                    </a:ext>
                  </a:extLst>
                </p14:cNvPr>
                <p14:cNvContentPartPr/>
                <p14:nvPr/>
              </p14:nvContentPartPr>
              <p14:xfrm>
                <a:off x="344716" y="2033182"/>
                <a:ext cx="204120" cy="265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18B17AE-E7F3-17D1-0F61-937CD7D2FAE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36076" y="2024542"/>
                  <a:ext cx="221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C88870D-8B4A-926E-30A9-82045BF57978}"/>
                    </a:ext>
                  </a:extLst>
                </p14:cNvPr>
                <p14:cNvContentPartPr/>
                <p14:nvPr/>
              </p14:nvContentPartPr>
              <p14:xfrm>
                <a:off x="587716" y="1997902"/>
                <a:ext cx="255600" cy="168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C88870D-8B4A-926E-30A9-82045BF5797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79076" y="1988902"/>
                  <a:ext cx="273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6F9A10C-CD83-1011-2651-3B9FAEA7D5B8}"/>
                    </a:ext>
                  </a:extLst>
                </p14:cNvPr>
                <p14:cNvContentPartPr/>
                <p14:nvPr/>
              </p14:nvContentPartPr>
              <p14:xfrm>
                <a:off x="469996" y="1906102"/>
                <a:ext cx="90000" cy="50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6F9A10C-CD83-1011-2651-3B9FAEA7D5B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60996" y="1897102"/>
                  <a:ext cx="107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EC0829A-FEF6-C7B4-7C8B-C6805AF4B69D}"/>
                    </a:ext>
                  </a:extLst>
                </p14:cNvPr>
                <p14:cNvContentPartPr/>
                <p14:nvPr/>
              </p14:nvContentPartPr>
              <p14:xfrm>
                <a:off x="1160836" y="2038222"/>
                <a:ext cx="312120" cy="813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EC0829A-FEF6-C7B4-7C8B-C6805AF4B69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51836" y="2029582"/>
                  <a:ext cx="329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5200BD7-FDD8-B1DC-235F-B1D8C2C00817}"/>
                    </a:ext>
                  </a:extLst>
                </p14:cNvPr>
                <p14:cNvContentPartPr/>
                <p14:nvPr/>
              </p14:nvContentPartPr>
              <p14:xfrm>
                <a:off x="1536676" y="1911862"/>
                <a:ext cx="88200" cy="295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5200BD7-FDD8-B1DC-235F-B1D8C2C0081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527676" y="1902862"/>
                  <a:ext cx="105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28DE572-AB4C-CEB1-9D0E-545CC5F802D8}"/>
                    </a:ext>
                  </a:extLst>
                </p14:cNvPr>
                <p14:cNvContentPartPr/>
                <p14:nvPr/>
              </p14:nvContentPartPr>
              <p14:xfrm>
                <a:off x="1959676" y="2003662"/>
                <a:ext cx="111960" cy="1591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28DE572-AB4C-CEB1-9D0E-545CC5F802D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50676" y="1994662"/>
                  <a:ext cx="129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C545C03-FA8F-98FD-A63A-9453B41C6E00}"/>
                    </a:ext>
                  </a:extLst>
                </p14:cNvPr>
                <p14:cNvContentPartPr/>
                <p14:nvPr/>
              </p14:nvContentPartPr>
              <p14:xfrm>
                <a:off x="1959676" y="2037142"/>
                <a:ext cx="477000" cy="81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C545C03-FA8F-98FD-A63A-9453B41C6E0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950676" y="2028142"/>
                  <a:ext cx="494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999BF77-30A6-53A0-6BF7-9DBE58833649}"/>
                    </a:ext>
                  </a:extLst>
                </p14:cNvPr>
                <p14:cNvContentPartPr/>
                <p14:nvPr/>
              </p14:nvContentPartPr>
              <p14:xfrm>
                <a:off x="2300596" y="2108782"/>
                <a:ext cx="151200" cy="5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999BF77-30A6-53A0-6BF7-9DBE5883364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91596" y="2100142"/>
                  <a:ext cx="168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3086CE4-098A-2BB0-5A55-56F146BD8737}"/>
                    </a:ext>
                  </a:extLst>
                </p14:cNvPr>
                <p14:cNvContentPartPr/>
                <p14:nvPr/>
              </p14:nvContentPartPr>
              <p14:xfrm>
                <a:off x="2679316" y="1908622"/>
                <a:ext cx="122760" cy="165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3086CE4-098A-2BB0-5A55-56F146BD873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670676" y="1899982"/>
                  <a:ext cx="140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E76ADA9-1D8E-2567-EC45-E509E6D7E170}"/>
                    </a:ext>
                  </a:extLst>
                </p14:cNvPr>
                <p14:cNvContentPartPr/>
                <p14:nvPr/>
              </p14:nvContentPartPr>
              <p14:xfrm>
                <a:off x="2884876" y="1887382"/>
                <a:ext cx="94680" cy="154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E76ADA9-1D8E-2567-EC45-E509E6D7E17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76236" y="1878742"/>
                  <a:ext cx="112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F3DE4D7-CBCC-3866-A136-210EA91365C0}"/>
                    </a:ext>
                  </a:extLst>
                </p14:cNvPr>
                <p14:cNvContentPartPr/>
                <p14:nvPr/>
              </p14:nvContentPartPr>
              <p14:xfrm>
                <a:off x="2651596" y="2116702"/>
                <a:ext cx="437400" cy="20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F3DE4D7-CBCC-3866-A136-210EA91365C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42596" y="2107702"/>
                  <a:ext cx="455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26FA807-A797-E67E-1874-235974823D98}"/>
                    </a:ext>
                  </a:extLst>
                </p14:cNvPr>
                <p14:cNvContentPartPr/>
                <p14:nvPr/>
              </p14:nvContentPartPr>
              <p14:xfrm>
                <a:off x="2800276" y="2195542"/>
                <a:ext cx="188640" cy="1630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26FA807-A797-E67E-1874-235974823D9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791276" y="2186542"/>
                  <a:ext cx="206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F482EC8-0871-49D2-6B2A-C2019E1CF462}"/>
                    </a:ext>
                  </a:extLst>
                </p14:cNvPr>
                <p14:cNvContentPartPr/>
                <p14:nvPr/>
              </p14:nvContentPartPr>
              <p14:xfrm>
                <a:off x="3254236" y="2082502"/>
                <a:ext cx="159840" cy="5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F482EC8-0871-49D2-6B2A-C2019E1CF46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245236" y="2073502"/>
                  <a:ext cx="177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4FA0D8E-3C0E-1C71-5555-8CAAAAE3591D}"/>
                    </a:ext>
                  </a:extLst>
                </p14:cNvPr>
                <p14:cNvContentPartPr/>
                <p14:nvPr/>
              </p14:nvContentPartPr>
              <p14:xfrm>
                <a:off x="3251716" y="2124262"/>
                <a:ext cx="170280" cy="12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4FA0D8E-3C0E-1C71-5555-8CAAAAE3591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242716" y="2115622"/>
                  <a:ext cx="18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5E22874-000E-3144-43B3-681ED61492FC}"/>
                    </a:ext>
                  </a:extLst>
                </p14:cNvPr>
                <p14:cNvContentPartPr/>
                <p14:nvPr/>
              </p14:nvContentPartPr>
              <p14:xfrm>
                <a:off x="3519916" y="1997902"/>
                <a:ext cx="141120" cy="140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5E22874-000E-3144-43B3-681ED61492F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510916" y="1989262"/>
                  <a:ext cx="158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2ADECE0-C269-40FD-4FD0-FF34F2FFB749}"/>
                    </a:ext>
                  </a:extLst>
                </p14:cNvPr>
                <p14:cNvContentPartPr/>
                <p14:nvPr/>
              </p14:nvContentPartPr>
              <p14:xfrm>
                <a:off x="3752116" y="1966222"/>
                <a:ext cx="167040" cy="223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2ADECE0-C269-40FD-4FD0-FF34F2FFB74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743116" y="1957582"/>
                  <a:ext cx="184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4A82156-1156-1E05-7073-7B09B262B543}"/>
                    </a:ext>
                  </a:extLst>
                </p14:cNvPr>
                <p14:cNvContentPartPr/>
                <p14:nvPr/>
              </p14:nvContentPartPr>
              <p14:xfrm>
                <a:off x="4009156" y="1965142"/>
                <a:ext cx="105840" cy="1677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4A82156-1156-1E05-7073-7B09B262B54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000516" y="1956142"/>
                  <a:ext cx="123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66FDCF1-E3C4-7A7A-7581-5D8499EB04EA}"/>
                    </a:ext>
                  </a:extLst>
                </p14:cNvPr>
                <p14:cNvContentPartPr/>
                <p14:nvPr/>
              </p14:nvContentPartPr>
              <p14:xfrm>
                <a:off x="4466716" y="2027062"/>
                <a:ext cx="307800" cy="1033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66FDCF1-E3C4-7A7A-7581-5D8499EB04E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57716" y="2018062"/>
                  <a:ext cx="325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0537EB4-4F01-87BF-3996-9965738FE909}"/>
                    </a:ext>
                  </a:extLst>
                </p14:cNvPr>
                <p14:cNvContentPartPr/>
                <p14:nvPr/>
              </p14:nvContentPartPr>
              <p14:xfrm>
                <a:off x="4746796" y="1969102"/>
                <a:ext cx="36360" cy="421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0537EB4-4F01-87BF-3996-9965738FE90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738156" y="1960102"/>
                  <a:ext cx="54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C0B287C-922C-C161-5321-3D35F39A8315}"/>
                    </a:ext>
                  </a:extLst>
                </p14:cNvPr>
                <p14:cNvContentPartPr/>
                <p14:nvPr/>
              </p14:nvContentPartPr>
              <p14:xfrm>
                <a:off x="4853356" y="2041822"/>
                <a:ext cx="198720" cy="1029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C0B287C-922C-C161-5321-3D35F39A831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844716" y="2033182"/>
                  <a:ext cx="216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7FFBFA3-E179-46CC-5841-3ECEE50E24C1}"/>
                    </a:ext>
                  </a:extLst>
                </p14:cNvPr>
                <p14:cNvContentPartPr/>
                <p14:nvPr/>
              </p14:nvContentPartPr>
              <p14:xfrm>
                <a:off x="5115796" y="1914382"/>
                <a:ext cx="155520" cy="2070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7FFBFA3-E179-46CC-5841-3ECEE50E24C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107156" y="1905382"/>
                  <a:ext cx="173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E00B60C-CCD3-4F85-4768-DBC45A683311}"/>
                    </a:ext>
                  </a:extLst>
                </p14:cNvPr>
                <p14:cNvContentPartPr/>
                <p14:nvPr/>
              </p14:nvContentPartPr>
              <p14:xfrm>
                <a:off x="5054956" y="1968022"/>
                <a:ext cx="98280" cy="72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E00B60C-CCD3-4F85-4768-DBC45A68331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45956" y="1959022"/>
                  <a:ext cx="115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A342E84-9217-D82A-9DE1-E7983C54C50B}"/>
                    </a:ext>
                  </a:extLst>
                </p14:cNvPr>
                <p14:cNvContentPartPr/>
                <p14:nvPr/>
              </p14:nvContentPartPr>
              <p14:xfrm>
                <a:off x="5317396" y="2016262"/>
                <a:ext cx="285480" cy="990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A342E84-9217-D82A-9DE1-E7983C54C5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308756" y="2007622"/>
                  <a:ext cx="303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D0C91B8-9DBE-755F-CF8A-75A3EAD58400}"/>
                    </a:ext>
                  </a:extLst>
                </p14:cNvPr>
                <p14:cNvContentPartPr/>
                <p14:nvPr/>
              </p14:nvContentPartPr>
              <p14:xfrm>
                <a:off x="5758036" y="2072782"/>
                <a:ext cx="208440" cy="51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D0C91B8-9DBE-755F-CF8A-75A3EAD5840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749396" y="2063782"/>
                  <a:ext cx="226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AA45BEB-A24E-DDD8-7EC2-87DB582EAD17}"/>
                    </a:ext>
                  </a:extLst>
                </p14:cNvPr>
                <p14:cNvContentPartPr/>
                <p14:nvPr/>
              </p14:nvContentPartPr>
              <p14:xfrm>
                <a:off x="5937316" y="1964422"/>
                <a:ext cx="62640" cy="53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AA45BEB-A24E-DDD8-7EC2-87DB582EAD1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28316" y="1955422"/>
                  <a:ext cx="80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AE562AE-2443-D0A2-8F3A-B8F218CD0C0F}"/>
                    </a:ext>
                  </a:extLst>
                </p14:cNvPr>
                <p14:cNvContentPartPr/>
                <p14:nvPr/>
              </p14:nvContentPartPr>
              <p14:xfrm>
                <a:off x="6129556" y="1968022"/>
                <a:ext cx="375120" cy="1321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AE562AE-2443-D0A2-8F3A-B8F218CD0C0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20916" y="1959382"/>
                  <a:ext cx="392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456A616-68CF-61B9-184C-4E17F1B9DEC3}"/>
                    </a:ext>
                  </a:extLst>
                </p14:cNvPr>
                <p14:cNvContentPartPr/>
                <p14:nvPr/>
              </p14:nvContentPartPr>
              <p14:xfrm>
                <a:off x="6463636" y="1916902"/>
                <a:ext cx="15840" cy="4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456A616-68CF-61B9-184C-4E17F1B9DEC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454636" y="1907902"/>
                  <a:ext cx="33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D4474C3-B28F-20CD-C919-7CBC699E9B71}"/>
                    </a:ext>
                  </a:extLst>
                </p14:cNvPr>
                <p14:cNvContentPartPr/>
                <p14:nvPr/>
              </p14:nvContentPartPr>
              <p14:xfrm>
                <a:off x="6678196" y="1905742"/>
                <a:ext cx="201600" cy="194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D4474C3-B28F-20CD-C919-7CBC699E9B7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669556" y="1896742"/>
                  <a:ext cx="219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EAF35E5-F716-D2BF-C01C-52FE899674E5}"/>
                    </a:ext>
                  </a:extLst>
                </p14:cNvPr>
                <p14:cNvContentPartPr/>
                <p14:nvPr/>
              </p14:nvContentPartPr>
              <p14:xfrm>
                <a:off x="6901036" y="2019502"/>
                <a:ext cx="276480" cy="80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EAF35E5-F716-D2BF-C01C-52FE899674E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892036" y="2010862"/>
                  <a:ext cx="294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2EE9CD7-5877-7574-E210-B0A0A71B3FF7}"/>
                    </a:ext>
                  </a:extLst>
                </p14:cNvPr>
                <p14:cNvContentPartPr/>
                <p14:nvPr/>
              </p14:nvContentPartPr>
              <p14:xfrm>
                <a:off x="7181116" y="1892422"/>
                <a:ext cx="230040" cy="188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2EE9CD7-5877-7574-E210-B0A0A71B3FF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172476" y="1883782"/>
                  <a:ext cx="247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FBB609B-A320-0055-0963-E5C60579F60E}"/>
                    </a:ext>
                  </a:extLst>
                </p14:cNvPr>
                <p14:cNvContentPartPr/>
                <p14:nvPr/>
              </p14:nvContentPartPr>
              <p14:xfrm>
                <a:off x="7165636" y="1925182"/>
                <a:ext cx="124560" cy="97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FBB609B-A320-0055-0963-E5C60579F60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156996" y="1916182"/>
                  <a:ext cx="142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706345F-9A76-BDF9-C345-6BF3540868E9}"/>
                    </a:ext>
                  </a:extLst>
                </p14:cNvPr>
                <p14:cNvContentPartPr/>
                <p14:nvPr/>
              </p14:nvContentPartPr>
              <p14:xfrm>
                <a:off x="7451476" y="2011582"/>
                <a:ext cx="165240" cy="101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706345F-9A76-BDF9-C345-6BF3540868E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42836" y="2002582"/>
                  <a:ext cx="182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41A9965-99A8-976F-387B-B71CB416DDE4}"/>
                    </a:ext>
                  </a:extLst>
                </p14:cNvPr>
                <p14:cNvContentPartPr/>
                <p14:nvPr/>
              </p14:nvContentPartPr>
              <p14:xfrm>
                <a:off x="7642636" y="1915102"/>
                <a:ext cx="147960" cy="1749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41A9965-99A8-976F-387B-B71CB416DDE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633636" y="1906462"/>
                  <a:ext cx="165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C145DA3-FBC3-96FC-A4AA-98597A391AE7}"/>
                    </a:ext>
                  </a:extLst>
                </p14:cNvPr>
                <p14:cNvContentPartPr/>
                <p14:nvPr/>
              </p14:nvContentPartPr>
              <p14:xfrm>
                <a:off x="7788796" y="1929142"/>
                <a:ext cx="86040" cy="1760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C145DA3-FBC3-96FC-A4AA-98597A391AE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779796" y="1920502"/>
                  <a:ext cx="103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BB46E55-3063-D52F-E4E0-7023F89092BB}"/>
                    </a:ext>
                  </a:extLst>
                </p14:cNvPr>
                <p14:cNvContentPartPr/>
                <p14:nvPr/>
              </p14:nvContentPartPr>
              <p14:xfrm>
                <a:off x="7947916" y="1894942"/>
                <a:ext cx="142200" cy="1947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BB46E55-3063-D52F-E4E0-7023F89092B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939276" y="1885942"/>
                  <a:ext cx="159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ED5B151-AC1C-AFEE-4558-1CFCE710F0BF}"/>
                    </a:ext>
                  </a:extLst>
                </p14:cNvPr>
                <p14:cNvContentPartPr/>
                <p14:nvPr/>
              </p14:nvContentPartPr>
              <p14:xfrm>
                <a:off x="8033596" y="1966942"/>
                <a:ext cx="632880" cy="1530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ED5B151-AC1C-AFEE-4558-1CFCE710F0B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024956" y="1958302"/>
                  <a:ext cx="650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77C16A0-4145-8F6E-D4C9-6292A6DB13AE}"/>
                    </a:ext>
                  </a:extLst>
                </p14:cNvPr>
                <p14:cNvContentPartPr/>
                <p14:nvPr/>
              </p14:nvContentPartPr>
              <p14:xfrm>
                <a:off x="7600156" y="410302"/>
                <a:ext cx="274320" cy="1288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77C16A0-4145-8F6E-D4C9-6292A6DB13A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591516" y="401302"/>
                  <a:ext cx="291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A9767E1-E59B-E6DA-C143-31203993AE98}"/>
                    </a:ext>
                  </a:extLst>
                </p14:cNvPr>
                <p14:cNvContentPartPr/>
                <p14:nvPr/>
              </p14:nvContentPartPr>
              <p14:xfrm>
                <a:off x="8041516" y="465382"/>
                <a:ext cx="191160" cy="64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A9767E1-E59B-E6DA-C143-31203993AE9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032516" y="456742"/>
                  <a:ext cx="208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B96F7DA-98A8-AB16-C827-DAE204FEE120}"/>
                    </a:ext>
                  </a:extLst>
                </p14:cNvPr>
                <p14:cNvContentPartPr/>
                <p14:nvPr/>
              </p14:nvContentPartPr>
              <p14:xfrm>
                <a:off x="8040436" y="523342"/>
                <a:ext cx="201960" cy="14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B96F7DA-98A8-AB16-C827-DAE204FEE12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031436" y="514342"/>
                  <a:ext cx="219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2ADFBF6-F808-168E-AED7-C14A9087AB29}"/>
                    </a:ext>
                  </a:extLst>
                </p14:cNvPr>
                <p14:cNvContentPartPr/>
                <p14:nvPr/>
              </p14:nvContentPartPr>
              <p14:xfrm>
                <a:off x="8361916" y="394462"/>
                <a:ext cx="151920" cy="1126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2ADFBF6-F808-168E-AED7-C14A9087AB2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353276" y="385822"/>
                  <a:ext cx="169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F48434C-1815-63CE-F665-716A538987B7}"/>
                    </a:ext>
                  </a:extLst>
                </p14:cNvPr>
                <p14:cNvContentPartPr/>
                <p14:nvPr/>
              </p14:nvContentPartPr>
              <p14:xfrm>
                <a:off x="8571796" y="493462"/>
                <a:ext cx="79920" cy="1004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F48434C-1815-63CE-F665-716A538987B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563156" y="484462"/>
                  <a:ext cx="97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B9FEF7A-8090-457A-FB38-74D1999633C0}"/>
                    </a:ext>
                  </a:extLst>
                </p14:cNvPr>
                <p14:cNvContentPartPr/>
                <p14:nvPr/>
              </p14:nvContentPartPr>
              <p14:xfrm>
                <a:off x="8598076" y="484462"/>
                <a:ext cx="222840" cy="1540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B9FEF7A-8090-457A-FB38-74D1999633C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589436" y="475822"/>
                  <a:ext cx="240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7FC4C0B-7955-EFE1-7A71-7FE850747E70}"/>
                    </a:ext>
                  </a:extLst>
                </p14:cNvPr>
                <p14:cNvContentPartPr/>
                <p14:nvPr/>
              </p14:nvContentPartPr>
              <p14:xfrm>
                <a:off x="8916316" y="389782"/>
                <a:ext cx="151920" cy="1141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7FC4C0B-7955-EFE1-7A71-7FE850747E7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07316" y="380782"/>
                  <a:ext cx="169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A98AB19-29C3-0221-A6DE-52DE4919E3B7}"/>
                    </a:ext>
                  </a:extLst>
                </p14:cNvPr>
                <p14:cNvContentPartPr/>
                <p14:nvPr/>
              </p14:nvContentPartPr>
              <p14:xfrm>
                <a:off x="9157516" y="495262"/>
                <a:ext cx="3600" cy="658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A98AB19-29C3-0221-A6DE-52DE4919E3B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48516" y="486622"/>
                  <a:ext cx="21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372C091-ACB8-B4E3-56A1-54C7A6442F33}"/>
                    </a:ext>
                  </a:extLst>
                </p14:cNvPr>
                <p14:cNvContentPartPr/>
                <p14:nvPr/>
              </p14:nvContentPartPr>
              <p14:xfrm>
                <a:off x="9098116" y="476542"/>
                <a:ext cx="211320" cy="1760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372C091-ACB8-B4E3-56A1-54C7A6442F3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89476" y="467542"/>
                  <a:ext cx="228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AF9C784-3313-6A57-70FD-F74D2386F0F5}"/>
                    </a:ext>
                  </a:extLst>
                </p14:cNvPr>
                <p14:cNvContentPartPr/>
                <p14:nvPr/>
              </p14:nvContentPartPr>
              <p14:xfrm>
                <a:off x="8891116" y="1875142"/>
                <a:ext cx="407520" cy="276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AF9C784-3313-6A57-70FD-F74D2386F0F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882476" y="1866142"/>
                  <a:ext cx="425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B3CEF71-2031-1870-0CB7-3371445EA779}"/>
                    </a:ext>
                  </a:extLst>
                </p14:cNvPr>
                <p14:cNvContentPartPr/>
                <p14:nvPr/>
              </p14:nvContentPartPr>
              <p14:xfrm>
                <a:off x="9260116" y="1877302"/>
                <a:ext cx="245160" cy="170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B3CEF71-2031-1870-0CB7-3371445EA77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251476" y="1868662"/>
                  <a:ext cx="262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1B9E93B-1EC1-48BC-20A7-C88A3B1B3C39}"/>
                    </a:ext>
                  </a:extLst>
                </p14:cNvPr>
                <p14:cNvContentPartPr/>
                <p14:nvPr/>
              </p14:nvContentPartPr>
              <p14:xfrm>
                <a:off x="9232396" y="1829782"/>
                <a:ext cx="89640" cy="28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1B9E93B-1EC1-48BC-20A7-C88A3B1B3C3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23396" y="1820782"/>
                  <a:ext cx="107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4B84BF5-4DB3-DCD7-952D-8B5D55935047}"/>
                    </a:ext>
                  </a:extLst>
                </p14:cNvPr>
                <p14:cNvContentPartPr/>
                <p14:nvPr/>
              </p14:nvContentPartPr>
              <p14:xfrm>
                <a:off x="9653956" y="1951822"/>
                <a:ext cx="123120" cy="182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4B84BF5-4DB3-DCD7-952D-8B5D5593504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44956" y="1943182"/>
                  <a:ext cx="140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E8A471F-FF3D-911C-B78E-5A4FBD03A6C6}"/>
                    </a:ext>
                  </a:extLst>
                </p14:cNvPr>
                <p14:cNvContentPartPr/>
                <p14:nvPr/>
              </p14:nvContentPartPr>
              <p14:xfrm>
                <a:off x="9846196" y="1985302"/>
                <a:ext cx="182520" cy="900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E8A471F-FF3D-911C-B78E-5A4FBD03A6C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837556" y="1976662"/>
                  <a:ext cx="200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D8445E3-B3B5-1BDD-5E43-D34F3C28B0A1}"/>
                    </a:ext>
                  </a:extLst>
                </p14:cNvPr>
                <p14:cNvContentPartPr/>
                <p14:nvPr/>
              </p14:nvContentPartPr>
              <p14:xfrm>
                <a:off x="10268116" y="1873342"/>
                <a:ext cx="83880" cy="1321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D8445E3-B3B5-1BDD-5E43-D34F3C28B0A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259116" y="1864702"/>
                  <a:ext cx="101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F9C3387-5EC9-F4A2-CDC6-2A926AB672C5}"/>
                    </a:ext>
                  </a:extLst>
                </p14:cNvPr>
                <p14:cNvContentPartPr/>
                <p14:nvPr/>
              </p14:nvContentPartPr>
              <p14:xfrm>
                <a:off x="10301956" y="1847782"/>
                <a:ext cx="137520" cy="241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F9C3387-5EC9-F4A2-CDC6-2A926AB672C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293316" y="1838782"/>
                  <a:ext cx="155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833CA0B-71F5-8DAB-A89C-3A60F9D85033}"/>
                    </a:ext>
                  </a:extLst>
                </p14:cNvPr>
                <p14:cNvContentPartPr/>
                <p14:nvPr/>
              </p14:nvContentPartPr>
              <p14:xfrm>
                <a:off x="10485916" y="1834462"/>
                <a:ext cx="64080" cy="860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833CA0B-71F5-8DAB-A89C-3A60F9D8503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477276" y="1825462"/>
                  <a:ext cx="81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CDC9611-1A35-3E41-55B4-86BAD6BEA26C}"/>
                    </a:ext>
                  </a:extLst>
                </p14:cNvPr>
                <p14:cNvContentPartPr/>
                <p14:nvPr/>
              </p14:nvContentPartPr>
              <p14:xfrm>
                <a:off x="10539916" y="1884862"/>
                <a:ext cx="114840" cy="81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CDC9611-1A35-3E41-55B4-86BAD6BEA26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530916" y="1875862"/>
                  <a:ext cx="132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D036C87-BD9F-CC09-B7AF-71D8EDF7D0E4}"/>
                    </a:ext>
                  </a:extLst>
                </p14:cNvPr>
                <p14:cNvContentPartPr/>
                <p14:nvPr/>
              </p14:nvContentPartPr>
              <p14:xfrm>
                <a:off x="10749436" y="1742302"/>
                <a:ext cx="134640" cy="1540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D036C87-BD9F-CC09-B7AF-71D8EDF7D0E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740796" y="1733302"/>
                  <a:ext cx="152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D0A65E1-78E7-4444-9244-95EA2932A302}"/>
                    </a:ext>
                  </a:extLst>
                </p14:cNvPr>
                <p14:cNvContentPartPr/>
                <p14:nvPr/>
              </p14:nvContentPartPr>
              <p14:xfrm>
                <a:off x="10945276" y="1709902"/>
                <a:ext cx="95400" cy="1587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D0A65E1-78E7-4444-9244-95EA2932A30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936636" y="1701262"/>
                  <a:ext cx="113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7D9EA93-4525-63FD-8F5A-E32CBD1A6EB8}"/>
                    </a:ext>
                  </a:extLst>
                </p14:cNvPr>
                <p14:cNvContentPartPr/>
                <p14:nvPr/>
              </p14:nvContentPartPr>
              <p14:xfrm>
                <a:off x="10755556" y="1887022"/>
                <a:ext cx="370440" cy="417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7D9EA93-4525-63FD-8F5A-E32CBD1A6EB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746556" y="1878022"/>
                  <a:ext cx="388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24998D6-9465-4249-B5D4-8380D1664F8E}"/>
                    </a:ext>
                  </a:extLst>
                </p14:cNvPr>
                <p14:cNvContentPartPr/>
                <p14:nvPr/>
              </p14:nvContentPartPr>
              <p14:xfrm>
                <a:off x="10861756" y="1956142"/>
                <a:ext cx="151200" cy="1274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24998D6-9465-4249-B5D4-8380D1664F8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853116" y="1947142"/>
                  <a:ext cx="168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B03C4E8-3C88-010D-652C-BFC721D68B7E}"/>
                    </a:ext>
                  </a:extLst>
                </p14:cNvPr>
                <p14:cNvContentPartPr/>
                <p14:nvPr/>
              </p14:nvContentPartPr>
              <p14:xfrm>
                <a:off x="10268476" y="2111662"/>
                <a:ext cx="992520" cy="694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B03C4E8-3C88-010D-652C-BFC721D68B7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259476" y="2102662"/>
                  <a:ext cx="1010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F57351E-F5E5-EB3F-97EB-7830A9E1E8BF}"/>
                    </a:ext>
                  </a:extLst>
                </p14:cNvPr>
                <p14:cNvContentPartPr/>
                <p14:nvPr/>
              </p14:nvContentPartPr>
              <p14:xfrm>
                <a:off x="10108276" y="2316502"/>
                <a:ext cx="186120" cy="1728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F57351E-F5E5-EB3F-97EB-7830A9E1E8B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099276" y="2307502"/>
                  <a:ext cx="203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D5FA2C1-E0A5-8DF6-8207-BF93336E851F}"/>
                    </a:ext>
                  </a:extLst>
                </p14:cNvPr>
                <p14:cNvContentPartPr/>
                <p14:nvPr/>
              </p14:nvContentPartPr>
              <p14:xfrm>
                <a:off x="10331836" y="2316862"/>
                <a:ext cx="95760" cy="1954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D5FA2C1-E0A5-8DF6-8207-BF93336E851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323196" y="2307862"/>
                  <a:ext cx="113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972EF05-E409-C37D-59FE-36FC39119FBF}"/>
                    </a:ext>
                  </a:extLst>
                </p14:cNvPr>
                <p14:cNvContentPartPr/>
                <p14:nvPr/>
              </p14:nvContentPartPr>
              <p14:xfrm>
                <a:off x="10573396" y="2350342"/>
                <a:ext cx="159120" cy="1458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972EF05-E409-C37D-59FE-36FC39119FB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564396" y="2341342"/>
                  <a:ext cx="176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F4EE1B9-F647-FD5B-D198-EB59FB56827C}"/>
                    </a:ext>
                  </a:extLst>
                </p14:cNvPr>
                <p14:cNvContentPartPr/>
                <p14:nvPr/>
              </p14:nvContentPartPr>
              <p14:xfrm>
                <a:off x="10835116" y="2217502"/>
                <a:ext cx="102960" cy="1404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F4EE1B9-F647-FD5B-D198-EB59FB56827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826476" y="2208502"/>
                  <a:ext cx="120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7E413AB-C8B8-3339-FFC2-11B91EF5E0E9}"/>
                    </a:ext>
                  </a:extLst>
                </p14:cNvPr>
                <p14:cNvContentPartPr/>
                <p14:nvPr/>
              </p14:nvContentPartPr>
              <p14:xfrm>
                <a:off x="10972996" y="2200942"/>
                <a:ext cx="126720" cy="1152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7E413AB-C8B8-3339-FFC2-11B91EF5E0E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963996" y="2192302"/>
                  <a:ext cx="144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B00301F-0E50-12A4-F97E-F99B53C2F1EC}"/>
                    </a:ext>
                  </a:extLst>
                </p14:cNvPr>
                <p14:cNvContentPartPr/>
                <p14:nvPr/>
              </p14:nvContentPartPr>
              <p14:xfrm>
                <a:off x="11052196" y="2263942"/>
                <a:ext cx="15840" cy="766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B00301F-0E50-12A4-F97E-F99B53C2F1E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043556" y="2255302"/>
                  <a:ext cx="33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7517363-AA5B-9930-B73C-7CB9EC1A03AF}"/>
                    </a:ext>
                  </a:extLst>
                </p14:cNvPr>
                <p14:cNvContentPartPr/>
                <p14:nvPr/>
              </p14:nvContentPartPr>
              <p14:xfrm>
                <a:off x="10815316" y="2368702"/>
                <a:ext cx="294840" cy="298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7517363-AA5B-9930-B73C-7CB9EC1A03A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806676" y="2360062"/>
                  <a:ext cx="312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69A7C13-7B51-7099-91E6-3B9A788FB2E3}"/>
                    </a:ext>
                  </a:extLst>
                </p14:cNvPr>
                <p14:cNvContentPartPr/>
                <p14:nvPr/>
              </p14:nvContentPartPr>
              <p14:xfrm>
                <a:off x="10886956" y="2465902"/>
                <a:ext cx="151560" cy="1342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69A7C13-7B51-7099-91E6-3B9A788FB2E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878316" y="2456902"/>
                  <a:ext cx="169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F984B4B-1BAE-8B17-9BB9-0F6EA6CB0995}"/>
                    </a:ext>
                  </a:extLst>
                </p14:cNvPr>
                <p14:cNvContentPartPr/>
                <p14:nvPr/>
              </p14:nvContentPartPr>
              <p14:xfrm>
                <a:off x="11338396" y="2126782"/>
                <a:ext cx="158760" cy="111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F984B4B-1BAE-8B17-9BB9-0F6EA6CB099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329756" y="2118142"/>
                  <a:ext cx="176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25335F7-6086-8D62-6BC8-5335D6490370}"/>
                    </a:ext>
                  </a:extLst>
                </p14:cNvPr>
                <p14:cNvContentPartPr/>
                <p14:nvPr/>
              </p14:nvContentPartPr>
              <p14:xfrm>
                <a:off x="11378356" y="2172862"/>
                <a:ext cx="122760" cy="226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25335F7-6086-8D62-6BC8-5335D649037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369356" y="2163862"/>
                  <a:ext cx="140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CC78FDF-E9B6-7DEE-C4C6-970D360A9240}"/>
                    </a:ext>
                  </a:extLst>
                </p14:cNvPr>
                <p14:cNvContentPartPr/>
                <p14:nvPr/>
              </p14:nvContentPartPr>
              <p14:xfrm>
                <a:off x="11648716" y="2005102"/>
                <a:ext cx="164160" cy="2023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CC78FDF-E9B6-7DEE-C4C6-970D360A924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639716" y="1996462"/>
                  <a:ext cx="181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C044A2D-0CDC-7843-F1BF-A1F5A87FF017}"/>
                    </a:ext>
                  </a:extLst>
                </p14:cNvPr>
                <p14:cNvContentPartPr/>
                <p14:nvPr/>
              </p14:nvContentPartPr>
              <p14:xfrm>
                <a:off x="11845996" y="2021662"/>
                <a:ext cx="110880" cy="2502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C044A2D-0CDC-7843-F1BF-A1F5A87FF01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836996" y="2012662"/>
                  <a:ext cx="128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FE6E416-0CD9-358C-0D2D-E0F93A3BAE60}"/>
                    </a:ext>
                  </a:extLst>
                </p14:cNvPr>
                <p14:cNvContentPartPr/>
                <p14:nvPr/>
              </p14:nvContentPartPr>
              <p14:xfrm>
                <a:off x="1968316" y="2355382"/>
                <a:ext cx="2370600" cy="727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FE6E416-0CD9-358C-0D2D-E0F93A3BAE6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59316" y="2346742"/>
                  <a:ext cx="2388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04A8821-1D94-AA4D-DC00-16F0B66C505D}"/>
                    </a:ext>
                  </a:extLst>
                </p14:cNvPr>
                <p14:cNvContentPartPr/>
                <p14:nvPr/>
              </p14:nvContentPartPr>
              <p14:xfrm>
                <a:off x="9619756" y="2321182"/>
                <a:ext cx="2065680" cy="4363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04A8821-1D94-AA4D-DC00-16F0B66C505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610756" y="2312542"/>
                  <a:ext cx="20833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0A12145-DEE0-C326-38DC-63B84E326EAE}"/>
                    </a:ext>
                  </a:extLst>
                </p14:cNvPr>
                <p14:cNvContentPartPr/>
                <p14:nvPr/>
              </p14:nvContentPartPr>
              <p14:xfrm>
                <a:off x="3720796" y="2564542"/>
                <a:ext cx="7108920" cy="4435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0A12145-DEE0-C326-38DC-63B84E326EA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711796" y="2555542"/>
                  <a:ext cx="71265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228BD5D3-01E2-6368-75DB-ECA757FE15D2}"/>
                    </a:ext>
                  </a:extLst>
                </p14:cNvPr>
                <p14:cNvContentPartPr/>
                <p14:nvPr/>
              </p14:nvContentPartPr>
              <p14:xfrm>
                <a:off x="6019036" y="2555542"/>
                <a:ext cx="154800" cy="1332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228BD5D3-01E2-6368-75DB-ECA757FE15D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010036" y="2546542"/>
                  <a:ext cx="172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208EC73-6DAA-6168-DDD9-18E624244FA8}"/>
                    </a:ext>
                  </a:extLst>
                </p14:cNvPr>
                <p14:cNvContentPartPr/>
                <p14:nvPr/>
              </p14:nvContentPartPr>
              <p14:xfrm>
                <a:off x="6184996" y="2580382"/>
                <a:ext cx="73800" cy="1033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208EC73-6DAA-6168-DDD9-18E624244FA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176356" y="2571382"/>
                  <a:ext cx="91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9FB2C3D-487D-C5BE-7145-A09B1B4AD7DB}"/>
                    </a:ext>
                  </a:extLst>
                </p14:cNvPr>
                <p14:cNvContentPartPr/>
                <p14:nvPr/>
              </p14:nvContentPartPr>
              <p14:xfrm>
                <a:off x="6290836" y="2563462"/>
                <a:ext cx="138600" cy="1612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9FB2C3D-487D-C5BE-7145-A09B1B4AD7D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281836" y="2554822"/>
                  <a:ext cx="156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113BAED-9E01-DB5F-5C54-2243410B6C98}"/>
                    </a:ext>
                  </a:extLst>
                </p14:cNvPr>
                <p14:cNvContentPartPr/>
                <p14:nvPr/>
              </p14:nvContentPartPr>
              <p14:xfrm>
                <a:off x="6304156" y="2604142"/>
                <a:ext cx="185040" cy="1065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113BAED-9E01-DB5F-5C54-2243410B6C9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295156" y="2595142"/>
                  <a:ext cx="202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09132BD-BD85-C60D-668E-49DCE68444CD}"/>
                    </a:ext>
                  </a:extLst>
                </p14:cNvPr>
                <p14:cNvContentPartPr/>
                <p14:nvPr/>
              </p14:nvContentPartPr>
              <p14:xfrm>
                <a:off x="6532036" y="2538982"/>
                <a:ext cx="10080" cy="234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09132BD-BD85-C60D-668E-49DCE68444C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523396" y="2530342"/>
                  <a:ext cx="27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39A58F4-F825-5E39-1E7C-C4C1944492A0}"/>
                    </a:ext>
                  </a:extLst>
                </p14:cNvPr>
                <p14:cNvContentPartPr/>
                <p14:nvPr/>
              </p14:nvContentPartPr>
              <p14:xfrm>
                <a:off x="6582076" y="2537542"/>
                <a:ext cx="265320" cy="1699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39A58F4-F825-5E39-1E7C-C4C1944492A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573076" y="2528902"/>
                  <a:ext cx="282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5916A33-A51B-A92D-1D19-DB1BCF582952}"/>
                    </a:ext>
                  </a:extLst>
                </p14:cNvPr>
                <p14:cNvContentPartPr/>
                <p14:nvPr/>
              </p14:nvContentPartPr>
              <p14:xfrm>
                <a:off x="7018756" y="2600182"/>
                <a:ext cx="113040" cy="1116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5916A33-A51B-A92D-1D19-DB1BCF58295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010116" y="2591542"/>
                  <a:ext cx="130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63460AC-30A4-6890-32AE-691DCFD15F36}"/>
                    </a:ext>
                  </a:extLst>
                </p14:cNvPr>
                <p14:cNvContentPartPr/>
                <p14:nvPr/>
              </p14:nvContentPartPr>
              <p14:xfrm>
                <a:off x="7157716" y="2587942"/>
                <a:ext cx="154440" cy="2419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63460AC-30A4-6890-32AE-691DCFD15F3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149076" y="2578942"/>
                  <a:ext cx="172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A448FB8-4B9F-EBBC-D39D-DF4149EF1835}"/>
                    </a:ext>
                  </a:extLst>
                </p14:cNvPr>
                <p14:cNvContentPartPr/>
                <p14:nvPr/>
              </p14:nvContentPartPr>
              <p14:xfrm>
                <a:off x="7330156" y="2488942"/>
                <a:ext cx="411480" cy="2444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A448FB8-4B9F-EBBC-D39D-DF4149EF183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321516" y="2480302"/>
                  <a:ext cx="4291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965DB99-CA53-5E33-0DA9-B6D87133843D}"/>
                    </a:ext>
                  </a:extLst>
                </p14:cNvPr>
                <p14:cNvContentPartPr/>
                <p14:nvPr/>
              </p14:nvContentPartPr>
              <p14:xfrm>
                <a:off x="7701316" y="2558062"/>
                <a:ext cx="50400" cy="122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965DB99-CA53-5E33-0DA9-B6D87133843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692676" y="2549422"/>
                  <a:ext cx="68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E219B5B-09FE-D5B0-D695-25E75C88A4FC}"/>
                    </a:ext>
                  </a:extLst>
                </p14:cNvPr>
                <p14:cNvContentPartPr/>
                <p14:nvPr/>
              </p14:nvContentPartPr>
              <p14:xfrm>
                <a:off x="7794556" y="2568502"/>
                <a:ext cx="397080" cy="1753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E219B5B-09FE-D5B0-D695-25E75C88A4F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85556" y="2559502"/>
                  <a:ext cx="41472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FEF4526E-2C6A-3F6C-5A4B-033BA0D845D2}"/>
              </a:ext>
            </a:extLst>
          </p:cNvPr>
          <p:cNvGrpSpPr/>
          <p:nvPr/>
        </p:nvGrpSpPr>
        <p:grpSpPr>
          <a:xfrm>
            <a:off x="6182836" y="2863342"/>
            <a:ext cx="1924920" cy="322560"/>
            <a:chOff x="6182836" y="2863342"/>
            <a:chExt cx="192492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CDA99E4-E05E-C342-4EA2-8399DBBB73BA}"/>
                    </a:ext>
                  </a:extLst>
                </p14:cNvPr>
                <p14:cNvContentPartPr/>
                <p14:nvPr/>
              </p14:nvContentPartPr>
              <p14:xfrm>
                <a:off x="6182836" y="2906542"/>
                <a:ext cx="162720" cy="1908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CDA99E4-E05E-C342-4EA2-8399DBBB73B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173836" y="2897902"/>
                  <a:ext cx="180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6E2117B-6A91-FA62-FDC6-252822E0F967}"/>
                    </a:ext>
                  </a:extLst>
                </p14:cNvPr>
                <p14:cNvContentPartPr/>
                <p14:nvPr/>
              </p14:nvContentPartPr>
              <p14:xfrm>
                <a:off x="6346636" y="2874502"/>
                <a:ext cx="161640" cy="1792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6E2117B-6A91-FA62-FDC6-252822E0F96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337996" y="2865502"/>
                  <a:ext cx="179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E816358-5D64-F9ED-3682-D55995329379}"/>
                    </a:ext>
                  </a:extLst>
                </p14:cNvPr>
                <p14:cNvContentPartPr/>
                <p14:nvPr/>
              </p14:nvContentPartPr>
              <p14:xfrm>
                <a:off x="6502516" y="2897902"/>
                <a:ext cx="311400" cy="1479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E816358-5D64-F9ED-3682-D5599532937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493516" y="2888902"/>
                  <a:ext cx="329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8476043-606E-C91A-3204-F06A5AD234B2}"/>
                    </a:ext>
                  </a:extLst>
                </p14:cNvPr>
                <p14:cNvContentPartPr/>
                <p14:nvPr/>
              </p14:nvContentPartPr>
              <p14:xfrm>
                <a:off x="6732916" y="3012382"/>
                <a:ext cx="118080" cy="468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8476043-606E-C91A-3204-F06A5AD234B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723916" y="3003382"/>
                  <a:ext cx="135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2FD13DA-A0B8-1C21-0165-F26EA53F1DB7}"/>
                    </a:ext>
                  </a:extLst>
                </p14:cNvPr>
                <p14:cNvContentPartPr/>
                <p14:nvPr/>
              </p14:nvContentPartPr>
              <p14:xfrm>
                <a:off x="6866116" y="2878822"/>
                <a:ext cx="404640" cy="174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2FD13DA-A0B8-1C21-0165-F26EA53F1DB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57476" y="2869822"/>
                  <a:ext cx="422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A9303FC-CD9D-2594-CAB0-ADE8BB942CE7}"/>
                    </a:ext>
                  </a:extLst>
                </p14:cNvPr>
                <p14:cNvContentPartPr/>
                <p14:nvPr/>
              </p14:nvContentPartPr>
              <p14:xfrm>
                <a:off x="7234396" y="2871982"/>
                <a:ext cx="289080" cy="1612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A9303FC-CD9D-2594-CAB0-ADE8BB942CE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225756" y="2862982"/>
                  <a:ext cx="306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D859213-ECBB-3773-CB44-BBBFBBA435D7}"/>
                    </a:ext>
                  </a:extLst>
                </p14:cNvPr>
                <p14:cNvContentPartPr/>
                <p14:nvPr/>
              </p14:nvContentPartPr>
              <p14:xfrm>
                <a:off x="7655956" y="2863342"/>
                <a:ext cx="210600" cy="322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D859213-ECBB-3773-CB44-BBBFBBA435D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47316" y="2854702"/>
                  <a:ext cx="228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562E554-6711-74BB-1652-B0630C043AD9}"/>
                    </a:ext>
                  </a:extLst>
                </p14:cNvPr>
                <p14:cNvContentPartPr/>
                <p14:nvPr/>
              </p14:nvContentPartPr>
              <p14:xfrm>
                <a:off x="7889596" y="2972422"/>
                <a:ext cx="218160" cy="946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562E554-6711-74BB-1652-B0630C043AD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880956" y="2963782"/>
                  <a:ext cx="235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C3372B1-C6B7-8FFB-3144-BA3DF7AA3285}"/>
                    </a:ext>
                  </a:extLst>
                </p14:cNvPr>
                <p14:cNvContentPartPr/>
                <p14:nvPr/>
              </p14:nvContentPartPr>
              <p14:xfrm>
                <a:off x="8016676" y="2881342"/>
                <a:ext cx="67320" cy="25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C3372B1-C6B7-8FFB-3144-BA3DF7AA328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007676" y="2872342"/>
                  <a:ext cx="8496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8535D27A-F79B-90E7-1992-D2B9C6980912}"/>
              </a:ext>
            </a:extLst>
          </p:cNvPr>
          <p:cNvGrpSpPr/>
          <p:nvPr/>
        </p:nvGrpSpPr>
        <p:grpSpPr>
          <a:xfrm>
            <a:off x="8329876" y="2969542"/>
            <a:ext cx="1608120" cy="275040"/>
            <a:chOff x="8329876" y="2969542"/>
            <a:chExt cx="160812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A08A158-9BF5-4C70-58AC-2D504101C963}"/>
                    </a:ext>
                  </a:extLst>
                </p14:cNvPr>
                <p14:cNvContentPartPr/>
                <p14:nvPr/>
              </p14:nvContentPartPr>
              <p14:xfrm>
                <a:off x="8329876" y="2969542"/>
                <a:ext cx="249480" cy="1339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A08A158-9BF5-4C70-58AC-2D504101C96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320876" y="2960542"/>
                  <a:ext cx="267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9A697DD-EDD5-FC00-EA51-AB9D8EECD4BC}"/>
                    </a:ext>
                  </a:extLst>
                </p14:cNvPr>
                <p14:cNvContentPartPr/>
                <p14:nvPr/>
              </p14:nvContentPartPr>
              <p14:xfrm>
                <a:off x="8696356" y="3023182"/>
                <a:ext cx="161280" cy="644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9A697DD-EDD5-FC00-EA51-AB9D8EECD4B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687356" y="3014182"/>
                  <a:ext cx="178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C189F5A-91C7-F01F-F156-211E27D138D3}"/>
                    </a:ext>
                  </a:extLst>
                </p14:cNvPr>
                <p14:cNvContentPartPr/>
                <p14:nvPr/>
              </p14:nvContentPartPr>
              <p14:xfrm>
                <a:off x="9008836" y="3000502"/>
                <a:ext cx="158400" cy="1468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C189F5A-91C7-F01F-F156-211E27D138D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999836" y="2991502"/>
                  <a:ext cx="176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9B482F7-EE16-7122-371B-D1C345102084}"/>
                    </a:ext>
                  </a:extLst>
                </p14:cNvPr>
                <p14:cNvContentPartPr/>
                <p14:nvPr/>
              </p14:nvContentPartPr>
              <p14:xfrm>
                <a:off x="9209716" y="3065302"/>
                <a:ext cx="98280" cy="1501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9B482F7-EE16-7122-371B-D1C34510208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200716" y="3056662"/>
                  <a:ext cx="115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106E95B-73CC-2E07-5B5E-49E5F4309E5F}"/>
                    </a:ext>
                  </a:extLst>
                </p14:cNvPr>
                <p14:cNvContentPartPr/>
                <p14:nvPr/>
              </p14:nvContentPartPr>
              <p14:xfrm>
                <a:off x="9228076" y="3069982"/>
                <a:ext cx="213840" cy="586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106E95B-73CC-2E07-5B5E-49E5F4309E5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219436" y="3061342"/>
                  <a:ext cx="231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7F43BF0-A876-306D-4D9A-B598BF367C57}"/>
                    </a:ext>
                  </a:extLst>
                </p14:cNvPr>
                <p14:cNvContentPartPr/>
                <p14:nvPr/>
              </p14:nvContentPartPr>
              <p14:xfrm>
                <a:off x="9600676" y="3017782"/>
                <a:ext cx="158040" cy="1501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7F43BF0-A876-306D-4D9A-B598BF367C5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592036" y="3009142"/>
                  <a:ext cx="175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8AB144B-24EE-EE64-1A0C-0EB9D11D7F5C}"/>
                    </a:ext>
                  </a:extLst>
                </p14:cNvPr>
                <p14:cNvContentPartPr/>
                <p14:nvPr/>
              </p14:nvContentPartPr>
              <p14:xfrm>
                <a:off x="9837556" y="3092302"/>
                <a:ext cx="17280" cy="1274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8AB144B-24EE-EE64-1A0C-0EB9D11D7F5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828916" y="3083302"/>
                  <a:ext cx="34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3FDDBCD-2FEC-1AF6-474C-8A0147A375BE}"/>
                    </a:ext>
                  </a:extLst>
                </p14:cNvPr>
                <p14:cNvContentPartPr/>
                <p14:nvPr/>
              </p14:nvContentPartPr>
              <p14:xfrm>
                <a:off x="9758716" y="3061702"/>
                <a:ext cx="179280" cy="1828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3FDDBCD-2FEC-1AF6-474C-8A0147A375B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749716" y="3052702"/>
                  <a:ext cx="19692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0915D444-05C6-DD63-F138-FD4DCA626E0E}"/>
              </a:ext>
            </a:extLst>
          </p:cNvPr>
          <p:cNvGrpSpPr/>
          <p:nvPr/>
        </p:nvGrpSpPr>
        <p:grpSpPr>
          <a:xfrm>
            <a:off x="593476" y="3187702"/>
            <a:ext cx="5995080" cy="2743200"/>
            <a:chOff x="593476" y="3187702"/>
            <a:chExt cx="5995080" cy="274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89008B4-F38B-9CB8-DB5A-2395CF655129}"/>
                    </a:ext>
                  </a:extLst>
                </p14:cNvPr>
                <p14:cNvContentPartPr/>
                <p14:nvPr/>
              </p14:nvContentPartPr>
              <p14:xfrm>
                <a:off x="989116" y="3413062"/>
                <a:ext cx="146520" cy="21502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89008B4-F38B-9CB8-DB5A-2395CF65512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80476" y="3404062"/>
                  <a:ext cx="164160" cy="21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D25AA99-6A28-188A-70B9-6E9AB2C54878}"/>
                    </a:ext>
                  </a:extLst>
                </p14:cNvPr>
                <p14:cNvContentPartPr/>
                <p14:nvPr/>
              </p14:nvContentPartPr>
              <p14:xfrm>
                <a:off x="791476" y="5417542"/>
                <a:ext cx="3239280" cy="817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D25AA99-6A28-188A-70B9-6E9AB2C5487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82476" y="5408902"/>
                  <a:ext cx="3256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A6A8F81-F375-3A0C-910F-E8B985BA9CDC}"/>
                    </a:ext>
                  </a:extLst>
                </p14:cNvPr>
                <p14:cNvContentPartPr/>
                <p14:nvPr/>
              </p14:nvContentPartPr>
              <p14:xfrm>
                <a:off x="4031836" y="5323942"/>
                <a:ext cx="164520" cy="2098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A6A8F81-F375-3A0C-910F-E8B985BA9CD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022836" y="5314942"/>
                  <a:ext cx="182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1C9E748-F5E3-3949-68D2-FCFD73A9045F}"/>
                    </a:ext>
                  </a:extLst>
                </p14:cNvPr>
                <p14:cNvContentPartPr/>
                <p14:nvPr/>
              </p14:nvContentPartPr>
              <p14:xfrm>
                <a:off x="1017196" y="3215062"/>
                <a:ext cx="200160" cy="2300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1C9E748-F5E3-3949-68D2-FCFD73A9045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08556" y="3206422"/>
                  <a:ext cx="217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CEEDE4A-A66F-83B0-1867-61C1E5D23A06}"/>
                    </a:ext>
                  </a:extLst>
                </p14:cNvPr>
                <p14:cNvContentPartPr/>
                <p14:nvPr/>
              </p14:nvContentPartPr>
              <p14:xfrm>
                <a:off x="593476" y="3187702"/>
                <a:ext cx="147600" cy="1224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CEEDE4A-A66F-83B0-1867-61C1E5D23A0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84476" y="3178702"/>
                  <a:ext cx="165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0C59AF2-B3A4-C6F1-8E61-A4DDA18501DD}"/>
                    </a:ext>
                  </a:extLst>
                </p14:cNvPr>
                <p14:cNvContentPartPr/>
                <p14:nvPr/>
              </p14:nvContentPartPr>
              <p14:xfrm>
                <a:off x="783196" y="3247822"/>
                <a:ext cx="38160" cy="1486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0C59AF2-B3A4-C6F1-8E61-A4DDA18501D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74556" y="3238822"/>
                  <a:ext cx="55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07C2F60-BCA8-D10E-9021-2421C0B065EE}"/>
                    </a:ext>
                  </a:extLst>
                </p14:cNvPr>
                <p14:cNvContentPartPr/>
                <p14:nvPr/>
              </p14:nvContentPartPr>
              <p14:xfrm>
                <a:off x="793276" y="3247102"/>
                <a:ext cx="83880" cy="1566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07C2F60-BCA8-D10E-9021-2421C0B065E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84636" y="3238102"/>
                  <a:ext cx="101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963CA28-8C96-8FB5-5927-CAA795BD53D0}"/>
                    </a:ext>
                  </a:extLst>
                </p14:cNvPr>
                <p14:cNvContentPartPr/>
                <p14:nvPr/>
              </p14:nvContentPartPr>
              <p14:xfrm>
                <a:off x="3918796" y="5646862"/>
                <a:ext cx="111600" cy="1490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963CA28-8C96-8FB5-5927-CAA795BD53D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910156" y="5637862"/>
                  <a:ext cx="129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647D287-5C7A-76CE-13D5-08F522BE8795}"/>
                    </a:ext>
                  </a:extLst>
                </p14:cNvPr>
                <p14:cNvContentPartPr/>
                <p14:nvPr/>
              </p14:nvContentPartPr>
              <p14:xfrm>
                <a:off x="4109236" y="5746222"/>
                <a:ext cx="5400" cy="1400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647D287-5C7A-76CE-13D5-08F522BE879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100236" y="5737582"/>
                  <a:ext cx="23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4693C5E-2A6D-B8D0-77F1-7B71D6248EFD}"/>
                    </a:ext>
                  </a:extLst>
                </p14:cNvPr>
                <p14:cNvContentPartPr/>
                <p14:nvPr/>
              </p14:nvContentPartPr>
              <p14:xfrm>
                <a:off x="4082236" y="5722102"/>
                <a:ext cx="150840" cy="2088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4693C5E-2A6D-B8D0-77F1-7B71D6248EF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073596" y="5713462"/>
                  <a:ext cx="168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FE345D5-058E-FB73-B73D-9D6C49BB7576}"/>
                    </a:ext>
                  </a:extLst>
                </p14:cNvPr>
                <p14:cNvContentPartPr/>
                <p14:nvPr/>
              </p14:nvContentPartPr>
              <p14:xfrm>
                <a:off x="1123756" y="3750382"/>
                <a:ext cx="1708200" cy="16747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FE345D5-058E-FB73-B73D-9D6C49BB757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14756" y="3741742"/>
                  <a:ext cx="1725840" cy="16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100A349-C338-4660-A0B0-69288767DAEA}"/>
                    </a:ext>
                  </a:extLst>
                </p14:cNvPr>
                <p14:cNvContentPartPr/>
                <p14:nvPr/>
              </p14:nvContentPartPr>
              <p14:xfrm>
                <a:off x="2880556" y="5039542"/>
                <a:ext cx="264600" cy="716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100A349-C338-4660-A0B0-69288767DAE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871556" y="5030542"/>
                  <a:ext cx="282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D940877-A729-3810-45AD-FE339427B9B9}"/>
                    </a:ext>
                  </a:extLst>
                </p14:cNvPr>
                <p14:cNvContentPartPr/>
                <p14:nvPr/>
              </p14:nvContentPartPr>
              <p14:xfrm>
                <a:off x="2867236" y="4946662"/>
                <a:ext cx="205560" cy="2264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D940877-A729-3810-45AD-FE339427B9B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858236" y="4938022"/>
                  <a:ext cx="223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A1CA4D2-DDAC-FFB5-45FA-1FDC47E2B17A}"/>
                    </a:ext>
                  </a:extLst>
                </p14:cNvPr>
                <p14:cNvContentPartPr/>
                <p14:nvPr/>
              </p14:nvContentPartPr>
              <p14:xfrm>
                <a:off x="3352156" y="4842262"/>
                <a:ext cx="160200" cy="2185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A1CA4D2-DDAC-FFB5-45FA-1FDC47E2B17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343516" y="4833262"/>
                  <a:ext cx="177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44606DA-7ECF-FFC1-4011-F305D5722972}"/>
                    </a:ext>
                  </a:extLst>
                </p14:cNvPr>
                <p14:cNvContentPartPr/>
                <p14:nvPr/>
              </p14:nvContentPartPr>
              <p14:xfrm>
                <a:off x="3551956" y="4900222"/>
                <a:ext cx="155160" cy="1198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44606DA-7ECF-FFC1-4011-F305D572297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542956" y="4891582"/>
                  <a:ext cx="172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03A19E4-70F0-DCD7-8BAA-AD2B66D683D0}"/>
                    </a:ext>
                  </a:extLst>
                </p14:cNvPr>
                <p14:cNvContentPartPr/>
                <p14:nvPr/>
              </p14:nvContentPartPr>
              <p14:xfrm>
                <a:off x="3739156" y="4767022"/>
                <a:ext cx="189000" cy="2012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03A19E4-70F0-DCD7-8BAA-AD2B66D683D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730156" y="4758382"/>
                  <a:ext cx="206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A6ED118-8314-985D-FE10-5A7ECE7A989F}"/>
                    </a:ext>
                  </a:extLst>
                </p14:cNvPr>
                <p14:cNvContentPartPr/>
                <p14:nvPr/>
              </p14:nvContentPartPr>
              <p14:xfrm>
                <a:off x="3691276" y="4837222"/>
                <a:ext cx="155520" cy="25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A6ED118-8314-985D-FE10-5A7ECE7A989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682276" y="4828222"/>
                  <a:ext cx="173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9EA6C21-0626-34A1-F6E1-0D9FB0807A65}"/>
                    </a:ext>
                  </a:extLst>
                </p14:cNvPr>
                <p14:cNvContentPartPr/>
                <p14:nvPr/>
              </p14:nvContentPartPr>
              <p14:xfrm>
                <a:off x="3956236" y="4861342"/>
                <a:ext cx="198720" cy="694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9EA6C21-0626-34A1-F6E1-0D9FB0807A6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947236" y="4852342"/>
                  <a:ext cx="216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AFCBD69-769B-88D8-1A93-DDF68E907AA6}"/>
                    </a:ext>
                  </a:extLst>
                </p14:cNvPr>
                <p14:cNvContentPartPr/>
                <p14:nvPr/>
              </p14:nvContentPartPr>
              <p14:xfrm>
                <a:off x="4230556" y="4810942"/>
                <a:ext cx="211680" cy="802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AFCBD69-769B-88D8-1A93-DDF68E907AA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221916" y="4801942"/>
                  <a:ext cx="229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34D1C2F-6DFA-61BF-A06E-15C9654E045C}"/>
                    </a:ext>
                  </a:extLst>
                </p14:cNvPr>
                <p14:cNvContentPartPr/>
                <p14:nvPr/>
              </p14:nvContentPartPr>
              <p14:xfrm>
                <a:off x="4490116" y="4677022"/>
                <a:ext cx="369360" cy="3880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34D1C2F-6DFA-61BF-A06E-15C9654E045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481476" y="4668382"/>
                  <a:ext cx="3870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C4B9C29-B161-68A9-273D-CCD9F9C488A8}"/>
                    </a:ext>
                  </a:extLst>
                </p14:cNvPr>
                <p14:cNvContentPartPr/>
                <p14:nvPr/>
              </p14:nvContentPartPr>
              <p14:xfrm>
                <a:off x="4844356" y="4669102"/>
                <a:ext cx="11880" cy="525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C4B9C29-B161-68A9-273D-CCD9F9C488A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835716" y="4660102"/>
                  <a:ext cx="29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B4CC28D-6EAC-DA32-2788-43D060D6E9DF}"/>
                    </a:ext>
                  </a:extLst>
                </p14:cNvPr>
                <p14:cNvContentPartPr/>
                <p14:nvPr/>
              </p14:nvContentPartPr>
              <p14:xfrm>
                <a:off x="4519996" y="4590982"/>
                <a:ext cx="516600" cy="2516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B4CC28D-6EAC-DA32-2788-43D060D6E9D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510996" y="4582342"/>
                  <a:ext cx="534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9078CAA-EB45-06F2-BA64-7F377BC7BB06}"/>
                    </a:ext>
                  </a:extLst>
                </p14:cNvPr>
                <p14:cNvContentPartPr/>
                <p14:nvPr/>
              </p14:nvContentPartPr>
              <p14:xfrm>
                <a:off x="5147836" y="4593142"/>
                <a:ext cx="135360" cy="2224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9078CAA-EB45-06F2-BA64-7F377BC7BB0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138836" y="4584142"/>
                  <a:ext cx="153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0369EC5-88B7-0764-5AA5-FD8FC2650564}"/>
                    </a:ext>
                  </a:extLst>
                </p14:cNvPr>
                <p14:cNvContentPartPr/>
                <p14:nvPr/>
              </p14:nvContentPartPr>
              <p14:xfrm>
                <a:off x="5200396" y="4763062"/>
                <a:ext cx="93240" cy="529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0369EC5-88B7-0764-5AA5-FD8FC265056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191756" y="4754062"/>
                  <a:ext cx="110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DC31D258-F806-A416-174F-36863921B8E8}"/>
                    </a:ext>
                  </a:extLst>
                </p14:cNvPr>
                <p14:cNvContentPartPr/>
                <p14:nvPr/>
              </p14:nvContentPartPr>
              <p14:xfrm>
                <a:off x="5306236" y="4502422"/>
                <a:ext cx="210600" cy="3092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DC31D258-F806-A416-174F-36863921B8E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297236" y="4493782"/>
                  <a:ext cx="2282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0C432CA-85E7-A5E6-2776-D6EF370282C0}"/>
                    </a:ext>
                  </a:extLst>
                </p14:cNvPr>
                <p14:cNvContentPartPr/>
                <p14:nvPr/>
              </p14:nvContentPartPr>
              <p14:xfrm>
                <a:off x="5527636" y="4407382"/>
                <a:ext cx="202680" cy="3596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0C432CA-85E7-A5E6-2776-D6EF370282C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518636" y="4398742"/>
                  <a:ext cx="2203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77831BA-3B8C-96E8-3155-B943BBC1F5DB}"/>
                    </a:ext>
                  </a:extLst>
                </p14:cNvPr>
                <p14:cNvContentPartPr/>
                <p14:nvPr/>
              </p14:nvContentPartPr>
              <p14:xfrm>
                <a:off x="5481556" y="4392262"/>
                <a:ext cx="10800" cy="14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77831BA-3B8C-96E8-3155-B943BBC1F5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72916" y="4383622"/>
                  <a:ext cx="28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89E4336-B21D-EEB4-0D39-39DE7CA93791}"/>
                    </a:ext>
                  </a:extLst>
                </p14:cNvPr>
                <p14:cNvContentPartPr/>
                <p14:nvPr/>
              </p14:nvContentPartPr>
              <p14:xfrm>
                <a:off x="5836516" y="4373902"/>
                <a:ext cx="413640" cy="2952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89E4336-B21D-EEB4-0D39-39DE7CA9379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827876" y="4364902"/>
                  <a:ext cx="4312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A341023-DE9E-E67E-5975-92C1E828489E}"/>
                    </a:ext>
                  </a:extLst>
                </p14:cNvPr>
                <p14:cNvContentPartPr/>
                <p14:nvPr/>
              </p14:nvContentPartPr>
              <p14:xfrm>
                <a:off x="6270316" y="4525462"/>
                <a:ext cx="318240" cy="1231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A341023-DE9E-E67E-5975-92C1E828489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261676" y="4516822"/>
                  <a:ext cx="3358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8B43CCFE-0DE3-1FF5-CDAB-433AD6F589B9}"/>
                  </a:ext>
                </a:extLst>
              </p14:cNvPr>
              <p14:cNvContentPartPr/>
              <p14:nvPr/>
            </p14:nvContentPartPr>
            <p14:xfrm>
              <a:off x="6960796" y="4265542"/>
              <a:ext cx="7200" cy="2268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8B43CCFE-0DE3-1FF5-CDAB-433AD6F589B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6952156" y="4256542"/>
                <a:ext cx="24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2A90B32F-576E-F329-2DD1-EE56281F8049}"/>
                  </a:ext>
                </a:extLst>
              </p14:cNvPr>
              <p14:cNvContentPartPr/>
              <p14:nvPr/>
            </p14:nvContentPartPr>
            <p14:xfrm>
              <a:off x="228076" y="409942"/>
              <a:ext cx="1971360" cy="9108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2A90B32F-576E-F329-2DD1-EE56281F8049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19076" y="400942"/>
                <a:ext cx="198900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39C9ED76-6C18-1C0F-F094-C171A64370ED}"/>
              </a:ext>
            </a:extLst>
          </p:cNvPr>
          <p:cNvGrpSpPr/>
          <p:nvPr/>
        </p:nvGrpSpPr>
        <p:grpSpPr>
          <a:xfrm>
            <a:off x="1411036" y="2587942"/>
            <a:ext cx="4950720" cy="2658600"/>
            <a:chOff x="1411036" y="2587942"/>
            <a:chExt cx="4950720" cy="265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7E568B5-58C4-D2CE-5C85-DD5610738C06}"/>
                    </a:ext>
                  </a:extLst>
                </p14:cNvPr>
                <p14:cNvContentPartPr/>
                <p14:nvPr/>
              </p14:nvContentPartPr>
              <p14:xfrm>
                <a:off x="1411036" y="3445102"/>
                <a:ext cx="1704240" cy="18014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7E568B5-58C4-D2CE-5C85-DD5610738C0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402396" y="3436462"/>
                  <a:ext cx="1721880" cy="18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36EA703-CB27-9D62-52A6-839E5781CD33}"/>
                    </a:ext>
                  </a:extLst>
                </p14:cNvPr>
                <p14:cNvContentPartPr/>
                <p14:nvPr/>
              </p14:nvContentPartPr>
              <p14:xfrm>
                <a:off x="1682836" y="3515662"/>
                <a:ext cx="1690560" cy="13978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36EA703-CB27-9D62-52A6-839E5781CD33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674196" y="3507022"/>
                  <a:ext cx="1708200" cy="14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397EABB-8D76-85AD-17F1-9CE1EA3B4529}"/>
                    </a:ext>
                  </a:extLst>
                </p14:cNvPr>
                <p14:cNvContentPartPr/>
                <p14:nvPr/>
              </p14:nvContentPartPr>
              <p14:xfrm>
                <a:off x="1481596" y="3260782"/>
                <a:ext cx="177480" cy="3268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397EABB-8D76-85AD-17F1-9CE1EA3B452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472956" y="3252142"/>
                  <a:ext cx="1951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0188A2F-2004-8CAE-DB19-3C4BB4D27586}"/>
                    </a:ext>
                  </a:extLst>
                </p14:cNvPr>
                <p14:cNvContentPartPr/>
                <p14:nvPr/>
              </p14:nvContentPartPr>
              <p14:xfrm>
                <a:off x="1793716" y="3292462"/>
                <a:ext cx="110880" cy="2386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0188A2F-2004-8CAE-DB19-3C4BB4D2758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785076" y="3283462"/>
                  <a:ext cx="128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8534893-8D83-4CC6-BC68-02AD240B0530}"/>
                    </a:ext>
                  </a:extLst>
                </p14:cNvPr>
                <p14:cNvContentPartPr/>
                <p14:nvPr/>
              </p14:nvContentPartPr>
              <p14:xfrm>
                <a:off x="1474036" y="2776222"/>
                <a:ext cx="105480" cy="2167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8534893-8D83-4CC6-BC68-02AD240B053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465036" y="2767222"/>
                  <a:ext cx="123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C302CD6-A405-BD66-B2DF-C22915492FCB}"/>
                    </a:ext>
                  </a:extLst>
                </p14:cNvPr>
                <p14:cNvContentPartPr/>
                <p14:nvPr/>
              </p14:nvContentPartPr>
              <p14:xfrm>
                <a:off x="1630276" y="2797102"/>
                <a:ext cx="62280" cy="1062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C302CD6-A405-BD66-B2DF-C22915492FC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621636" y="2788102"/>
                  <a:ext cx="79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53F3E4E-5909-7152-EF43-BBB400C3884B}"/>
                    </a:ext>
                  </a:extLst>
                </p14:cNvPr>
                <p14:cNvContentPartPr/>
                <p14:nvPr/>
              </p14:nvContentPartPr>
              <p14:xfrm>
                <a:off x="1715956" y="2759302"/>
                <a:ext cx="127800" cy="1202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53F3E4E-5909-7152-EF43-BBB400C3884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707316" y="2750302"/>
                  <a:ext cx="145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C3136F6-3825-EC2F-6146-A063ECD138F8}"/>
                    </a:ext>
                  </a:extLst>
                </p14:cNvPr>
                <p14:cNvContentPartPr/>
                <p14:nvPr/>
              </p14:nvContentPartPr>
              <p14:xfrm>
                <a:off x="1884796" y="2676862"/>
                <a:ext cx="28800" cy="1695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C3136F6-3825-EC2F-6146-A063ECD138F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875796" y="2668222"/>
                  <a:ext cx="46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86974CE-F1D3-969A-9476-A7354A645B3E}"/>
                    </a:ext>
                  </a:extLst>
                </p14:cNvPr>
                <p14:cNvContentPartPr/>
                <p14:nvPr/>
              </p14:nvContentPartPr>
              <p14:xfrm>
                <a:off x="1967596" y="2587942"/>
                <a:ext cx="309600" cy="2106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86974CE-F1D3-969A-9476-A7354A645B3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958956" y="2578942"/>
                  <a:ext cx="327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912595D-7560-376F-3A10-1CF815001BA2}"/>
                    </a:ext>
                  </a:extLst>
                </p14:cNvPr>
                <p14:cNvContentPartPr/>
                <p14:nvPr/>
              </p14:nvContentPartPr>
              <p14:xfrm>
                <a:off x="1692196" y="3027142"/>
                <a:ext cx="50760" cy="1576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912595D-7560-376F-3A10-1CF815001BA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683556" y="3018502"/>
                  <a:ext cx="68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7776B8EE-19AB-5760-9830-A70E2F167BD0}"/>
                    </a:ext>
                  </a:extLst>
                </p14:cNvPr>
                <p14:cNvContentPartPr/>
                <p14:nvPr/>
              </p14:nvContentPartPr>
              <p14:xfrm>
                <a:off x="1634596" y="2992582"/>
                <a:ext cx="173160" cy="192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7776B8EE-19AB-5760-9830-A70E2F167BD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625596" y="2983942"/>
                  <a:ext cx="190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D91C2B2-7867-AB6F-6D42-AFA2EC61BD17}"/>
                    </a:ext>
                  </a:extLst>
                </p14:cNvPr>
                <p14:cNvContentPartPr/>
                <p14:nvPr/>
              </p14:nvContentPartPr>
              <p14:xfrm>
                <a:off x="1791916" y="3006622"/>
                <a:ext cx="137160" cy="716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D91C2B2-7867-AB6F-6D42-AFA2EC61BD1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782916" y="2997622"/>
                  <a:ext cx="154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D12F3C6-B1C1-50D1-1B94-0232839693B3}"/>
                    </a:ext>
                  </a:extLst>
                </p14:cNvPr>
                <p14:cNvContentPartPr/>
                <p14:nvPr/>
              </p14:nvContentPartPr>
              <p14:xfrm>
                <a:off x="1961836" y="2922022"/>
                <a:ext cx="204480" cy="1065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D12F3C6-B1C1-50D1-1B94-0232839693B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953196" y="2913382"/>
                  <a:ext cx="222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E3B6BED-0DF3-A83E-5D2B-46861831CF47}"/>
                    </a:ext>
                  </a:extLst>
                </p14:cNvPr>
                <p14:cNvContentPartPr/>
                <p14:nvPr/>
              </p14:nvContentPartPr>
              <p14:xfrm>
                <a:off x="2171716" y="2783782"/>
                <a:ext cx="475200" cy="2232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E3B6BED-0DF3-A83E-5D2B-46861831CF4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163076" y="2774782"/>
                  <a:ext cx="492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E12DD9F-1BF3-AE19-EFB2-A34FCE730E4B}"/>
                    </a:ext>
                  </a:extLst>
                </p14:cNvPr>
                <p14:cNvContentPartPr/>
                <p14:nvPr/>
              </p14:nvContentPartPr>
              <p14:xfrm>
                <a:off x="2590396" y="2822302"/>
                <a:ext cx="44280" cy="262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E12DD9F-1BF3-AE19-EFB2-A34FCE730E4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581756" y="2813662"/>
                  <a:ext cx="61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AE3EF87D-D015-F5ED-0F1C-E2325271C334}"/>
                    </a:ext>
                  </a:extLst>
                </p14:cNvPr>
                <p14:cNvContentPartPr/>
                <p14:nvPr/>
              </p14:nvContentPartPr>
              <p14:xfrm>
                <a:off x="2640076" y="2671822"/>
                <a:ext cx="181080" cy="1825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AE3EF87D-D015-F5ED-0F1C-E2325271C33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631436" y="2663182"/>
                  <a:ext cx="198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4115F9C-5B89-6112-A4B9-1FAA5D28CD87}"/>
                    </a:ext>
                  </a:extLst>
                </p14:cNvPr>
                <p14:cNvContentPartPr/>
                <p14:nvPr/>
              </p14:nvContentPartPr>
              <p14:xfrm>
                <a:off x="2795956" y="2729422"/>
                <a:ext cx="616320" cy="1206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4115F9C-5B89-6112-A4B9-1FAA5D28CD8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786956" y="2720782"/>
                  <a:ext cx="633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A8817A4-6863-F251-DE75-F7517F43DB7B}"/>
                    </a:ext>
                  </a:extLst>
                </p14:cNvPr>
                <p14:cNvContentPartPr/>
                <p14:nvPr/>
              </p14:nvContentPartPr>
              <p14:xfrm>
                <a:off x="1954996" y="3660742"/>
                <a:ext cx="1056240" cy="8694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A8817A4-6863-F251-DE75-F7517F43DB7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945996" y="3651742"/>
                  <a:ext cx="1073880" cy="88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6CB723A-3DBA-5D6B-E460-4EDF5D5302E0}"/>
                    </a:ext>
                  </a:extLst>
                </p14:cNvPr>
                <p14:cNvContentPartPr/>
                <p14:nvPr/>
              </p14:nvContentPartPr>
              <p14:xfrm>
                <a:off x="2901076" y="3513862"/>
                <a:ext cx="316800" cy="2336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6CB723A-3DBA-5D6B-E460-4EDF5D5302E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892436" y="3504862"/>
                  <a:ext cx="334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5EB42FF-ADA6-C2D9-652D-1FA96A809787}"/>
                    </a:ext>
                  </a:extLst>
                </p14:cNvPr>
                <p14:cNvContentPartPr/>
                <p14:nvPr/>
              </p14:nvContentPartPr>
              <p14:xfrm>
                <a:off x="2235076" y="4251142"/>
                <a:ext cx="107280" cy="1195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5EB42FF-ADA6-C2D9-652D-1FA96A80978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226436" y="4242502"/>
                  <a:ext cx="124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E365DA9-00D3-C680-E703-8912977E32E0}"/>
                    </a:ext>
                  </a:extLst>
                </p14:cNvPr>
                <p14:cNvContentPartPr/>
                <p14:nvPr/>
              </p14:nvContentPartPr>
              <p14:xfrm>
                <a:off x="2411476" y="4108582"/>
                <a:ext cx="835560" cy="2030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E365DA9-00D3-C680-E703-8912977E32E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402836" y="4099582"/>
                  <a:ext cx="853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5EA3242-1BC5-3A25-64DE-5C18AB8C1205}"/>
                    </a:ext>
                  </a:extLst>
                </p14:cNvPr>
                <p14:cNvContentPartPr/>
                <p14:nvPr/>
              </p14:nvContentPartPr>
              <p14:xfrm>
                <a:off x="2420476" y="4162942"/>
                <a:ext cx="263520" cy="2145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5EA3242-1BC5-3A25-64DE-5C18AB8C120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411476" y="4154302"/>
                  <a:ext cx="281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C516293-0EBE-061F-00D9-29C225224B45}"/>
                    </a:ext>
                  </a:extLst>
                </p14:cNvPr>
                <p14:cNvContentPartPr/>
                <p14:nvPr/>
              </p14:nvContentPartPr>
              <p14:xfrm>
                <a:off x="3457276" y="3966742"/>
                <a:ext cx="128880" cy="1774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C516293-0EBE-061F-00D9-29C225224B4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448276" y="3957742"/>
                  <a:ext cx="146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6FB086D-6B72-0D76-BE36-AB914CCFEF05}"/>
                    </a:ext>
                  </a:extLst>
                </p14:cNvPr>
                <p14:cNvContentPartPr/>
                <p14:nvPr/>
              </p14:nvContentPartPr>
              <p14:xfrm>
                <a:off x="3634756" y="3992662"/>
                <a:ext cx="103680" cy="1137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6FB086D-6B72-0D76-BE36-AB914CCFEF0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626116" y="3983662"/>
                  <a:ext cx="121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4B45E2E-AC08-CCAB-B5A1-A1374F16C4F9}"/>
                    </a:ext>
                  </a:extLst>
                </p14:cNvPr>
                <p14:cNvContentPartPr/>
                <p14:nvPr/>
              </p14:nvContentPartPr>
              <p14:xfrm>
                <a:off x="3761836" y="3957022"/>
                <a:ext cx="168840" cy="1450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4B45E2E-AC08-CCAB-B5A1-A1374F16C4F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753196" y="3948382"/>
                  <a:ext cx="186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3F211078-21D0-1824-9BA7-156A10F1855C}"/>
                    </a:ext>
                  </a:extLst>
                </p14:cNvPr>
                <p14:cNvContentPartPr/>
                <p14:nvPr/>
              </p14:nvContentPartPr>
              <p14:xfrm>
                <a:off x="3960196" y="3889702"/>
                <a:ext cx="75960" cy="1810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3F211078-21D0-1824-9BA7-156A10F1855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951556" y="3881062"/>
                  <a:ext cx="93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73B06A4-30CE-16B1-FA97-6BB823899083}"/>
                    </a:ext>
                  </a:extLst>
                </p14:cNvPr>
                <p14:cNvContentPartPr/>
                <p14:nvPr/>
              </p14:nvContentPartPr>
              <p14:xfrm>
                <a:off x="4072516" y="3756862"/>
                <a:ext cx="303840" cy="2408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73B06A4-30CE-16B1-FA97-6BB82389908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063516" y="3748222"/>
                  <a:ext cx="321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973351C-1766-0BA1-8169-38315E0CBCEA}"/>
                    </a:ext>
                  </a:extLst>
                </p14:cNvPr>
                <p14:cNvContentPartPr/>
                <p14:nvPr/>
              </p14:nvContentPartPr>
              <p14:xfrm>
                <a:off x="4377796" y="3835702"/>
                <a:ext cx="147240" cy="1278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973351C-1766-0BA1-8169-38315E0CBCE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368796" y="3826702"/>
                  <a:ext cx="164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257372C-DB8D-DE4C-C21C-1F2E854CA295}"/>
                    </a:ext>
                  </a:extLst>
                </p14:cNvPr>
                <p14:cNvContentPartPr/>
                <p14:nvPr/>
              </p14:nvContentPartPr>
              <p14:xfrm>
                <a:off x="4637716" y="3640942"/>
                <a:ext cx="176400" cy="2044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257372C-DB8D-DE4C-C21C-1F2E854CA29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629076" y="3631942"/>
                  <a:ext cx="194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C6CD5C1-4554-F581-CCFA-2A9C00E04B25}"/>
                    </a:ext>
                  </a:extLst>
                </p14:cNvPr>
                <p14:cNvContentPartPr/>
                <p14:nvPr/>
              </p14:nvContentPartPr>
              <p14:xfrm>
                <a:off x="4851196" y="3692782"/>
                <a:ext cx="106200" cy="2379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C6CD5C1-4554-F581-CCFA-2A9C00E04B2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842556" y="3684142"/>
                  <a:ext cx="123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DE1790B-9AD1-881E-FD48-E11BBFE3515A}"/>
                    </a:ext>
                  </a:extLst>
                </p14:cNvPr>
                <p14:cNvContentPartPr/>
                <p14:nvPr/>
              </p14:nvContentPartPr>
              <p14:xfrm>
                <a:off x="5016436" y="3517462"/>
                <a:ext cx="595800" cy="2548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DE1790B-9AD1-881E-FD48-E11BBFE3515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007436" y="3508462"/>
                  <a:ext cx="613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130E69F-C985-F163-24E3-DE9167A6FEBC}"/>
                    </a:ext>
                  </a:extLst>
                </p14:cNvPr>
                <p14:cNvContentPartPr/>
                <p14:nvPr/>
              </p14:nvContentPartPr>
              <p14:xfrm>
                <a:off x="5563276" y="3482902"/>
                <a:ext cx="11880" cy="126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130E69F-C985-F163-24E3-DE9167A6FEB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554276" y="3473902"/>
                  <a:ext cx="2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B9CCA4C-1C2A-B02B-F00F-3DB51F043E73}"/>
                    </a:ext>
                  </a:extLst>
                </p14:cNvPr>
                <p14:cNvContentPartPr/>
                <p14:nvPr/>
              </p14:nvContentPartPr>
              <p14:xfrm>
                <a:off x="5712676" y="3489382"/>
                <a:ext cx="549360" cy="1238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B9CCA4C-1C2A-B02B-F00F-3DB51F043E7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704036" y="3480742"/>
                  <a:ext cx="567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EED0FC18-DAAE-F39E-5666-137E4F20BB2B}"/>
                    </a:ext>
                  </a:extLst>
                </p14:cNvPr>
                <p14:cNvContentPartPr/>
                <p14:nvPr/>
              </p14:nvContentPartPr>
              <p14:xfrm>
                <a:off x="6347356" y="3273742"/>
                <a:ext cx="14400" cy="2822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EED0FC18-DAAE-F39E-5666-137E4F20BB2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338716" y="3265102"/>
                  <a:ext cx="32040" cy="29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905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F721FCB-7D03-4A89-97EB-75DB90956AC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4E0DA599-0BE8-B906-6C12-24D0EE1FF46A}"/>
                  </a:ext>
                </a:extLst>
              </p14:cNvPr>
              <p14:cNvContentPartPr/>
              <p14:nvPr/>
            </p14:nvContentPartPr>
            <p14:xfrm>
              <a:off x="1383316" y="477262"/>
              <a:ext cx="1940400" cy="572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4E0DA599-0BE8-B906-6C12-24D0EE1FF4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4316" y="468262"/>
                <a:ext cx="195804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228C514B-045C-1A2B-4135-D6ADBB3EA608}"/>
              </a:ext>
            </a:extLst>
          </p:cNvPr>
          <p:cNvGrpSpPr/>
          <p:nvPr/>
        </p:nvGrpSpPr>
        <p:grpSpPr>
          <a:xfrm>
            <a:off x="8756116" y="301942"/>
            <a:ext cx="3349440" cy="1784520"/>
            <a:chOff x="8756116" y="301942"/>
            <a:chExt cx="3349440" cy="178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D22F68F-8872-2BA7-410A-05926829DF3B}"/>
                    </a:ext>
                  </a:extLst>
                </p14:cNvPr>
                <p14:cNvContentPartPr/>
                <p14:nvPr/>
              </p14:nvContentPartPr>
              <p14:xfrm>
                <a:off x="10155076" y="1743382"/>
                <a:ext cx="16920" cy="21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D22F68F-8872-2BA7-410A-05926829DF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46076" y="1734742"/>
                  <a:ext cx="34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3E95915-8D27-A88D-4C2B-48BB57DCB0A5}"/>
                    </a:ext>
                  </a:extLst>
                </p14:cNvPr>
                <p14:cNvContentPartPr/>
                <p14:nvPr/>
              </p14:nvContentPartPr>
              <p14:xfrm>
                <a:off x="9329596" y="301942"/>
                <a:ext cx="1737360" cy="1292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3E95915-8D27-A88D-4C2B-48BB57DCB0A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20596" y="292942"/>
                  <a:ext cx="1755000" cy="13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BC0A484-3E05-D745-43E6-E2EB96692D98}"/>
                    </a:ext>
                  </a:extLst>
                </p14:cNvPr>
                <p14:cNvContentPartPr/>
                <p14:nvPr/>
              </p14:nvContentPartPr>
              <p14:xfrm>
                <a:off x="9608236" y="371782"/>
                <a:ext cx="1280160" cy="928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BC0A484-3E05-D745-43E6-E2EB96692D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99596" y="362782"/>
                  <a:ext cx="129780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64F11F9-A4C1-189F-4093-2F59A8267F3E}"/>
                    </a:ext>
                  </a:extLst>
                </p14:cNvPr>
                <p14:cNvContentPartPr/>
                <p14:nvPr/>
              </p14:nvContentPartPr>
              <p14:xfrm>
                <a:off x="9858796" y="310582"/>
                <a:ext cx="1014120" cy="638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64F11F9-A4C1-189F-4093-2F59A8267F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49796" y="301942"/>
                  <a:ext cx="103176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FC2A9B4-F699-3F61-0609-D476F8238141}"/>
                    </a:ext>
                  </a:extLst>
                </p14:cNvPr>
                <p14:cNvContentPartPr/>
                <p14:nvPr/>
              </p14:nvContentPartPr>
              <p14:xfrm>
                <a:off x="8756116" y="622342"/>
                <a:ext cx="1564560" cy="1464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FC2A9B4-F699-3F61-0609-D476F82381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47116" y="613342"/>
                  <a:ext cx="1582200" cy="14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9F6D9F9-D461-9321-0376-6980FAC4A547}"/>
                    </a:ext>
                  </a:extLst>
                </p14:cNvPr>
                <p14:cNvContentPartPr/>
                <p14:nvPr/>
              </p14:nvContentPartPr>
              <p14:xfrm>
                <a:off x="10964356" y="855982"/>
                <a:ext cx="144000" cy="689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9F6D9F9-D461-9321-0376-6980FAC4A5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955716" y="847342"/>
                  <a:ext cx="16164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7B80C39-27FB-9170-C1D2-DFABC09A0BB6}"/>
                    </a:ext>
                  </a:extLst>
                </p14:cNvPr>
                <p14:cNvContentPartPr/>
                <p14:nvPr/>
              </p14:nvContentPartPr>
              <p14:xfrm>
                <a:off x="11145436" y="1039582"/>
                <a:ext cx="65520" cy="144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7B80C39-27FB-9170-C1D2-DFABC09A0B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36436" y="1030582"/>
                  <a:ext cx="83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5FACDB5-4CD8-FDCF-FEDF-07E716C84C6F}"/>
                    </a:ext>
                  </a:extLst>
                </p14:cNvPr>
                <p14:cNvContentPartPr/>
                <p14:nvPr/>
              </p14:nvContentPartPr>
              <p14:xfrm>
                <a:off x="11232556" y="1041742"/>
                <a:ext cx="91080" cy="118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5FACDB5-4CD8-FDCF-FEDF-07E716C84C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23556" y="1032742"/>
                  <a:ext cx="108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1AE1329-92A0-4FEA-3E6A-7BC60CB74FC6}"/>
                    </a:ext>
                  </a:extLst>
                </p14:cNvPr>
                <p14:cNvContentPartPr/>
                <p14:nvPr/>
              </p14:nvContentPartPr>
              <p14:xfrm>
                <a:off x="11364316" y="1010422"/>
                <a:ext cx="155520" cy="133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1AE1329-92A0-4FEA-3E6A-7BC60CB74F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355676" y="1001422"/>
                  <a:ext cx="173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1E5E349-3E31-FAE2-E865-4FB32F689A22}"/>
                    </a:ext>
                  </a:extLst>
                </p14:cNvPr>
                <p14:cNvContentPartPr/>
                <p14:nvPr/>
              </p14:nvContentPartPr>
              <p14:xfrm>
                <a:off x="11497516" y="966862"/>
                <a:ext cx="97200" cy="156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1E5E349-3E31-FAE2-E865-4FB32F689A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488516" y="958222"/>
                  <a:ext cx="114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072B190-405C-D661-FB5C-A98D59B4C5B3}"/>
                    </a:ext>
                  </a:extLst>
                </p14:cNvPr>
                <p14:cNvContentPartPr/>
                <p14:nvPr/>
              </p14:nvContentPartPr>
              <p14:xfrm>
                <a:off x="11626396" y="929782"/>
                <a:ext cx="377640" cy="169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072B190-405C-D661-FB5C-A98D59B4C5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617756" y="921142"/>
                  <a:ext cx="395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E5348CB-7C9E-703B-037F-B0117FB8000F}"/>
                    </a:ext>
                  </a:extLst>
                </p14:cNvPr>
                <p14:cNvContentPartPr/>
                <p14:nvPr/>
              </p14:nvContentPartPr>
              <p14:xfrm>
                <a:off x="11232196" y="1339462"/>
                <a:ext cx="36000" cy="141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E5348CB-7C9E-703B-037F-B0117FB800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223556" y="1330822"/>
                  <a:ext cx="53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567C2AA-B622-4948-60D9-C6C921353A5B}"/>
                    </a:ext>
                  </a:extLst>
                </p14:cNvPr>
                <p14:cNvContentPartPr/>
                <p14:nvPr/>
              </p14:nvContentPartPr>
              <p14:xfrm>
                <a:off x="11176396" y="1300222"/>
                <a:ext cx="180360" cy="172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567C2AA-B622-4948-60D9-C6C921353A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67756" y="1291582"/>
                  <a:ext cx="198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67E98A2-42C9-DCF8-1CEB-D5127E0B16CD}"/>
                    </a:ext>
                  </a:extLst>
                </p14:cNvPr>
                <p14:cNvContentPartPr/>
                <p14:nvPr/>
              </p14:nvContentPartPr>
              <p14:xfrm>
                <a:off x="11297356" y="1391662"/>
                <a:ext cx="149400" cy="37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67E98A2-42C9-DCF8-1CEB-D5127E0B16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88356" y="1382662"/>
                  <a:ext cx="167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DA5E7D0-6754-797D-0E7D-ECEE29B1AE22}"/>
                    </a:ext>
                  </a:extLst>
                </p14:cNvPr>
                <p14:cNvContentPartPr/>
                <p14:nvPr/>
              </p14:nvContentPartPr>
              <p14:xfrm>
                <a:off x="11468356" y="1269262"/>
                <a:ext cx="207000" cy="142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DA5E7D0-6754-797D-0E7D-ECEE29B1AE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459356" y="1260262"/>
                  <a:ext cx="224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5009ED9-5E90-C436-0716-AB545B3F3462}"/>
                    </a:ext>
                  </a:extLst>
                </p14:cNvPr>
                <p14:cNvContentPartPr/>
                <p14:nvPr/>
              </p14:nvContentPartPr>
              <p14:xfrm>
                <a:off x="11681116" y="1202662"/>
                <a:ext cx="359280" cy="300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5009ED9-5E90-C436-0716-AB545B3F346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672116" y="1194022"/>
                  <a:ext cx="3769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336E8A9-D2D5-E867-B25D-61E24E794F61}"/>
                    </a:ext>
                  </a:extLst>
                </p14:cNvPr>
                <p14:cNvContentPartPr/>
                <p14:nvPr/>
              </p14:nvContentPartPr>
              <p14:xfrm>
                <a:off x="11948956" y="1317862"/>
                <a:ext cx="156600" cy="25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336E8A9-D2D5-E867-B25D-61E24E794F6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940316" y="1308862"/>
                  <a:ext cx="174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5AD1A17-1A0C-C68B-6DAD-B8F22272886F}"/>
                    </a:ext>
                  </a:extLst>
                </p14:cNvPr>
                <p14:cNvContentPartPr/>
                <p14:nvPr/>
              </p14:nvContentPartPr>
              <p14:xfrm>
                <a:off x="11203036" y="1516942"/>
                <a:ext cx="171360" cy="171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5AD1A17-1A0C-C68B-6DAD-B8F2227288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94036" y="1508302"/>
                  <a:ext cx="189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F1B577B-96BE-B0C8-765B-4195E9B37FCB}"/>
                    </a:ext>
                  </a:extLst>
                </p14:cNvPr>
                <p14:cNvContentPartPr/>
                <p14:nvPr/>
              </p14:nvContentPartPr>
              <p14:xfrm>
                <a:off x="11284396" y="1597942"/>
                <a:ext cx="508680" cy="84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F1B577B-96BE-B0C8-765B-4195E9B37F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75396" y="1588942"/>
                  <a:ext cx="526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A453305-19EC-B05D-7764-2989A4AFBD7F}"/>
                    </a:ext>
                  </a:extLst>
                </p14:cNvPr>
                <p14:cNvContentPartPr/>
                <p14:nvPr/>
              </p14:nvContentPartPr>
              <p14:xfrm>
                <a:off x="10123396" y="762382"/>
                <a:ext cx="348480" cy="117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A453305-19EC-B05D-7764-2989A4AFBD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14756" y="753742"/>
                  <a:ext cx="366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47BCE11-D650-8612-577B-EB3C73FD3B23}"/>
                    </a:ext>
                  </a:extLst>
                </p14:cNvPr>
                <p14:cNvContentPartPr/>
                <p14:nvPr/>
              </p14:nvContentPartPr>
              <p14:xfrm>
                <a:off x="10112236" y="765262"/>
                <a:ext cx="210600" cy="168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47BCE11-D650-8612-577B-EB3C73FD3B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03596" y="756262"/>
                  <a:ext cx="228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0B4FAD3-0898-8D30-09A5-94F7FDABA025}"/>
                    </a:ext>
                  </a:extLst>
                </p14:cNvPr>
                <p14:cNvContentPartPr/>
                <p14:nvPr/>
              </p14:nvContentPartPr>
              <p14:xfrm>
                <a:off x="10670236" y="579862"/>
                <a:ext cx="98280" cy="134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0B4FAD3-0898-8D30-09A5-94F7FDABA0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61596" y="570862"/>
                  <a:ext cx="115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F90532C-6569-3241-05A0-64905144DA19}"/>
                    </a:ext>
                  </a:extLst>
                </p14:cNvPr>
                <p14:cNvContentPartPr/>
                <p14:nvPr/>
              </p14:nvContentPartPr>
              <p14:xfrm>
                <a:off x="10612636" y="624502"/>
                <a:ext cx="148320" cy="51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F90532C-6569-3241-05A0-64905144DA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03636" y="615502"/>
                  <a:ext cx="165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414668A-54E9-8D4A-C6A4-74B9638BF792}"/>
                    </a:ext>
                  </a:extLst>
                </p14:cNvPr>
                <p14:cNvContentPartPr/>
                <p14:nvPr/>
              </p14:nvContentPartPr>
              <p14:xfrm>
                <a:off x="10482676" y="607942"/>
                <a:ext cx="93960" cy="135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414668A-54E9-8D4A-C6A4-74B9638BF7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73676" y="599302"/>
                  <a:ext cx="111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EDD42F1-3B2E-9BF0-6764-272CECB0E7D5}"/>
                    </a:ext>
                  </a:extLst>
                </p14:cNvPr>
                <p14:cNvContentPartPr/>
                <p14:nvPr/>
              </p14:nvContentPartPr>
              <p14:xfrm>
                <a:off x="10578796" y="617662"/>
                <a:ext cx="102240" cy="108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EDD42F1-3B2E-9BF0-6764-272CECB0E7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69796" y="608662"/>
                  <a:ext cx="119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7ABCE37-C17C-B0D4-5732-03AB4945EC2F}"/>
                    </a:ext>
                  </a:extLst>
                </p14:cNvPr>
                <p14:cNvContentPartPr/>
                <p14:nvPr/>
              </p14:nvContentPartPr>
              <p14:xfrm>
                <a:off x="10821076" y="565462"/>
                <a:ext cx="21960" cy="112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7ABCE37-C17C-B0D4-5732-03AB4945EC2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12076" y="556822"/>
                  <a:ext cx="39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274C3EE-6E26-D555-0042-7F589C8E6912}"/>
                    </a:ext>
                  </a:extLst>
                </p14:cNvPr>
                <p14:cNvContentPartPr/>
                <p14:nvPr/>
              </p14:nvContentPartPr>
              <p14:xfrm>
                <a:off x="10821436" y="515422"/>
                <a:ext cx="45720" cy="30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274C3EE-6E26-D555-0042-7F589C8E691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12796" y="506782"/>
                  <a:ext cx="63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86E7DC5-6B74-3A70-2557-52D9340FED6F}"/>
                    </a:ext>
                  </a:extLst>
                </p14:cNvPr>
                <p14:cNvContentPartPr/>
                <p14:nvPr/>
              </p14:nvContentPartPr>
              <p14:xfrm>
                <a:off x="10920076" y="386182"/>
                <a:ext cx="285120" cy="241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86E7DC5-6B74-3A70-2557-52D9340FED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11436" y="377182"/>
                  <a:ext cx="302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7880EB1-F938-ACA0-CD60-06C0BA6725D0}"/>
                    </a:ext>
                  </a:extLst>
                </p14:cNvPr>
                <p14:cNvContentPartPr/>
                <p14:nvPr/>
              </p14:nvContentPartPr>
              <p14:xfrm>
                <a:off x="11254876" y="465382"/>
                <a:ext cx="87840" cy="74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7880EB1-F938-ACA0-CD60-06C0BA6725D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45876" y="456742"/>
                  <a:ext cx="105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1815448-0139-BBD8-9A2D-14F9745ECE69}"/>
                    </a:ext>
                  </a:extLst>
                </p14:cNvPr>
                <p14:cNvContentPartPr/>
                <p14:nvPr/>
              </p14:nvContentPartPr>
              <p14:xfrm>
                <a:off x="11058316" y="708742"/>
                <a:ext cx="112680" cy="106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1815448-0139-BBD8-9A2D-14F9745ECE6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49316" y="700102"/>
                  <a:ext cx="130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D346B5F-2257-2F35-2F43-71421F555827}"/>
                    </a:ext>
                  </a:extLst>
                </p14:cNvPr>
                <p14:cNvContentPartPr/>
                <p14:nvPr/>
              </p14:nvContentPartPr>
              <p14:xfrm>
                <a:off x="11186836" y="689302"/>
                <a:ext cx="111600" cy="187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D346B5F-2257-2F35-2F43-71421F5558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78196" y="680662"/>
                  <a:ext cx="129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A23A671-39CD-D7CF-3F2A-8062DCEE5F10}"/>
                    </a:ext>
                  </a:extLst>
                </p14:cNvPr>
                <p14:cNvContentPartPr/>
                <p14:nvPr/>
              </p14:nvContentPartPr>
              <p14:xfrm>
                <a:off x="11336596" y="547102"/>
                <a:ext cx="460800" cy="207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A23A671-39CD-D7CF-3F2A-8062DCEE5F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327956" y="538102"/>
                  <a:ext cx="478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AA365CA-BEE4-6480-4150-A641612A4FF9}"/>
                    </a:ext>
                  </a:extLst>
                </p14:cNvPr>
                <p14:cNvContentPartPr/>
                <p14:nvPr/>
              </p14:nvContentPartPr>
              <p14:xfrm>
                <a:off x="11676436" y="515062"/>
                <a:ext cx="23400" cy="7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AA365CA-BEE4-6480-4150-A641612A4F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67796" y="506062"/>
                  <a:ext cx="41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6BDEFD4-30E9-C201-4A8E-F2313C726404}"/>
                    </a:ext>
                  </a:extLst>
                </p14:cNvPr>
                <p14:cNvContentPartPr/>
                <p14:nvPr/>
              </p14:nvContentPartPr>
              <p14:xfrm>
                <a:off x="11772196" y="552142"/>
                <a:ext cx="272160" cy="66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6BDEFD4-30E9-C201-4A8E-F2313C7264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763196" y="543142"/>
                  <a:ext cx="289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ED3F8B1-6093-F7AD-912C-E90513083341}"/>
                    </a:ext>
                  </a:extLst>
                </p14:cNvPr>
                <p14:cNvContentPartPr/>
                <p14:nvPr/>
              </p14:nvContentPartPr>
              <p14:xfrm>
                <a:off x="11173156" y="680662"/>
                <a:ext cx="833040" cy="209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ED3F8B1-6093-F7AD-912C-E9051308334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64516" y="671662"/>
                  <a:ext cx="85068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A522B802-74A2-C768-4656-96B7B0FF628D}"/>
                  </a:ext>
                </a:extLst>
              </p14:cNvPr>
              <p14:cNvContentPartPr/>
              <p14:nvPr/>
            </p14:nvContentPartPr>
            <p14:xfrm>
              <a:off x="4566796" y="2723302"/>
              <a:ext cx="545760" cy="9036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A522B802-74A2-C768-4656-96B7B0FF628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57796" y="2714302"/>
                <a:ext cx="5634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E24E5F64-F512-8952-B8B2-F6EBA1465C70}"/>
                  </a:ext>
                </a:extLst>
              </p14:cNvPr>
              <p14:cNvContentPartPr/>
              <p14:nvPr/>
            </p14:nvContentPartPr>
            <p14:xfrm>
              <a:off x="10391596" y="2624662"/>
              <a:ext cx="923400" cy="4507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E24E5F64-F512-8952-B8B2-F6EBA1465C7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382956" y="2616022"/>
                <a:ext cx="9410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CEAFA7D3-AAFB-8AA7-F5F0-B8B13E2FE93B}"/>
                  </a:ext>
                </a:extLst>
              </p14:cNvPr>
              <p14:cNvContentPartPr/>
              <p14:nvPr/>
            </p14:nvContentPartPr>
            <p14:xfrm>
              <a:off x="10514716" y="2602702"/>
              <a:ext cx="532440" cy="6192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CEAFA7D3-AAFB-8AA7-F5F0-B8B13E2FE93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506076" y="2594062"/>
                <a:ext cx="5500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CC84F9E-C17D-A0FA-01AC-3A02434D83D3}"/>
                  </a:ext>
                </a:extLst>
              </p14:cNvPr>
              <p14:cNvContentPartPr/>
              <p14:nvPr/>
            </p14:nvContentPartPr>
            <p14:xfrm>
              <a:off x="525436" y="1449982"/>
              <a:ext cx="12240" cy="15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CC84F9E-C17D-A0FA-01AC-3A02434D83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6796" y="1440982"/>
                <a:ext cx="29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DCCC40E-6242-7CAD-E9C2-DFDB1DF4153F}"/>
                  </a:ext>
                </a:extLst>
              </p14:cNvPr>
              <p14:cNvContentPartPr/>
              <p14:nvPr/>
            </p14:nvContentPartPr>
            <p14:xfrm>
              <a:off x="397636" y="216982"/>
              <a:ext cx="253440" cy="164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DCCC40E-6242-7CAD-E9C2-DFDB1DF4153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88636" y="208342"/>
                <a:ext cx="2710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F878F8B-C628-AC19-B493-A00483DB3626}"/>
                  </a:ext>
                </a:extLst>
              </p14:cNvPr>
              <p14:cNvContentPartPr/>
              <p14:nvPr/>
            </p14:nvContentPartPr>
            <p14:xfrm>
              <a:off x="813076" y="286462"/>
              <a:ext cx="189360" cy="22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F878F8B-C628-AC19-B493-A00483DB362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04076" y="277462"/>
                <a:ext cx="2070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3EB9EBF-2DE9-A648-AC61-561265F5D75D}"/>
                  </a:ext>
                </a:extLst>
              </p14:cNvPr>
              <p14:cNvContentPartPr/>
              <p14:nvPr/>
            </p14:nvContentPartPr>
            <p14:xfrm>
              <a:off x="846556" y="357742"/>
              <a:ext cx="157320" cy="432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3EB9EBF-2DE9-A648-AC61-561265F5D75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37556" y="348742"/>
                <a:ext cx="1749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5EE724F-027B-646A-3A98-7C77B658529A}"/>
                  </a:ext>
                </a:extLst>
              </p14:cNvPr>
              <p14:cNvContentPartPr/>
              <p14:nvPr/>
            </p14:nvContentPartPr>
            <p14:xfrm>
              <a:off x="1195036" y="236422"/>
              <a:ext cx="191520" cy="896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5EE724F-027B-646A-3A98-7C77B658529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86036" y="227782"/>
                <a:ext cx="2091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DD8DF47-9705-96C8-73EB-92A4C5C2C3B1}"/>
                  </a:ext>
                </a:extLst>
              </p14:cNvPr>
              <p14:cNvContentPartPr/>
              <p14:nvPr/>
            </p14:nvContentPartPr>
            <p14:xfrm>
              <a:off x="1465036" y="243622"/>
              <a:ext cx="218160" cy="648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DD8DF47-9705-96C8-73EB-92A4C5C2C3B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56396" y="234622"/>
                <a:ext cx="2358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0974939-6E6C-9345-EF7B-D3DBEE89D604}"/>
                  </a:ext>
                </a:extLst>
              </p14:cNvPr>
              <p14:cNvContentPartPr/>
              <p14:nvPr/>
            </p14:nvContentPartPr>
            <p14:xfrm>
              <a:off x="1659076" y="177382"/>
              <a:ext cx="19800" cy="86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0974939-6E6C-9345-EF7B-D3DBEE89D60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650436" y="168742"/>
                <a:ext cx="374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CAF8872-7F06-5340-2CB7-5C453A59608E}"/>
                  </a:ext>
                </a:extLst>
              </p14:cNvPr>
              <p14:cNvContentPartPr/>
              <p14:nvPr/>
            </p14:nvContentPartPr>
            <p14:xfrm>
              <a:off x="1800916" y="151102"/>
              <a:ext cx="98640" cy="2091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CAF8872-7F06-5340-2CB7-5C453A59608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792276" y="142462"/>
                <a:ext cx="1162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5D197F7-36D5-446B-16DB-21F957BEDB6C}"/>
                  </a:ext>
                </a:extLst>
              </p14:cNvPr>
              <p14:cNvContentPartPr/>
              <p14:nvPr/>
            </p14:nvContentPartPr>
            <p14:xfrm>
              <a:off x="2058316" y="204022"/>
              <a:ext cx="107280" cy="943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5D197F7-36D5-446B-16DB-21F957BEDB6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49676" y="195022"/>
                <a:ext cx="1249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2EA98B8-BAB0-8E7B-75E6-E11B0A08A841}"/>
                  </a:ext>
                </a:extLst>
              </p14:cNvPr>
              <p14:cNvContentPartPr/>
              <p14:nvPr/>
            </p14:nvContentPartPr>
            <p14:xfrm>
              <a:off x="2267836" y="273862"/>
              <a:ext cx="74880" cy="126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2EA98B8-BAB0-8E7B-75E6-E11B0A08A84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259196" y="265222"/>
                <a:ext cx="925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93899C4-6935-BFFC-C1A7-3BF4770F33C6}"/>
                  </a:ext>
                </a:extLst>
              </p14:cNvPr>
              <p14:cNvContentPartPr/>
              <p14:nvPr/>
            </p14:nvContentPartPr>
            <p14:xfrm>
              <a:off x="2302036" y="292222"/>
              <a:ext cx="203040" cy="694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93899C4-6935-BFFC-C1A7-3BF4770F33C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293396" y="283222"/>
                <a:ext cx="2206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3D79B38-FBC5-4D47-C0EE-8463AF1E2162}"/>
                  </a:ext>
                </a:extLst>
              </p14:cNvPr>
              <p14:cNvContentPartPr/>
              <p14:nvPr/>
            </p14:nvContentPartPr>
            <p14:xfrm>
              <a:off x="2643316" y="213022"/>
              <a:ext cx="160200" cy="918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3D79B38-FBC5-4D47-C0EE-8463AF1E216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634676" y="204382"/>
                <a:ext cx="1778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C30F5B63-40CD-A314-F926-C6E8645ABBF5}"/>
                  </a:ext>
                </a:extLst>
              </p14:cNvPr>
              <p14:cNvContentPartPr/>
              <p14:nvPr/>
            </p14:nvContentPartPr>
            <p14:xfrm>
              <a:off x="2896396" y="279262"/>
              <a:ext cx="22680" cy="673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C30F5B63-40CD-A314-F926-C6E8645ABBF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887756" y="270262"/>
                <a:ext cx="403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DD05BE0-33A1-09D7-DFC2-6838A0E59135}"/>
                  </a:ext>
                </a:extLst>
              </p14:cNvPr>
              <p14:cNvContentPartPr/>
              <p14:nvPr/>
            </p14:nvContentPartPr>
            <p14:xfrm>
              <a:off x="2882716" y="237502"/>
              <a:ext cx="135720" cy="1663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DD05BE0-33A1-09D7-DFC2-6838A0E591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73716" y="228502"/>
                <a:ext cx="1533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BC1D321-70AF-890B-C4FC-E2E4170F5687}"/>
                  </a:ext>
                </a:extLst>
              </p14:cNvPr>
              <p14:cNvContentPartPr/>
              <p14:nvPr/>
            </p14:nvContentPartPr>
            <p14:xfrm>
              <a:off x="3101956" y="103582"/>
              <a:ext cx="57600" cy="3312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BC1D321-70AF-890B-C4FC-E2E4170F568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92956" y="94942"/>
                <a:ext cx="752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B4FE1064-34D8-932C-F3BD-B232250E3D71}"/>
                  </a:ext>
                </a:extLst>
              </p14:cNvPr>
              <p14:cNvContentPartPr/>
              <p14:nvPr/>
            </p14:nvContentPartPr>
            <p14:xfrm>
              <a:off x="716956" y="1584622"/>
              <a:ext cx="11160" cy="100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B4FE1064-34D8-932C-F3BD-B232250E3D7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8316" y="1575622"/>
                <a:ext cx="288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519B06A6-3772-9061-EFC6-5F6A18E410E2}"/>
                  </a:ext>
                </a:extLst>
              </p14:cNvPr>
              <p14:cNvContentPartPr/>
              <p14:nvPr/>
            </p14:nvContentPartPr>
            <p14:xfrm>
              <a:off x="7263196" y="389422"/>
              <a:ext cx="338040" cy="1238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519B06A6-3772-9061-EFC6-5F6A18E410E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254196" y="380422"/>
                <a:ext cx="3556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FBC00FFC-E598-936A-00C3-B5BDA6195E51}"/>
                  </a:ext>
                </a:extLst>
              </p14:cNvPr>
              <p14:cNvContentPartPr/>
              <p14:nvPr/>
            </p14:nvContentPartPr>
            <p14:xfrm>
              <a:off x="3717556" y="167662"/>
              <a:ext cx="16200" cy="1458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FBC00FFC-E598-936A-00C3-B5BDA6195E5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08556" y="159022"/>
                <a:ext cx="338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0EA66993-C3C3-89DF-C39E-06B1263624EA}"/>
                  </a:ext>
                </a:extLst>
              </p14:cNvPr>
              <p14:cNvContentPartPr/>
              <p14:nvPr/>
            </p14:nvContentPartPr>
            <p14:xfrm>
              <a:off x="3627196" y="101782"/>
              <a:ext cx="203040" cy="2160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0EA66993-C3C3-89DF-C39E-06B1263624E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618196" y="92782"/>
                <a:ext cx="2206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8DF5B101-D267-C9F7-A92F-97DB0D4DB93B}"/>
                  </a:ext>
                </a:extLst>
              </p14:cNvPr>
              <p14:cNvContentPartPr/>
              <p14:nvPr/>
            </p14:nvContentPartPr>
            <p14:xfrm>
              <a:off x="3917716" y="221662"/>
              <a:ext cx="261360" cy="576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8DF5B101-D267-C9F7-A92F-97DB0D4DB93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908716" y="213022"/>
                <a:ext cx="279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383472B-A55C-2FE1-3F74-33C26C7E1D05}"/>
                  </a:ext>
                </a:extLst>
              </p14:cNvPr>
              <p14:cNvContentPartPr/>
              <p14:nvPr/>
            </p14:nvContentPartPr>
            <p14:xfrm>
              <a:off x="4400836" y="150742"/>
              <a:ext cx="123480" cy="1364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383472B-A55C-2FE1-3F74-33C26C7E1D0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392196" y="141742"/>
                <a:ext cx="141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D4149BBF-8FAD-83B8-4D83-58FF1D68F407}"/>
                  </a:ext>
                </a:extLst>
              </p14:cNvPr>
              <p14:cNvContentPartPr/>
              <p14:nvPr/>
            </p14:nvContentPartPr>
            <p14:xfrm>
              <a:off x="4562836" y="187102"/>
              <a:ext cx="99360" cy="15084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D4149BBF-8FAD-83B8-4D83-58FF1D68F40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554196" y="178462"/>
                <a:ext cx="117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B101D159-529F-0345-223C-17BB03489D13}"/>
                  </a:ext>
                </a:extLst>
              </p14:cNvPr>
              <p14:cNvContentPartPr/>
              <p14:nvPr/>
            </p14:nvContentPartPr>
            <p14:xfrm>
              <a:off x="4739956" y="124462"/>
              <a:ext cx="385200" cy="1468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B101D159-529F-0345-223C-17BB03489D1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731316" y="115462"/>
                <a:ext cx="4028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91C3851D-59B7-2758-8273-2373FED60264}"/>
                  </a:ext>
                </a:extLst>
              </p14:cNvPr>
              <p14:cNvContentPartPr/>
              <p14:nvPr/>
            </p14:nvContentPartPr>
            <p14:xfrm>
              <a:off x="5050636" y="90982"/>
              <a:ext cx="8640" cy="86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91C3851D-59B7-2758-8273-2373FED6026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041996" y="81982"/>
                <a:ext cx="26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201B1B9B-A89D-BBBD-AB30-EDCA91793E9D}"/>
                  </a:ext>
                </a:extLst>
              </p14:cNvPr>
              <p14:cNvContentPartPr/>
              <p14:nvPr/>
            </p14:nvContentPartPr>
            <p14:xfrm>
              <a:off x="5180956" y="196822"/>
              <a:ext cx="418680" cy="612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201B1B9B-A89D-BBBD-AB30-EDCA91793E9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72316" y="187822"/>
                <a:ext cx="4363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6525DF3B-4929-AFD8-B3AF-091F89398E64}"/>
                  </a:ext>
                </a:extLst>
              </p14:cNvPr>
              <p14:cNvContentPartPr/>
              <p14:nvPr/>
            </p14:nvContentPartPr>
            <p14:xfrm>
              <a:off x="5857036" y="85942"/>
              <a:ext cx="228240" cy="1710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6525DF3B-4929-AFD8-B3AF-091F89398E6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848396" y="76942"/>
                <a:ext cx="2458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605C949-1D61-B787-A9ED-9BF76ED0A97D}"/>
                  </a:ext>
                </a:extLst>
              </p14:cNvPr>
              <p14:cNvContentPartPr/>
              <p14:nvPr/>
            </p14:nvContentPartPr>
            <p14:xfrm>
              <a:off x="6047836" y="170542"/>
              <a:ext cx="120600" cy="781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605C949-1D61-B787-A9ED-9BF76ED0A97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039196" y="161542"/>
                <a:ext cx="1382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9D87F7A-987C-5E6E-E108-9C6EB1986844}"/>
                  </a:ext>
                </a:extLst>
              </p14:cNvPr>
              <p14:cNvContentPartPr/>
              <p14:nvPr/>
            </p14:nvContentPartPr>
            <p14:xfrm>
              <a:off x="6096796" y="97102"/>
              <a:ext cx="31680" cy="255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9D87F7A-987C-5E6E-E108-9C6EB198684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87796" y="88102"/>
                <a:ext cx="49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9F5098F-1BB2-E391-E20F-F78EAC9DE35A}"/>
                  </a:ext>
                </a:extLst>
              </p14:cNvPr>
              <p14:cNvContentPartPr/>
              <p14:nvPr/>
            </p14:nvContentPartPr>
            <p14:xfrm>
              <a:off x="6178516" y="78022"/>
              <a:ext cx="189360" cy="3243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9F5098F-1BB2-E391-E20F-F78EAC9DE35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69876" y="69382"/>
                <a:ext cx="2070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993DC088-BB41-B062-7017-6A9F0C858401}"/>
                  </a:ext>
                </a:extLst>
              </p14:cNvPr>
              <p14:cNvContentPartPr/>
              <p14:nvPr/>
            </p14:nvContentPartPr>
            <p14:xfrm>
              <a:off x="3721516" y="529462"/>
              <a:ext cx="230040" cy="968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993DC088-BB41-B062-7017-6A9F0C85840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712516" y="520462"/>
                <a:ext cx="2476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AAB78FB-C5F7-9800-CDCB-9F9740CF8BCE}"/>
                  </a:ext>
                </a:extLst>
              </p14:cNvPr>
              <p14:cNvContentPartPr/>
              <p14:nvPr/>
            </p14:nvContentPartPr>
            <p14:xfrm>
              <a:off x="3984316" y="526222"/>
              <a:ext cx="254520" cy="4932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AAB78FB-C5F7-9800-CDCB-9F9740CF8BC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75316" y="517582"/>
                <a:ext cx="272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E4434EC-B1B0-C39D-7A24-858CB8ED8231}"/>
                  </a:ext>
                </a:extLst>
              </p14:cNvPr>
              <p14:cNvContentPartPr/>
              <p14:nvPr/>
            </p14:nvContentPartPr>
            <p14:xfrm>
              <a:off x="4466356" y="501382"/>
              <a:ext cx="353520" cy="24084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E4434EC-B1B0-C39D-7A24-858CB8ED823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57716" y="492382"/>
                <a:ext cx="3711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BA3B8BE-F3FD-0E2D-4826-A8E62953BAAB}"/>
                  </a:ext>
                </a:extLst>
              </p14:cNvPr>
              <p14:cNvContentPartPr/>
              <p14:nvPr/>
            </p14:nvContentPartPr>
            <p14:xfrm>
              <a:off x="4855156" y="506782"/>
              <a:ext cx="127800" cy="630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BA3B8BE-F3FD-0E2D-4826-A8E62953BAA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846516" y="497782"/>
                <a:ext cx="1454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05537675-E904-EEB6-92F1-E8F1CADCDFE1}"/>
                  </a:ext>
                </a:extLst>
              </p14:cNvPr>
              <p14:cNvContentPartPr/>
              <p14:nvPr/>
            </p14:nvContentPartPr>
            <p14:xfrm>
              <a:off x="4999156" y="441622"/>
              <a:ext cx="143640" cy="1418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05537675-E904-EEB6-92F1-E8F1CADCDFE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990516" y="432982"/>
                <a:ext cx="161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7FA02C9-90BB-303A-5F33-CEAD28BCFD0A}"/>
                  </a:ext>
                </a:extLst>
              </p14:cNvPr>
              <p14:cNvContentPartPr/>
              <p14:nvPr/>
            </p14:nvContentPartPr>
            <p14:xfrm>
              <a:off x="5173756" y="492382"/>
              <a:ext cx="124560" cy="601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7FA02C9-90BB-303A-5F33-CEAD28BCFD0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164756" y="483382"/>
                <a:ext cx="1422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9D72A533-DF73-D4B2-B20B-044E64EF5AE4}"/>
                  </a:ext>
                </a:extLst>
              </p14:cNvPr>
              <p14:cNvContentPartPr/>
              <p14:nvPr/>
            </p14:nvContentPartPr>
            <p14:xfrm>
              <a:off x="5476876" y="496702"/>
              <a:ext cx="366480" cy="680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9D72A533-DF73-D4B2-B20B-044E64EF5AE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468236" y="488062"/>
                <a:ext cx="3841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7A56957C-D1A0-C500-0F00-D7C6757E29F6}"/>
                  </a:ext>
                </a:extLst>
              </p14:cNvPr>
              <p14:cNvContentPartPr/>
              <p14:nvPr/>
            </p14:nvContentPartPr>
            <p14:xfrm>
              <a:off x="5779276" y="423622"/>
              <a:ext cx="6480" cy="18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7A56957C-D1A0-C500-0F00-D7C6757E29F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770636" y="414982"/>
                <a:ext cx="241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0779DCCC-67B8-6B7B-3BC7-19915DE89FBA}"/>
                  </a:ext>
                </a:extLst>
              </p14:cNvPr>
              <p14:cNvContentPartPr/>
              <p14:nvPr/>
            </p14:nvContentPartPr>
            <p14:xfrm>
              <a:off x="6176356" y="419662"/>
              <a:ext cx="122760" cy="13968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0779DCCC-67B8-6B7B-3BC7-19915DE89FB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167356" y="410662"/>
                <a:ext cx="140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807682D5-6A03-C10D-DC9D-865BF848D13D}"/>
                  </a:ext>
                </a:extLst>
              </p14:cNvPr>
              <p14:cNvContentPartPr/>
              <p14:nvPr/>
            </p14:nvContentPartPr>
            <p14:xfrm>
              <a:off x="6244756" y="500302"/>
              <a:ext cx="330480" cy="554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807682D5-6A03-C10D-DC9D-865BF848D13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236116" y="491662"/>
                <a:ext cx="3481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AA882F52-9299-E632-653A-CD69FC2E12D5}"/>
                  </a:ext>
                </a:extLst>
              </p14:cNvPr>
              <p14:cNvContentPartPr/>
              <p14:nvPr/>
            </p14:nvContentPartPr>
            <p14:xfrm>
              <a:off x="6572356" y="432982"/>
              <a:ext cx="15480" cy="298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AA882F52-9299-E632-653A-CD69FC2E12D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563716" y="423982"/>
                <a:ext cx="331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975F86DD-D8A7-DB25-1E47-BBA5619895C8}"/>
                  </a:ext>
                </a:extLst>
              </p14:cNvPr>
              <p14:cNvContentPartPr/>
              <p14:nvPr/>
            </p14:nvContentPartPr>
            <p14:xfrm>
              <a:off x="6666676" y="355942"/>
              <a:ext cx="160920" cy="1872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975F86DD-D8A7-DB25-1E47-BBA5619895C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657676" y="347302"/>
                <a:ext cx="1785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1C6CB5D1-40F9-9876-A853-F087405E4C17}"/>
                  </a:ext>
                </a:extLst>
              </p14:cNvPr>
              <p14:cNvContentPartPr/>
              <p14:nvPr/>
            </p14:nvContentPartPr>
            <p14:xfrm>
              <a:off x="6002116" y="622342"/>
              <a:ext cx="165960" cy="853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1C6CB5D1-40F9-9876-A853-F087405E4C1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93476" y="613342"/>
                <a:ext cx="1836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D26112D-B0B2-3635-BA54-A0864E6B6ADB}"/>
                  </a:ext>
                </a:extLst>
              </p14:cNvPr>
              <p14:cNvContentPartPr/>
              <p14:nvPr/>
            </p14:nvContentPartPr>
            <p14:xfrm>
              <a:off x="6910756" y="274582"/>
              <a:ext cx="111240" cy="8244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D26112D-B0B2-3635-BA54-A0864E6B6AD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902116" y="265942"/>
                <a:ext cx="1288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2FB25F9F-AFB4-2487-1DBA-F5042218E263}"/>
                  </a:ext>
                </a:extLst>
              </p14:cNvPr>
              <p14:cNvContentPartPr/>
              <p14:nvPr/>
            </p14:nvContentPartPr>
            <p14:xfrm>
              <a:off x="3842476" y="889462"/>
              <a:ext cx="14760" cy="1314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2FB25F9F-AFB4-2487-1DBA-F5042218E26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833476" y="880822"/>
                <a:ext cx="324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5E4BC1A6-6FB2-7F5C-A775-843F3F017130}"/>
                  </a:ext>
                </a:extLst>
              </p14:cNvPr>
              <p14:cNvContentPartPr/>
              <p14:nvPr/>
            </p14:nvContentPartPr>
            <p14:xfrm>
              <a:off x="3758596" y="816742"/>
              <a:ext cx="196920" cy="1983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5E4BC1A6-6FB2-7F5C-A775-843F3F01713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749956" y="808102"/>
                <a:ext cx="214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F34F81D-EC4C-79F6-DEC3-C21EA1487FFE}"/>
                  </a:ext>
                </a:extLst>
              </p14:cNvPr>
              <p14:cNvContentPartPr/>
              <p14:nvPr/>
            </p14:nvContentPartPr>
            <p14:xfrm>
              <a:off x="3950116" y="953542"/>
              <a:ext cx="155880" cy="414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F34F81D-EC4C-79F6-DEC3-C21EA1487FF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941116" y="944902"/>
                <a:ext cx="1735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64D9D6C-0FBF-D36C-4D77-20D38E26DD94}"/>
                  </a:ext>
                </a:extLst>
              </p14:cNvPr>
              <p14:cNvContentPartPr/>
              <p14:nvPr/>
            </p14:nvContentPartPr>
            <p14:xfrm>
              <a:off x="4139476" y="858862"/>
              <a:ext cx="248760" cy="1224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64D9D6C-0FBF-D36C-4D77-20D38E26DD9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130476" y="849862"/>
                <a:ext cx="2664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ADEB6FD4-A29B-97C9-B8DD-35E38A2EA92F}"/>
                  </a:ext>
                </a:extLst>
              </p14:cNvPr>
              <p14:cNvContentPartPr/>
              <p14:nvPr/>
            </p14:nvContentPartPr>
            <p14:xfrm>
              <a:off x="4429276" y="758062"/>
              <a:ext cx="455400" cy="2718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ADEB6FD4-A29B-97C9-B8DD-35E38A2EA92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420276" y="749062"/>
                <a:ext cx="4730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2DDBD2D-F1C2-0B01-22C7-FA6F45E0D8B0}"/>
                  </a:ext>
                </a:extLst>
              </p14:cNvPr>
              <p14:cNvContentPartPr/>
              <p14:nvPr/>
            </p14:nvContentPartPr>
            <p14:xfrm>
              <a:off x="4926436" y="847342"/>
              <a:ext cx="126720" cy="824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2DDBD2D-F1C2-0B01-22C7-FA6F45E0D8B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917796" y="838342"/>
                <a:ext cx="1443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66863A82-A50B-B6BF-C2FA-CC21A2E48CD9}"/>
                  </a:ext>
                </a:extLst>
              </p14:cNvPr>
              <p14:cNvContentPartPr/>
              <p14:nvPr/>
            </p14:nvContentPartPr>
            <p14:xfrm>
              <a:off x="5047036" y="902422"/>
              <a:ext cx="6480" cy="50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66863A82-A50B-B6BF-C2FA-CC21A2E48CD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038396" y="893782"/>
                <a:ext cx="241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95CD12C2-4646-4482-0A45-D1D401B591C1}"/>
                  </a:ext>
                </a:extLst>
              </p14:cNvPr>
              <p14:cNvContentPartPr/>
              <p14:nvPr/>
            </p14:nvContentPartPr>
            <p14:xfrm>
              <a:off x="4950196" y="837622"/>
              <a:ext cx="119160" cy="1263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95CD12C2-4646-4482-0A45-D1D401B591C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941196" y="828622"/>
                <a:ext cx="136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F3FE3262-01BA-CD0C-35B1-3293285DC29A}"/>
                  </a:ext>
                </a:extLst>
              </p14:cNvPr>
              <p14:cNvContentPartPr/>
              <p14:nvPr/>
            </p14:nvContentPartPr>
            <p14:xfrm>
              <a:off x="4948756" y="896662"/>
              <a:ext cx="132480" cy="1188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F3FE3262-01BA-CD0C-35B1-3293285DC29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939756" y="888022"/>
                <a:ext cx="1501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02F4442-5BFB-4B44-C767-4ACE29CDAC99}"/>
                  </a:ext>
                </a:extLst>
              </p14:cNvPr>
              <p14:cNvContentPartPr/>
              <p14:nvPr/>
            </p14:nvContentPartPr>
            <p14:xfrm>
              <a:off x="4334236" y="755542"/>
              <a:ext cx="7560" cy="64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02F4442-5BFB-4B44-C767-4ACE29CDAC9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325236" y="746542"/>
                <a:ext cx="25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11442D97-08BC-1380-973A-AFFA898DEE1C}"/>
                  </a:ext>
                </a:extLst>
              </p14:cNvPr>
              <p14:cNvContentPartPr/>
              <p14:nvPr/>
            </p14:nvContentPartPr>
            <p14:xfrm>
              <a:off x="5135956" y="742582"/>
              <a:ext cx="172440" cy="1879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11442D97-08BC-1380-973A-AFFA898DEE1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126956" y="733582"/>
                <a:ext cx="1900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AE68F3B-7171-F8DB-8B0B-C347E2DCAEF7}"/>
                  </a:ext>
                </a:extLst>
              </p14:cNvPr>
              <p14:cNvContentPartPr/>
              <p14:nvPr/>
            </p14:nvContentPartPr>
            <p14:xfrm>
              <a:off x="5207956" y="803422"/>
              <a:ext cx="918720" cy="1573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AE68F3B-7171-F8DB-8B0B-C347E2DCAEF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199316" y="794782"/>
                <a:ext cx="9363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B4BEB9EB-77D2-A6D7-5A12-6DF46AD61F59}"/>
                  </a:ext>
                </a:extLst>
              </p14:cNvPr>
              <p14:cNvContentPartPr/>
              <p14:nvPr/>
            </p14:nvContentPartPr>
            <p14:xfrm>
              <a:off x="2044996" y="467902"/>
              <a:ext cx="297360" cy="363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B4BEB9EB-77D2-A6D7-5A12-6DF46AD61F5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036356" y="458902"/>
                <a:ext cx="315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878FE31B-869C-612D-5911-FAB81B0B129E}"/>
                  </a:ext>
                </a:extLst>
              </p14:cNvPr>
              <p14:cNvContentPartPr/>
              <p14:nvPr/>
            </p14:nvContentPartPr>
            <p14:xfrm>
              <a:off x="2660596" y="479782"/>
              <a:ext cx="350640" cy="1980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878FE31B-869C-612D-5911-FAB81B0B129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651956" y="471142"/>
                <a:ext cx="3682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DD9DAAB3-3513-4BAC-CF8B-E7CAE6FA11B3}"/>
                  </a:ext>
                </a:extLst>
              </p14:cNvPr>
              <p14:cNvContentPartPr/>
              <p14:nvPr/>
            </p14:nvContentPartPr>
            <p14:xfrm>
              <a:off x="3735196" y="1317142"/>
              <a:ext cx="235800" cy="266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DD9DAAB3-3513-4BAC-CF8B-E7CAE6FA11B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726196" y="1308502"/>
                <a:ext cx="253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8754D445-B06E-5155-BD68-56056EE3BEBF}"/>
                  </a:ext>
                </a:extLst>
              </p14:cNvPr>
              <p14:cNvContentPartPr/>
              <p14:nvPr/>
            </p14:nvContentPartPr>
            <p14:xfrm>
              <a:off x="3737716" y="1259182"/>
              <a:ext cx="336960" cy="1429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8754D445-B06E-5155-BD68-56056EE3BEB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728716" y="1250542"/>
                <a:ext cx="354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8095C38-FEE5-CD3D-2C4E-33B63F7D03C0}"/>
                  </a:ext>
                </a:extLst>
              </p14:cNvPr>
              <p14:cNvContentPartPr/>
              <p14:nvPr/>
            </p14:nvContentPartPr>
            <p14:xfrm>
              <a:off x="4279156" y="1232182"/>
              <a:ext cx="184320" cy="1616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8095C38-FEE5-CD3D-2C4E-33B63F7D03C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270516" y="1223182"/>
                <a:ext cx="2019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7187042C-CDB9-41D0-8559-9F83B7F78786}"/>
                  </a:ext>
                </a:extLst>
              </p14:cNvPr>
              <p14:cNvContentPartPr/>
              <p14:nvPr/>
            </p14:nvContentPartPr>
            <p14:xfrm>
              <a:off x="4572556" y="1294102"/>
              <a:ext cx="95760" cy="1706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7187042C-CDB9-41D0-8559-9F83B7F7878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563556" y="1285102"/>
                <a:ext cx="1134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E371FB28-E8A7-3A62-E418-80684BF5F761}"/>
                  </a:ext>
                </a:extLst>
              </p14:cNvPr>
              <p14:cNvContentPartPr/>
              <p14:nvPr/>
            </p14:nvContentPartPr>
            <p14:xfrm>
              <a:off x="4591996" y="1318222"/>
              <a:ext cx="132480" cy="1785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E371FB28-E8A7-3A62-E418-80684BF5F76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583356" y="1309582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33916953-7F37-5320-3EA7-46C8866EF079}"/>
                  </a:ext>
                </a:extLst>
              </p14:cNvPr>
              <p14:cNvContentPartPr/>
              <p14:nvPr/>
            </p14:nvContentPartPr>
            <p14:xfrm>
              <a:off x="4835716" y="1316782"/>
              <a:ext cx="240840" cy="612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33916953-7F37-5320-3EA7-46C8866EF07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826716" y="1308142"/>
                <a:ext cx="2584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584C46C9-6D67-EB5F-8E08-40C4EB7A11E6}"/>
                  </a:ext>
                </a:extLst>
              </p14:cNvPr>
              <p14:cNvContentPartPr/>
              <p14:nvPr/>
            </p14:nvContentPartPr>
            <p14:xfrm>
              <a:off x="5286436" y="1213822"/>
              <a:ext cx="192600" cy="1454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584C46C9-6D67-EB5F-8E08-40C4EB7A11E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277436" y="1204822"/>
                <a:ext cx="2102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E801B8FE-7429-B7BF-46E1-7872649033F2}"/>
                  </a:ext>
                </a:extLst>
              </p14:cNvPr>
              <p14:cNvContentPartPr/>
              <p14:nvPr/>
            </p14:nvContentPartPr>
            <p14:xfrm>
              <a:off x="5618716" y="1282582"/>
              <a:ext cx="6120" cy="1454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E801B8FE-7429-B7BF-46E1-7872649033F2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610076" y="1273942"/>
                <a:ext cx="23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E3098750-27EC-0D0B-40F6-6C3134CA8509}"/>
                  </a:ext>
                </a:extLst>
              </p14:cNvPr>
              <p14:cNvContentPartPr/>
              <p14:nvPr/>
            </p14:nvContentPartPr>
            <p14:xfrm>
              <a:off x="5542396" y="1258102"/>
              <a:ext cx="201240" cy="20304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E3098750-27EC-0D0B-40F6-6C3134CA850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533756" y="1249462"/>
                <a:ext cx="2188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F870846-E78B-0F10-8134-F821BED3F046}"/>
                  </a:ext>
                </a:extLst>
              </p14:cNvPr>
              <p14:cNvContentPartPr/>
              <p14:nvPr/>
            </p14:nvContentPartPr>
            <p14:xfrm>
              <a:off x="350116" y="1863622"/>
              <a:ext cx="32040" cy="1868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F870846-E78B-0F10-8134-F821BED3F04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1476" y="1854982"/>
                <a:ext cx="496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EFE323E2-4E78-BC0D-E3D1-79443CCDF060}"/>
                  </a:ext>
                </a:extLst>
              </p14:cNvPr>
              <p14:cNvContentPartPr/>
              <p14:nvPr/>
            </p14:nvContentPartPr>
            <p14:xfrm>
              <a:off x="281716" y="1932382"/>
              <a:ext cx="141840" cy="147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EFE323E2-4E78-BC0D-E3D1-79443CCDF06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72716" y="1923382"/>
                <a:ext cx="1594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8E88BC02-0942-6293-A9F8-44540D90A6EA}"/>
                  </a:ext>
                </a:extLst>
              </p14:cNvPr>
              <p14:cNvContentPartPr/>
              <p14:nvPr/>
            </p14:nvContentPartPr>
            <p14:xfrm>
              <a:off x="685996" y="1898182"/>
              <a:ext cx="100080" cy="2419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8E88BC02-0942-6293-A9F8-44540D90A6E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77356" y="1889542"/>
                <a:ext cx="1177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E616E251-5CC8-8E5C-F8CE-169AEBDB9C8C}"/>
                  </a:ext>
                </a:extLst>
              </p14:cNvPr>
              <p14:cNvContentPartPr/>
              <p14:nvPr/>
            </p14:nvContentPartPr>
            <p14:xfrm>
              <a:off x="820276" y="1890982"/>
              <a:ext cx="311760" cy="1335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E616E251-5CC8-8E5C-F8CE-169AEBDB9C8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11276" y="1882342"/>
                <a:ext cx="3294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AF0C8A9C-D99C-C3F0-932B-B396B2DF08CA}"/>
                  </a:ext>
                </a:extLst>
              </p14:cNvPr>
              <p14:cNvContentPartPr/>
              <p14:nvPr/>
            </p14:nvContentPartPr>
            <p14:xfrm>
              <a:off x="1157956" y="1766062"/>
              <a:ext cx="85680" cy="2016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AF0C8A9C-D99C-C3F0-932B-B396B2DF08C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48956" y="1757422"/>
                <a:ext cx="1033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C5A14B9-1A2B-C958-D30B-E8B23074A0EE}"/>
                  </a:ext>
                </a:extLst>
              </p14:cNvPr>
              <p14:cNvContentPartPr/>
              <p14:nvPr/>
            </p14:nvContentPartPr>
            <p14:xfrm>
              <a:off x="1294396" y="1875142"/>
              <a:ext cx="67320" cy="6696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C5A14B9-1A2B-C958-D30B-E8B23074A0E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285396" y="1866502"/>
                <a:ext cx="849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54DD861E-265B-5932-1134-1CD3C4BB1DAD}"/>
                  </a:ext>
                </a:extLst>
              </p14:cNvPr>
              <p14:cNvContentPartPr/>
              <p14:nvPr/>
            </p14:nvContentPartPr>
            <p14:xfrm>
              <a:off x="1655116" y="1847422"/>
              <a:ext cx="171720" cy="957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54DD861E-265B-5932-1134-1CD3C4BB1DA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646116" y="1838422"/>
                <a:ext cx="1893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17EEE03B-CC3B-8D2A-7E15-481ECE98EB5F}"/>
                  </a:ext>
                </a:extLst>
              </p14:cNvPr>
              <p14:cNvContentPartPr/>
              <p14:nvPr/>
            </p14:nvContentPartPr>
            <p14:xfrm>
              <a:off x="1869676" y="1700542"/>
              <a:ext cx="284760" cy="3099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17EEE03B-CC3B-8D2A-7E15-481ECE98EB5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860676" y="1691902"/>
                <a:ext cx="30240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359E25A5-6877-8DB8-27DD-FB3560DECE81}"/>
                  </a:ext>
                </a:extLst>
              </p14:cNvPr>
              <p14:cNvContentPartPr/>
              <p14:nvPr/>
            </p14:nvContentPartPr>
            <p14:xfrm>
              <a:off x="2164876" y="1737982"/>
              <a:ext cx="196560" cy="1717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359E25A5-6877-8DB8-27DD-FB3560DECE8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155876" y="1728982"/>
                <a:ext cx="2142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C70A1656-3F8A-8C87-E4A1-D49521EAE621}"/>
                  </a:ext>
                </a:extLst>
              </p14:cNvPr>
              <p14:cNvContentPartPr/>
              <p14:nvPr/>
            </p14:nvContentPartPr>
            <p14:xfrm>
              <a:off x="2236156" y="1819342"/>
              <a:ext cx="209880" cy="8136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C70A1656-3F8A-8C87-E4A1-D49521EAE62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227156" y="1810342"/>
                <a:ext cx="2275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26BB6255-7D0E-BC85-0922-50AD2589D30C}"/>
                  </a:ext>
                </a:extLst>
              </p14:cNvPr>
              <p14:cNvContentPartPr/>
              <p14:nvPr/>
            </p14:nvContentPartPr>
            <p14:xfrm>
              <a:off x="2466556" y="1838422"/>
              <a:ext cx="29520" cy="46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26BB6255-7D0E-BC85-0922-50AD2589D30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457916" y="1829782"/>
                <a:ext cx="471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3F252C01-AF00-1FE4-CA59-E974E4C0D566}"/>
                  </a:ext>
                </a:extLst>
              </p14:cNvPr>
              <p14:cNvContentPartPr/>
              <p14:nvPr/>
            </p14:nvContentPartPr>
            <p14:xfrm>
              <a:off x="2443516" y="1831222"/>
              <a:ext cx="29160" cy="820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3F252C01-AF00-1FE4-CA59-E974E4C0D56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434876" y="1822222"/>
                <a:ext cx="46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0001883-16A7-8B00-0184-A71B2F9CEA98}"/>
                  </a:ext>
                </a:extLst>
              </p14:cNvPr>
              <p14:cNvContentPartPr/>
              <p14:nvPr/>
            </p14:nvContentPartPr>
            <p14:xfrm>
              <a:off x="2508676" y="1838782"/>
              <a:ext cx="273240" cy="4608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0001883-16A7-8B00-0184-A71B2F9CEA9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499676" y="1830142"/>
                <a:ext cx="2908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DE6B7AA0-D2F4-6C1E-EF7E-D69DFB2B5F1F}"/>
                  </a:ext>
                </a:extLst>
              </p14:cNvPr>
              <p14:cNvContentPartPr/>
              <p14:nvPr/>
            </p14:nvContentPartPr>
            <p14:xfrm>
              <a:off x="2813596" y="1777582"/>
              <a:ext cx="127080" cy="12312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DE6B7AA0-D2F4-6C1E-EF7E-D69DFB2B5F1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804596" y="1768582"/>
                <a:ext cx="1447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6F2345A1-78D8-3DD6-0BE1-5BCD5EFD618C}"/>
                  </a:ext>
                </a:extLst>
              </p14:cNvPr>
              <p14:cNvContentPartPr/>
              <p14:nvPr/>
            </p14:nvContentPartPr>
            <p14:xfrm>
              <a:off x="2710276" y="1658422"/>
              <a:ext cx="28800" cy="648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6F2345A1-78D8-3DD6-0BE1-5BCD5EFD618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701636" y="1649422"/>
                <a:ext cx="464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9ADB1CF7-A656-9246-E5C5-B823C5D08442}"/>
                  </a:ext>
                </a:extLst>
              </p14:cNvPr>
              <p14:cNvContentPartPr/>
              <p14:nvPr/>
            </p14:nvContentPartPr>
            <p14:xfrm>
              <a:off x="3218236" y="1591102"/>
              <a:ext cx="446760" cy="4086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9ADB1CF7-A656-9246-E5C5-B823C5D08442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209236" y="1582462"/>
                <a:ext cx="4644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35019FC2-00EC-E77E-AE78-B15BA38124CB}"/>
                  </a:ext>
                </a:extLst>
              </p14:cNvPr>
              <p14:cNvContentPartPr/>
              <p14:nvPr/>
            </p14:nvContentPartPr>
            <p14:xfrm>
              <a:off x="3586516" y="1663822"/>
              <a:ext cx="349920" cy="20664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35019FC2-00EC-E77E-AE78-B15BA38124C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577516" y="1654822"/>
                <a:ext cx="3675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8D452E0C-8C86-6ACE-18FF-81684A3CE07F}"/>
                  </a:ext>
                </a:extLst>
              </p14:cNvPr>
              <p14:cNvContentPartPr/>
              <p14:nvPr/>
            </p14:nvContentPartPr>
            <p14:xfrm>
              <a:off x="3456556" y="1502902"/>
              <a:ext cx="12240" cy="1620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8D452E0C-8C86-6ACE-18FF-81684A3CE07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447556" y="1494262"/>
                <a:ext cx="298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D4CA205A-E3A6-8C91-F4EF-C52640C5AD12}"/>
                  </a:ext>
                </a:extLst>
              </p14:cNvPr>
              <p14:cNvContentPartPr/>
              <p14:nvPr/>
            </p14:nvContentPartPr>
            <p14:xfrm>
              <a:off x="2092516" y="2396062"/>
              <a:ext cx="223920" cy="900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D4CA205A-E3A6-8C91-F4EF-C52640C5AD1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083876" y="2387422"/>
                <a:ext cx="2415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2C42D6AD-BB0B-6EEF-D717-32A27F888570}"/>
                  </a:ext>
                </a:extLst>
              </p14:cNvPr>
              <p14:cNvContentPartPr/>
              <p14:nvPr/>
            </p14:nvContentPartPr>
            <p14:xfrm>
              <a:off x="2109796" y="2470942"/>
              <a:ext cx="195480" cy="205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2C42D6AD-BB0B-6EEF-D717-32A27F888570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100796" y="2462302"/>
                <a:ext cx="213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DE4E7B68-C61D-5FB7-A0A6-85474ED3146E}"/>
                  </a:ext>
                </a:extLst>
              </p14:cNvPr>
              <p14:cNvContentPartPr/>
              <p14:nvPr/>
            </p14:nvContentPartPr>
            <p14:xfrm>
              <a:off x="2638996" y="2340622"/>
              <a:ext cx="83160" cy="14400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DE4E7B68-C61D-5FB7-A0A6-85474ED3146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630356" y="2331622"/>
                <a:ext cx="1008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C615FFBF-0AD7-1767-FEE2-7487CECC4715}"/>
                  </a:ext>
                </a:extLst>
              </p14:cNvPr>
              <p14:cNvContentPartPr/>
              <p14:nvPr/>
            </p14:nvContentPartPr>
            <p14:xfrm>
              <a:off x="2807476" y="2322262"/>
              <a:ext cx="80640" cy="1382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C615FFBF-0AD7-1767-FEE2-7487CECC471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798836" y="2313262"/>
                <a:ext cx="98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065076CD-709D-DCA8-717A-B9F0527A5666}"/>
                  </a:ext>
                </a:extLst>
              </p14:cNvPr>
              <p14:cNvContentPartPr/>
              <p14:nvPr/>
            </p14:nvContentPartPr>
            <p14:xfrm>
              <a:off x="3003316" y="2394262"/>
              <a:ext cx="85320" cy="1440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065076CD-709D-DCA8-717A-B9F0527A566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994676" y="2385262"/>
                <a:ext cx="1029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FA2228EC-2869-B9A5-9956-43CAB8853635}"/>
                  </a:ext>
                </a:extLst>
              </p14:cNvPr>
              <p14:cNvContentPartPr/>
              <p14:nvPr/>
            </p14:nvContentPartPr>
            <p14:xfrm>
              <a:off x="3225076" y="2336302"/>
              <a:ext cx="125280" cy="1026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FA2228EC-2869-B9A5-9956-43CAB885363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216436" y="2327662"/>
                <a:ext cx="1429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24AD5D09-FFAA-F053-3DCB-01015E354B51}"/>
                  </a:ext>
                </a:extLst>
              </p14:cNvPr>
              <p14:cNvContentPartPr/>
              <p14:nvPr/>
            </p14:nvContentPartPr>
            <p14:xfrm>
              <a:off x="3338116" y="2271142"/>
              <a:ext cx="115560" cy="23616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24AD5D09-FFAA-F053-3DCB-01015E354B5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329476" y="2262502"/>
                <a:ext cx="1332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A6E03365-215F-D13B-1FC4-4B389078C5C1}"/>
                  </a:ext>
                </a:extLst>
              </p14:cNvPr>
              <p14:cNvContentPartPr/>
              <p14:nvPr/>
            </p14:nvContentPartPr>
            <p14:xfrm>
              <a:off x="2513716" y="2247742"/>
              <a:ext cx="96840" cy="3276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A6E03365-215F-D13B-1FC4-4B389078C5C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504716" y="2238742"/>
                <a:ext cx="1144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925B1DB2-AB76-E19A-4C86-DD43DA37ECCA}"/>
                  </a:ext>
                </a:extLst>
              </p14:cNvPr>
              <p14:cNvContentPartPr/>
              <p14:nvPr/>
            </p14:nvContentPartPr>
            <p14:xfrm>
              <a:off x="763036" y="2396062"/>
              <a:ext cx="120600" cy="1663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925B1DB2-AB76-E19A-4C86-DD43DA37ECC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54036" y="2387422"/>
                <a:ext cx="1382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55FFA7EE-B846-E3B6-1546-C13B17D3D3A7}"/>
                  </a:ext>
                </a:extLst>
              </p14:cNvPr>
              <p14:cNvContentPartPr/>
              <p14:nvPr/>
            </p14:nvContentPartPr>
            <p14:xfrm>
              <a:off x="759796" y="2437822"/>
              <a:ext cx="139320" cy="766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55FFA7EE-B846-E3B6-1546-C13B17D3D3A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51156" y="2429182"/>
                <a:ext cx="1569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25503454-89AF-F6C3-77D8-CB2103B5652F}"/>
                  </a:ext>
                </a:extLst>
              </p14:cNvPr>
              <p14:cNvContentPartPr/>
              <p14:nvPr/>
            </p14:nvContentPartPr>
            <p14:xfrm>
              <a:off x="1014676" y="2143702"/>
              <a:ext cx="26280" cy="15624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25503454-89AF-F6C3-77D8-CB2103B5652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06036" y="2135062"/>
                <a:ext cx="43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CEFBC6BF-A080-7427-6DEA-EE20EDBA000D}"/>
                  </a:ext>
                </a:extLst>
              </p14:cNvPr>
              <p14:cNvContentPartPr/>
              <p14:nvPr/>
            </p14:nvContentPartPr>
            <p14:xfrm>
              <a:off x="993076" y="2308582"/>
              <a:ext cx="78120" cy="1188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CEFBC6BF-A080-7427-6DEA-EE20EDBA000D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84436" y="2299582"/>
                <a:ext cx="957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3A7BB2BC-B650-FC2D-46F7-A20ED7C246B8}"/>
                  </a:ext>
                </a:extLst>
              </p14:cNvPr>
              <p14:cNvContentPartPr/>
              <p14:nvPr/>
            </p14:nvContentPartPr>
            <p14:xfrm>
              <a:off x="971836" y="2353942"/>
              <a:ext cx="104040" cy="5904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3A7BB2BC-B650-FC2D-46F7-A20ED7C246B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63196" y="2345302"/>
                <a:ext cx="121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C3039330-3C31-019A-8CEA-E098646D1D9D}"/>
                  </a:ext>
                </a:extLst>
              </p14:cNvPr>
              <p14:cNvContentPartPr/>
              <p14:nvPr/>
            </p14:nvContentPartPr>
            <p14:xfrm>
              <a:off x="1206196" y="2474542"/>
              <a:ext cx="21600" cy="97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C3039330-3C31-019A-8CEA-E098646D1D9D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197196" y="2465902"/>
                <a:ext cx="39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3E6843B9-7A46-4325-9EAA-6387EFB13524}"/>
                  </a:ext>
                </a:extLst>
              </p14:cNvPr>
              <p14:cNvContentPartPr/>
              <p14:nvPr/>
            </p14:nvContentPartPr>
            <p14:xfrm>
              <a:off x="460996" y="2474182"/>
              <a:ext cx="131760" cy="1476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3E6843B9-7A46-4325-9EAA-6387EFB13524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52356" y="2465182"/>
                <a:ext cx="1494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771325D2-AF2A-3EDD-19BA-FD6955DA5AE3}"/>
                  </a:ext>
                </a:extLst>
              </p14:cNvPr>
              <p14:cNvContentPartPr/>
              <p14:nvPr/>
            </p14:nvContentPartPr>
            <p14:xfrm>
              <a:off x="453436" y="2508742"/>
              <a:ext cx="137520" cy="262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771325D2-AF2A-3EDD-19BA-FD6955DA5AE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44436" y="2499742"/>
                <a:ext cx="155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6B779BEC-1C65-AE58-CADC-01E7F1D68863}"/>
                  </a:ext>
                </a:extLst>
              </p14:cNvPr>
              <p14:cNvContentPartPr/>
              <p14:nvPr/>
            </p14:nvContentPartPr>
            <p14:xfrm>
              <a:off x="163996" y="2468782"/>
              <a:ext cx="122400" cy="1087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6B779BEC-1C65-AE58-CADC-01E7F1D68863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55356" y="2460142"/>
                <a:ext cx="1400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51E68624-9028-2CB1-DD88-C789C075876A}"/>
                  </a:ext>
                </a:extLst>
              </p14:cNvPr>
              <p14:cNvContentPartPr/>
              <p14:nvPr/>
            </p14:nvContentPartPr>
            <p14:xfrm>
              <a:off x="309436" y="2526022"/>
              <a:ext cx="88200" cy="1008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51E68624-9028-2CB1-DD88-C789C075876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00436" y="2517382"/>
                <a:ext cx="1058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85F2C91B-C017-49A6-934D-068781EBC24F}"/>
                  </a:ext>
                </a:extLst>
              </p14:cNvPr>
              <p14:cNvContentPartPr/>
              <p14:nvPr/>
            </p14:nvContentPartPr>
            <p14:xfrm>
              <a:off x="334636" y="2585062"/>
              <a:ext cx="59040" cy="79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85F2C91B-C017-49A6-934D-068781EBC24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25996" y="2576062"/>
                <a:ext cx="766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40C28640-0826-0C50-7453-B462508698F1}"/>
                  </a:ext>
                </a:extLst>
              </p14:cNvPr>
              <p14:cNvContentPartPr/>
              <p14:nvPr/>
            </p14:nvContentPartPr>
            <p14:xfrm>
              <a:off x="1586356" y="2121022"/>
              <a:ext cx="113040" cy="1418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40C28640-0826-0C50-7453-B462508698F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577716" y="2112382"/>
                <a:ext cx="1306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9188AFF7-F380-8C80-DB02-3D30693860EE}"/>
                  </a:ext>
                </a:extLst>
              </p14:cNvPr>
              <p14:cNvContentPartPr/>
              <p14:nvPr/>
            </p14:nvContentPartPr>
            <p14:xfrm>
              <a:off x="1581316" y="2280502"/>
              <a:ext cx="138240" cy="266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9188AFF7-F380-8C80-DB02-3D30693860E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572316" y="2271862"/>
                <a:ext cx="1558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4F7424B8-41B8-E4D2-A334-95CD76C5E6FF}"/>
                  </a:ext>
                </a:extLst>
              </p14:cNvPr>
              <p14:cNvContentPartPr/>
              <p14:nvPr/>
            </p14:nvContentPartPr>
            <p14:xfrm>
              <a:off x="1607956" y="2321902"/>
              <a:ext cx="117000" cy="741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4F7424B8-41B8-E4D2-A334-95CD76C5E6F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599316" y="2313262"/>
                <a:ext cx="1346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69D5E830-2159-DEB4-0E9E-DC3F895A28BA}"/>
                  </a:ext>
                </a:extLst>
              </p14:cNvPr>
              <p14:cNvContentPartPr/>
              <p14:nvPr/>
            </p14:nvContentPartPr>
            <p14:xfrm>
              <a:off x="1322836" y="2378062"/>
              <a:ext cx="79560" cy="13068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69D5E830-2159-DEB4-0E9E-DC3F895A28BA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314196" y="2369422"/>
                <a:ext cx="972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07035527-C3A5-3EB7-119E-CAC1C6FBAD0C}"/>
                  </a:ext>
                </a:extLst>
              </p14:cNvPr>
              <p14:cNvContentPartPr/>
              <p14:nvPr/>
            </p14:nvContentPartPr>
            <p14:xfrm>
              <a:off x="1351636" y="2361502"/>
              <a:ext cx="84960" cy="756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07035527-C3A5-3EB7-119E-CAC1C6FBAD0C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342996" y="2352862"/>
                <a:ext cx="102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084D47B6-1CED-06A5-E30E-819648CB22C2}"/>
                  </a:ext>
                </a:extLst>
              </p14:cNvPr>
              <p14:cNvContentPartPr/>
              <p14:nvPr/>
            </p14:nvContentPartPr>
            <p14:xfrm>
              <a:off x="1453876" y="2344582"/>
              <a:ext cx="46080" cy="12024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084D47B6-1CED-06A5-E30E-819648CB22C2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445236" y="2335942"/>
                <a:ext cx="637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00378798-AB8F-94F0-8406-2B5B505EDAE3}"/>
                  </a:ext>
                </a:extLst>
              </p14:cNvPr>
              <p14:cNvContentPartPr/>
              <p14:nvPr/>
            </p14:nvContentPartPr>
            <p14:xfrm>
              <a:off x="1478356" y="2381662"/>
              <a:ext cx="38880" cy="1630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00378798-AB8F-94F0-8406-2B5B505EDAE3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469356" y="2373022"/>
                <a:ext cx="56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4EB98B15-A22B-4730-D78E-BD37795F9675}"/>
                  </a:ext>
                </a:extLst>
              </p14:cNvPr>
              <p14:cNvContentPartPr/>
              <p14:nvPr/>
            </p14:nvContentPartPr>
            <p14:xfrm>
              <a:off x="1512196" y="2419822"/>
              <a:ext cx="89640" cy="9828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4EB98B15-A22B-4730-D78E-BD37795F967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503556" y="2411182"/>
                <a:ext cx="1072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9A7B7D07-D54A-6D11-B27F-043A71337994}"/>
                  </a:ext>
                </a:extLst>
              </p14:cNvPr>
              <p14:cNvContentPartPr/>
              <p14:nvPr/>
            </p14:nvContentPartPr>
            <p14:xfrm>
              <a:off x="1271356" y="2585062"/>
              <a:ext cx="376560" cy="3708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9A7B7D07-D54A-6D11-B27F-043A7133799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262356" y="2576422"/>
                <a:ext cx="394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777B80EE-D483-5465-1498-96951B1238C5}"/>
                  </a:ext>
                </a:extLst>
              </p14:cNvPr>
              <p14:cNvContentPartPr/>
              <p14:nvPr/>
            </p14:nvContentPartPr>
            <p14:xfrm>
              <a:off x="1152556" y="2765422"/>
              <a:ext cx="127800" cy="15552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777B80EE-D483-5465-1498-96951B1238C5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143556" y="2756782"/>
                <a:ext cx="1454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A860C2FD-0932-D9E6-B894-FFF78230115D}"/>
                  </a:ext>
                </a:extLst>
              </p14:cNvPr>
              <p14:cNvContentPartPr/>
              <p14:nvPr/>
            </p14:nvContentPartPr>
            <p14:xfrm>
              <a:off x="1332556" y="2726542"/>
              <a:ext cx="85320" cy="1440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A860C2FD-0932-D9E6-B894-FFF78230115D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323556" y="2717542"/>
                <a:ext cx="1029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22D4473-4075-FC00-F8CE-45CC43725504}"/>
                  </a:ext>
                </a:extLst>
              </p14:cNvPr>
              <p14:cNvContentPartPr/>
              <p14:nvPr/>
            </p14:nvContentPartPr>
            <p14:xfrm>
              <a:off x="1467196" y="2725462"/>
              <a:ext cx="213840" cy="13104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22D4473-4075-FC00-F8CE-45CC4372550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458196" y="2716462"/>
                <a:ext cx="2314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F5EFB6B5-9158-7DFC-A191-FF938DD17AFA}"/>
                  </a:ext>
                </a:extLst>
              </p14:cNvPr>
              <p14:cNvContentPartPr/>
              <p14:nvPr/>
            </p14:nvContentPartPr>
            <p14:xfrm>
              <a:off x="1605436" y="2758942"/>
              <a:ext cx="109800" cy="2628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F5EFB6B5-9158-7DFC-A191-FF938DD17AF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596796" y="2749942"/>
                <a:ext cx="127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07120A79-698C-E217-B39F-25197662EF1F}"/>
                  </a:ext>
                </a:extLst>
              </p14:cNvPr>
              <p14:cNvContentPartPr/>
              <p14:nvPr/>
            </p14:nvContentPartPr>
            <p14:xfrm>
              <a:off x="1598236" y="2394622"/>
              <a:ext cx="155520" cy="4827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07120A79-698C-E217-B39F-25197662EF1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589596" y="2385982"/>
                <a:ext cx="17316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2BF1C265-340F-4DF9-2DD1-D3B75D7F8D65}"/>
                  </a:ext>
                </a:extLst>
              </p14:cNvPr>
              <p14:cNvContentPartPr/>
              <p14:nvPr/>
            </p14:nvContentPartPr>
            <p14:xfrm>
              <a:off x="1143196" y="2348542"/>
              <a:ext cx="154080" cy="62820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2BF1C265-340F-4DF9-2DD1-D3B75D7F8D65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134556" y="2339902"/>
                <a:ext cx="17172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AC3DA110-D882-D5E3-477C-AF1FD9955616}"/>
                  </a:ext>
                </a:extLst>
              </p14:cNvPr>
              <p14:cNvContentPartPr/>
              <p14:nvPr/>
            </p14:nvContentPartPr>
            <p14:xfrm>
              <a:off x="3431716" y="1980982"/>
              <a:ext cx="73800" cy="14148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AC3DA110-D882-D5E3-477C-AF1FD9955616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422716" y="1972342"/>
                <a:ext cx="914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1278BB07-DD1F-A532-EC4B-0A10856DE942}"/>
                  </a:ext>
                </a:extLst>
              </p14:cNvPr>
              <p14:cNvContentPartPr/>
              <p14:nvPr/>
            </p14:nvContentPartPr>
            <p14:xfrm>
              <a:off x="3496876" y="2018782"/>
              <a:ext cx="110520" cy="14976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1278BB07-DD1F-A532-EC4B-0A10856DE94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488236" y="2010142"/>
                <a:ext cx="1281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9A50EF18-DB8B-627C-8E66-37289118485F}"/>
                  </a:ext>
                </a:extLst>
              </p14:cNvPr>
              <p14:cNvContentPartPr/>
              <p14:nvPr/>
            </p14:nvContentPartPr>
            <p14:xfrm>
              <a:off x="3537196" y="2091142"/>
              <a:ext cx="108720" cy="1440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9A50EF18-DB8B-627C-8E66-37289118485F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528556" y="2082502"/>
                <a:ext cx="1263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D97BE628-9E06-358C-98E0-55CCBFD2ABE0}"/>
                  </a:ext>
                </a:extLst>
              </p14:cNvPr>
              <p14:cNvContentPartPr/>
              <p14:nvPr/>
            </p14:nvContentPartPr>
            <p14:xfrm>
              <a:off x="3690556" y="2236222"/>
              <a:ext cx="106560" cy="29124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D97BE628-9E06-358C-98E0-55CCBFD2ABE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681556" y="2227582"/>
                <a:ext cx="1242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8C5EC680-A5DF-D800-4B54-53E87D30FE9E}"/>
                  </a:ext>
                </a:extLst>
              </p14:cNvPr>
              <p14:cNvContentPartPr/>
              <p14:nvPr/>
            </p14:nvContentPartPr>
            <p14:xfrm>
              <a:off x="3943996" y="2260702"/>
              <a:ext cx="89280" cy="18612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8C5EC680-A5DF-D800-4B54-53E87D30FE9E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934996" y="2251702"/>
                <a:ext cx="106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6D03BDAF-86E7-B4FC-C464-1738A993C13A}"/>
                  </a:ext>
                </a:extLst>
              </p14:cNvPr>
              <p14:cNvContentPartPr/>
              <p14:nvPr/>
            </p14:nvContentPartPr>
            <p14:xfrm>
              <a:off x="4122916" y="2269342"/>
              <a:ext cx="127080" cy="17928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6D03BDAF-86E7-B4FC-C464-1738A993C13A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114276" y="2260702"/>
                <a:ext cx="1447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6C138CA1-8A1E-EAB9-C809-93D140FE9977}"/>
                  </a:ext>
                </a:extLst>
              </p14:cNvPr>
              <p14:cNvContentPartPr/>
              <p14:nvPr/>
            </p14:nvContentPartPr>
            <p14:xfrm>
              <a:off x="4360516" y="2343142"/>
              <a:ext cx="91080" cy="792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6C138CA1-8A1E-EAB9-C809-93D140FE9977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351516" y="2334142"/>
                <a:ext cx="1087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62D3F9B3-F3B6-DF42-74F1-72C2468EB5CB}"/>
                  </a:ext>
                </a:extLst>
              </p14:cNvPr>
              <p14:cNvContentPartPr/>
              <p14:nvPr/>
            </p14:nvContentPartPr>
            <p14:xfrm>
              <a:off x="4698196" y="2114542"/>
              <a:ext cx="112320" cy="16056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62D3F9B3-F3B6-DF42-74F1-72C2468EB5C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689556" y="2105902"/>
                <a:ext cx="1299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E1BAD809-12E2-8199-58F4-E27CC24DAC91}"/>
                  </a:ext>
                </a:extLst>
              </p14:cNvPr>
              <p14:cNvContentPartPr/>
              <p14:nvPr/>
            </p14:nvContentPartPr>
            <p14:xfrm>
              <a:off x="4727716" y="2088262"/>
              <a:ext cx="191160" cy="1980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E1BAD809-12E2-8199-58F4-E27CC24DAC91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719076" y="2079262"/>
                <a:ext cx="208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30BF0010-F0A3-E105-CE44-CB9223379305}"/>
                  </a:ext>
                </a:extLst>
              </p14:cNvPr>
              <p14:cNvContentPartPr/>
              <p14:nvPr/>
            </p14:nvContentPartPr>
            <p14:xfrm>
              <a:off x="4915636" y="2072062"/>
              <a:ext cx="271080" cy="17064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30BF0010-F0A3-E105-CE44-CB922337930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4906996" y="2063422"/>
                <a:ext cx="2887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4F7B3C4E-3759-2F16-DC51-602DFD65B4E7}"/>
                  </a:ext>
                </a:extLst>
              </p14:cNvPr>
              <p14:cNvContentPartPr/>
              <p14:nvPr/>
            </p14:nvContentPartPr>
            <p14:xfrm>
              <a:off x="4683796" y="2135782"/>
              <a:ext cx="612720" cy="2019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4F7B3C4E-3759-2F16-DC51-602DFD65B4E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4675156" y="2126782"/>
                <a:ext cx="6303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D818CE89-F71F-900B-1B9B-9E5A61B8ED79}"/>
                  </a:ext>
                </a:extLst>
              </p14:cNvPr>
              <p14:cNvContentPartPr/>
              <p14:nvPr/>
            </p14:nvContentPartPr>
            <p14:xfrm>
              <a:off x="5485876" y="2133982"/>
              <a:ext cx="122760" cy="47412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D818CE89-F71F-900B-1B9B-9E5A61B8ED7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476876" y="2125342"/>
                <a:ext cx="14040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740AFD77-416B-3487-7D08-E1364692A830}"/>
                  </a:ext>
                </a:extLst>
              </p14:cNvPr>
              <p14:cNvContentPartPr/>
              <p14:nvPr/>
            </p14:nvContentPartPr>
            <p14:xfrm>
              <a:off x="5761276" y="1725022"/>
              <a:ext cx="26280" cy="17028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740AFD77-416B-3487-7D08-E1364692A830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752636" y="1716022"/>
                <a:ext cx="439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D2279A22-37A0-4A3C-6F8A-B0168D45442F}"/>
                  </a:ext>
                </a:extLst>
              </p14:cNvPr>
              <p14:cNvContentPartPr/>
              <p14:nvPr/>
            </p14:nvContentPartPr>
            <p14:xfrm>
              <a:off x="5692156" y="1883422"/>
              <a:ext cx="164520" cy="3600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D2279A22-37A0-4A3C-6F8A-B0168D45442F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683156" y="1874422"/>
                <a:ext cx="1821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423D2242-E67F-2336-E019-3137A818C03A}"/>
                  </a:ext>
                </a:extLst>
              </p14:cNvPr>
              <p14:cNvContentPartPr/>
              <p14:nvPr/>
            </p14:nvContentPartPr>
            <p14:xfrm>
              <a:off x="5729596" y="1965862"/>
              <a:ext cx="103320" cy="12384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423D2242-E67F-2336-E019-3137A818C03A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720596" y="1957222"/>
                <a:ext cx="1209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F7E87810-2FC8-D167-1CEE-EAE6C74B77BE}"/>
                  </a:ext>
                </a:extLst>
              </p14:cNvPr>
              <p14:cNvContentPartPr/>
              <p14:nvPr/>
            </p14:nvContentPartPr>
            <p14:xfrm>
              <a:off x="5803036" y="1978102"/>
              <a:ext cx="13320" cy="15912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F7E87810-2FC8-D167-1CEE-EAE6C74B77B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794396" y="1969462"/>
                <a:ext cx="309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94340BA4-8462-C2CA-F669-8CB0EAD084CE}"/>
                  </a:ext>
                </a:extLst>
              </p14:cNvPr>
              <p14:cNvContentPartPr/>
              <p14:nvPr/>
            </p14:nvContentPartPr>
            <p14:xfrm>
              <a:off x="6018316" y="2358622"/>
              <a:ext cx="205560" cy="2052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94340BA4-8462-C2CA-F669-8CB0EAD084CE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009316" y="2349622"/>
                <a:ext cx="223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C73C9F9-7E00-41D3-1C61-1C72AD22AC52}"/>
                  </a:ext>
                </a:extLst>
              </p14:cNvPr>
              <p14:cNvContentPartPr/>
              <p14:nvPr/>
            </p14:nvContentPartPr>
            <p14:xfrm>
              <a:off x="6209836" y="2298142"/>
              <a:ext cx="69840" cy="15408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C73C9F9-7E00-41D3-1C61-1C72AD22AC52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200836" y="2289142"/>
                <a:ext cx="87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06135C70-D532-1BF3-820B-3CC5A0CCCB8F}"/>
                  </a:ext>
                </a:extLst>
              </p14:cNvPr>
              <p14:cNvContentPartPr/>
              <p14:nvPr/>
            </p14:nvContentPartPr>
            <p14:xfrm>
              <a:off x="6492796" y="2164942"/>
              <a:ext cx="123120" cy="22140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06135C70-D532-1BF3-820B-3CC5A0CCCB8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484156" y="2156302"/>
                <a:ext cx="1407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FC415448-86F9-8198-33BA-A50F8B9771C5}"/>
                  </a:ext>
                </a:extLst>
              </p14:cNvPr>
              <p14:cNvContentPartPr/>
              <p14:nvPr/>
            </p14:nvContentPartPr>
            <p14:xfrm>
              <a:off x="6625636" y="2288782"/>
              <a:ext cx="73080" cy="7776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FC415448-86F9-8198-33BA-A50F8B9771C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616996" y="2280142"/>
                <a:ext cx="907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C18B3DDD-109B-EED7-575E-D3C31057EEA8}"/>
                  </a:ext>
                </a:extLst>
              </p14:cNvPr>
              <p14:cNvContentPartPr/>
              <p14:nvPr/>
            </p14:nvContentPartPr>
            <p14:xfrm>
              <a:off x="6740476" y="2272222"/>
              <a:ext cx="90720" cy="9936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C18B3DDD-109B-EED7-575E-D3C31057EEA8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731836" y="2263222"/>
                <a:ext cx="1083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3B7A9CAA-6CA5-7494-16BA-B2C5276E3C91}"/>
                  </a:ext>
                </a:extLst>
              </p14:cNvPr>
              <p14:cNvContentPartPr/>
              <p14:nvPr/>
            </p14:nvContentPartPr>
            <p14:xfrm>
              <a:off x="6803476" y="2087542"/>
              <a:ext cx="334080" cy="2444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3B7A9CAA-6CA5-7494-16BA-B2C5276E3C91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794836" y="2078902"/>
                <a:ext cx="3517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90F75A94-82AC-9182-6EBF-968E0F2AB2A3}"/>
                  </a:ext>
                </a:extLst>
              </p14:cNvPr>
              <p14:cNvContentPartPr/>
              <p14:nvPr/>
            </p14:nvContentPartPr>
            <p14:xfrm>
              <a:off x="7303516" y="2238742"/>
              <a:ext cx="173520" cy="9288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90F75A94-82AC-9182-6EBF-968E0F2AB2A3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294876" y="2229742"/>
                <a:ext cx="1911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87233B04-4AC7-2DEE-C234-E74E9AECA00E}"/>
                  </a:ext>
                </a:extLst>
              </p14:cNvPr>
              <p14:cNvContentPartPr/>
              <p14:nvPr/>
            </p14:nvContentPartPr>
            <p14:xfrm>
              <a:off x="7502236" y="2229742"/>
              <a:ext cx="88560" cy="8532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87233B04-4AC7-2DEE-C234-E74E9AECA00E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493596" y="2220742"/>
                <a:ext cx="1062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372A8227-FBAA-6D00-F653-294DC91F9BFE}"/>
                  </a:ext>
                </a:extLst>
              </p14:cNvPr>
              <p14:cNvContentPartPr/>
              <p14:nvPr/>
            </p14:nvContentPartPr>
            <p14:xfrm>
              <a:off x="7626076" y="2085382"/>
              <a:ext cx="200880" cy="22176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372A8227-FBAA-6D00-F653-294DC91F9BFE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617436" y="2076382"/>
                <a:ext cx="2185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B29E0E25-F284-B7F6-9ACA-FE2AE73C2DD4}"/>
                  </a:ext>
                </a:extLst>
              </p14:cNvPr>
              <p14:cNvContentPartPr/>
              <p14:nvPr/>
            </p14:nvContentPartPr>
            <p14:xfrm>
              <a:off x="7934596" y="2130382"/>
              <a:ext cx="146880" cy="20988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B29E0E25-F284-B7F6-9ACA-FE2AE73C2DD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925596" y="2121742"/>
                <a:ext cx="1645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53D73904-3ED0-0184-83AC-4823D821204E}"/>
                  </a:ext>
                </a:extLst>
              </p14:cNvPr>
              <p14:cNvContentPartPr/>
              <p14:nvPr/>
            </p14:nvContentPartPr>
            <p14:xfrm>
              <a:off x="7972756" y="2155222"/>
              <a:ext cx="103680" cy="15768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53D73904-3ED0-0184-83AC-4823D821204E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964116" y="2146582"/>
                <a:ext cx="1213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8DE4DB97-0D27-B145-BBEE-40CD852E864B}"/>
                  </a:ext>
                </a:extLst>
              </p14:cNvPr>
              <p14:cNvContentPartPr/>
              <p14:nvPr/>
            </p14:nvContentPartPr>
            <p14:xfrm>
              <a:off x="4539796" y="2519182"/>
              <a:ext cx="168480" cy="15480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8DE4DB97-0D27-B145-BBEE-40CD852E864B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4531156" y="2510542"/>
                <a:ext cx="1861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B5D4A882-5471-CB6C-8F11-A8AEE43B2AA9}"/>
                  </a:ext>
                </a:extLst>
              </p14:cNvPr>
              <p14:cNvContentPartPr/>
              <p14:nvPr/>
            </p14:nvContentPartPr>
            <p14:xfrm>
              <a:off x="4770196" y="2501902"/>
              <a:ext cx="113040" cy="15192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B5D4A882-5471-CB6C-8F11-A8AEE43B2AA9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761556" y="2492902"/>
                <a:ext cx="1306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A73C24B8-CCF3-6365-E5DF-3C1533CDCF30}"/>
                  </a:ext>
                </a:extLst>
              </p14:cNvPr>
              <p14:cNvContentPartPr/>
              <p14:nvPr/>
            </p14:nvContentPartPr>
            <p14:xfrm>
              <a:off x="4937956" y="2528182"/>
              <a:ext cx="159840" cy="13392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A73C24B8-CCF3-6365-E5DF-3C1533CDCF30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928956" y="2519542"/>
                <a:ext cx="1774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AD089C08-C9F4-3906-AC68-C3689BC4CB83}"/>
                  </a:ext>
                </a:extLst>
              </p14:cNvPr>
              <p14:cNvContentPartPr/>
              <p14:nvPr/>
            </p14:nvContentPartPr>
            <p14:xfrm>
              <a:off x="5134516" y="2513422"/>
              <a:ext cx="151560" cy="1137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AD089C08-C9F4-3906-AC68-C3689BC4CB8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125516" y="2504422"/>
                <a:ext cx="16920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5445F3F7-258D-8EDB-FC67-9E6860A9822A}"/>
              </a:ext>
            </a:extLst>
          </p:cNvPr>
          <p:cNvGrpSpPr/>
          <p:nvPr/>
        </p:nvGrpSpPr>
        <p:grpSpPr>
          <a:xfrm>
            <a:off x="8350036" y="57502"/>
            <a:ext cx="3746520" cy="3728520"/>
            <a:chOff x="8350036" y="57502"/>
            <a:chExt cx="3746520" cy="372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72705F1-ED9F-38E5-D530-FEB5B69D61C6}"/>
                    </a:ext>
                  </a:extLst>
                </p14:cNvPr>
                <p14:cNvContentPartPr/>
                <p14:nvPr/>
              </p14:nvContentPartPr>
              <p14:xfrm>
                <a:off x="8789956" y="220582"/>
                <a:ext cx="73080" cy="1838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72705F1-ED9F-38E5-D530-FEB5B69D61C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781316" y="211582"/>
                  <a:ext cx="90720" cy="18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08CF2AA-1CB7-76C2-409F-BFD5245C70AE}"/>
                    </a:ext>
                  </a:extLst>
                </p14:cNvPr>
                <p14:cNvContentPartPr/>
                <p14:nvPr/>
              </p14:nvContentPartPr>
              <p14:xfrm>
                <a:off x="8584036" y="1871542"/>
                <a:ext cx="2668680" cy="200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08CF2AA-1CB7-76C2-409F-BFD5245C70A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575036" y="1862542"/>
                  <a:ext cx="2686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677E90-1C52-EB3D-532D-D2B62C63A877}"/>
                    </a:ext>
                  </a:extLst>
                </p14:cNvPr>
                <p14:cNvContentPartPr/>
                <p14:nvPr/>
              </p14:nvContentPartPr>
              <p14:xfrm>
                <a:off x="11181796" y="1825102"/>
                <a:ext cx="161280" cy="188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677E90-1C52-EB3D-532D-D2B62C63A87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172796" y="1816102"/>
                  <a:ext cx="178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0258B25-56E5-A806-9508-CB76CC5FDD30}"/>
                    </a:ext>
                  </a:extLst>
                </p14:cNvPr>
                <p14:cNvContentPartPr/>
                <p14:nvPr/>
              </p14:nvContentPartPr>
              <p14:xfrm>
                <a:off x="8652436" y="57502"/>
                <a:ext cx="258480" cy="223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0258B25-56E5-A806-9508-CB76CC5FDD3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43436" y="48502"/>
                  <a:ext cx="276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D9CC9B6-67A8-8A1C-7E9C-4300E6F8981C}"/>
                    </a:ext>
                  </a:extLst>
                </p14:cNvPr>
                <p14:cNvContentPartPr/>
                <p14:nvPr/>
              </p14:nvContentPartPr>
              <p14:xfrm>
                <a:off x="8350036" y="95302"/>
                <a:ext cx="145800" cy="122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D9CC9B6-67A8-8A1C-7E9C-4300E6F8981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41036" y="86302"/>
                  <a:ext cx="163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88E6FBE-2B49-FFE7-6294-81BACA26F253}"/>
                    </a:ext>
                  </a:extLst>
                </p14:cNvPr>
                <p14:cNvContentPartPr/>
                <p14:nvPr/>
              </p14:nvContentPartPr>
              <p14:xfrm>
                <a:off x="8532556" y="189262"/>
                <a:ext cx="15840" cy="94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88E6FBE-2B49-FFE7-6294-81BACA26F25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523916" y="180622"/>
                  <a:ext cx="33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14E5B57-0BC7-A200-DEB5-6E5041CE782C}"/>
                    </a:ext>
                  </a:extLst>
                </p14:cNvPr>
                <p14:cNvContentPartPr/>
                <p14:nvPr/>
              </p14:nvContentPartPr>
              <p14:xfrm>
                <a:off x="8488996" y="166942"/>
                <a:ext cx="132480" cy="159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14E5B57-0BC7-A200-DEB5-6E5041CE782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480356" y="157942"/>
                  <a:ext cx="150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2A1F51B-F488-F4B7-E4EA-212DDCFC73B8}"/>
                    </a:ext>
                  </a:extLst>
                </p14:cNvPr>
                <p14:cNvContentPartPr/>
                <p14:nvPr/>
              </p14:nvContentPartPr>
              <p14:xfrm>
                <a:off x="11101876" y="2079622"/>
                <a:ext cx="119880" cy="132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2A1F51B-F488-F4B7-E4EA-212DDCFC73B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092876" y="2070982"/>
                  <a:ext cx="137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22A03E0-7286-CAA0-E6D4-61E509E14011}"/>
                    </a:ext>
                  </a:extLst>
                </p14:cNvPr>
                <p14:cNvContentPartPr/>
                <p14:nvPr/>
              </p14:nvContentPartPr>
              <p14:xfrm>
                <a:off x="11285476" y="2139742"/>
                <a:ext cx="58680" cy="147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22A03E0-7286-CAA0-E6D4-61E509E1401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276476" y="2131102"/>
                  <a:ext cx="76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96954E8-CAC2-35A5-945E-C50C8D44BBF7}"/>
                    </a:ext>
                  </a:extLst>
                </p14:cNvPr>
                <p14:cNvContentPartPr/>
                <p14:nvPr/>
              </p14:nvContentPartPr>
              <p14:xfrm>
                <a:off x="11285836" y="2145502"/>
                <a:ext cx="85320" cy="174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96954E8-CAC2-35A5-945E-C50C8D44BBF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277196" y="2136502"/>
                  <a:ext cx="102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9806808-4205-7BDE-D836-534DC3C44266}"/>
                    </a:ext>
                  </a:extLst>
                </p14:cNvPr>
                <p14:cNvContentPartPr/>
                <p14:nvPr/>
              </p14:nvContentPartPr>
              <p14:xfrm>
                <a:off x="8866996" y="513262"/>
                <a:ext cx="1747800" cy="1424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9806808-4205-7BDE-D836-534DC3C4426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858356" y="504622"/>
                  <a:ext cx="1765440" cy="14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05BC72F-1DAE-E699-8883-EAFD873055B5}"/>
                    </a:ext>
                  </a:extLst>
                </p14:cNvPr>
                <p14:cNvContentPartPr/>
                <p14:nvPr/>
              </p14:nvContentPartPr>
              <p14:xfrm>
                <a:off x="9226636" y="2575342"/>
                <a:ext cx="180720" cy="2170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05BC72F-1DAE-E699-8883-EAFD873055B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217996" y="2566342"/>
                  <a:ext cx="198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B0B93DC-CC9C-94C4-91DF-E72AD7DE39A0}"/>
                    </a:ext>
                  </a:extLst>
                </p14:cNvPr>
                <p14:cNvContentPartPr/>
                <p14:nvPr/>
              </p14:nvContentPartPr>
              <p14:xfrm>
                <a:off x="9631276" y="2605582"/>
                <a:ext cx="202680" cy="262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B0B93DC-CC9C-94C4-91DF-E72AD7DE39A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622276" y="2596942"/>
                  <a:ext cx="220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12FBC0E-DD9B-2EF8-F6EE-5D6F9A0BE485}"/>
                    </a:ext>
                  </a:extLst>
                </p14:cNvPr>
                <p14:cNvContentPartPr/>
                <p14:nvPr/>
              </p14:nvContentPartPr>
              <p14:xfrm>
                <a:off x="9684196" y="2676862"/>
                <a:ext cx="175680" cy="273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12FBC0E-DD9B-2EF8-F6EE-5D6F9A0BE48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675556" y="2668222"/>
                  <a:ext cx="193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D2E17F5-6A01-9AB2-3BD9-74D38324B2B1}"/>
                    </a:ext>
                  </a:extLst>
                </p14:cNvPr>
                <p14:cNvContentPartPr/>
                <p14:nvPr/>
              </p14:nvContentPartPr>
              <p14:xfrm>
                <a:off x="10062916" y="2522062"/>
                <a:ext cx="140760" cy="1980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D2E17F5-6A01-9AB2-3BD9-74D38324B2B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053916" y="2513422"/>
                  <a:ext cx="158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306550C-15F8-45EF-BE6D-1B386FD9D2D7}"/>
                    </a:ext>
                  </a:extLst>
                </p14:cNvPr>
                <p14:cNvContentPartPr/>
                <p14:nvPr/>
              </p14:nvContentPartPr>
              <p14:xfrm>
                <a:off x="10293316" y="2567062"/>
                <a:ext cx="98280" cy="117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306550C-15F8-45EF-BE6D-1B386FD9D2D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284316" y="2558062"/>
                  <a:ext cx="115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0F1B8EE-C665-9644-92D3-AE4225D36B7E}"/>
                    </a:ext>
                  </a:extLst>
                </p14:cNvPr>
                <p14:cNvContentPartPr/>
                <p14:nvPr/>
              </p14:nvContentPartPr>
              <p14:xfrm>
                <a:off x="10709476" y="2388142"/>
                <a:ext cx="94320" cy="1886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0F1B8EE-C665-9644-92D3-AE4225D36B7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700836" y="2379142"/>
                  <a:ext cx="111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C4D777B-CB62-9028-62F2-5581DFD948BD}"/>
                    </a:ext>
                  </a:extLst>
                </p14:cNvPr>
                <p14:cNvContentPartPr/>
                <p14:nvPr/>
              </p14:nvContentPartPr>
              <p14:xfrm>
                <a:off x="10730716" y="2362222"/>
                <a:ext cx="147240" cy="144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C4D777B-CB62-9028-62F2-5581DFD948B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722076" y="2353222"/>
                  <a:ext cx="164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E10EB04-26F0-E7CF-8410-58AE389B1A9C}"/>
                    </a:ext>
                  </a:extLst>
                </p14:cNvPr>
                <p14:cNvContentPartPr/>
                <p14:nvPr/>
              </p14:nvContentPartPr>
              <p14:xfrm>
                <a:off x="10584556" y="2608102"/>
                <a:ext cx="346680" cy="111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E10EB04-26F0-E7CF-8410-58AE389B1A9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575916" y="2599462"/>
                  <a:ext cx="364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F7709D0-F141-91BF-56C8-901A5B03DDD8}"/>
                    </a:ext>
                  </a:extLst>
                </p14:cNvPr>
                <p14:cNvContentPartPr/>
                <p14:nvPr/>
              </p14:nvContentPartPr>
              <p14:xfrm>
                <a:off x="10504996" y="2753542"/>
                <a:ext cx="262080" cy="1803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F7709D0-F141-91BF-56C8-901A5B03DDD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496356" y="2744902"/>
                  <a:ext cx="279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BD296D2-D81A-736D-0875-DB9731D87C04}"/>
                    </a:ext>
                  </a:extLst>
                </p14:cNvPr>
                <p14:cNvContentPartPr/>
                <p14:nvPr/>
              </p14:nvContentPartPr>
              <p14:xfrm>
                <a:off x="10702996" y="2767222"/>
                <a:ext cx="349200" cy="1742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BD296D2-D81A-736D-0875-DB9731D87C0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693996" y="2758222"/>
                  <a:ext cx="366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6C2C896-B669-2C3A-9260-B1D557A0CC08}"/>
                    </a:ext>
                  </a:extLst>
                </p14:cNvPr>
                <p14:cNvContentPartPr/>
                <p14:nvPr/>
              </p14:nvContentPartPr>
              <p14:xfrm>
                <a:off x="11328676" y="2412622"/>
                <a:ext cx="102600" cy="274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6C2C896-B669-2C3A-9260-B1D557A0CC0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319676" y="2403622"/>
                  <a:ext cx="120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25A8A2B-1B5D-A09F-929A-F3ED226218DF}"/>
                    </a:ext>
                  </a:extLst>
                </p14:cNvPr>
                <p14:cNvContentPartPr/>
                <p14:nvPr/>
              </p14:nvContentPartPr>
              <p14:xfrm>
                <a:off x="11454676" y="2488582"/>
                <a:ext cx="140040" cy="1008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25A8A2B-1B5D-A09F-929A-F3ED226218D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445676" y="2479942"/>
                  <a:ext cx="157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90CBE99-1618-2A1F-30EA-D025449F7E23}"/>
                    </a:ext>
                  </a:extLst>
                </p14:cNvPr>
                <p14:cNvContentPartPr/>
                <p14:nvPr/>
              </p14:nvContentPartPr>
              <p14:xfrm>
                <a:off x="11617756" y="2489662"/>
                <a:ext cx="110160" cy="910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90CBE99-1618-2A1F-30EA-D025449F7E2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608756" y="2480662"/>
                  <a:ext cx="127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1B2CBF2-F787-6640-CFB3-DC1161E04727}"/>
                    </a:ext>
                  </a:extLst>
                </p14:cNvPr>
                <p14:cNvContentPartPr/>
                <p14:nvPr/>
              </p14:nvContentPartPr>
              <p14:xfrm>
                <a:off x="11761756" y="2394622"/>
                <a:ext cx="203040" cy="2530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1B2CBF2-F787-6640-CFB3-DC1161E0472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752756" y="2385982"/>
                  <a:ext cx="2206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268DF46-A123-0317-EA03-D9CE19734AA3}"/>
                    </a:ext>
                  </a:extLst>
                </p14:cNvPr>
                <p14:cNvContentPartPr/>
                <p14:nvPr/>
              </p14:nvContentPartPr>
              <p14:xfrm>
                <a:off x="9008476" y="2558062"/>
                <a:ext cx="158400" cy="3042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268DF46-A123-0317-EA03-D9CE19734AA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999476" y="2549422"/>
                  <a:ext cx="1760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2CA0DD4-5259-E580-B8FA-D294781A76DE}"/>
                    </a:ext>
                  </a:extLst>
                </p14:cNvPr>
                <p14:cNvContentPartPr/>
                <p14:nvPr/>
              </p14:nvContentPartPr>
              <p14:xfrm>
                <a:off x="8487196" y="2583262"/>
                <a:ext cx="171720" cy="2199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2CA0DD4-5259-E580-B8FA-D294781A76D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78196" y="2574622"/>
                  <a:ext cx="189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F6222C5-B79C-8A43-FB7C-4FA67DD6E341}"/>
                    </a:ext>
                  </a:extLst>
                </p14:cNvPr>
                <p14:cNvContentPartPr/>
                <p14:nvPr/>
              </p14:nvContentPartPr>
              <p14:xfrm>
                <a:off x="8762236" y="2659222"/>
                <a:ext cx="9720" cy="1602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F6222C5-B79C-8A43-FB7C-4FA67DD6E34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753596" y="2650582"/>
                  <a:ext cx="27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D2ACB29-E175-B4E3-169C-A73DDF6DCDCB}"/>
                    </a:ext>
                  </a:extLst>
                </p14:cNvPr>
                <p14:cNvContentPartPr/>
                <p14:nvPr/>
              </p14:nvContentPartPr>
              <p14:xfrm>
                <a:off x="8731996" y="2740222"/>
                <a:ext cx="76320" cy="50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D2ACB29-E175-B4E3-169C-A73DDF6DCDC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722996" y="2731582"/>
                  <a:ext cx="93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7691C57-3946-212A-6FA5-5A4F40B74590}"/>
                    </a:ext>
                  </a:extLst>
                </p14:cNvPr>
                <p14:cNvContentPartPr/>
                <p14:nvPr/>
              </p14:nvContentPartPr>
              <p14:xfrm>
                <a:off x="8857636" y="2638702"/>
                <a:ext cx="153000" cy="1440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7691C57-3946-212A-6FA5-5A4F40B7459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848996" y="2629702"/>
                  <a:ext cx="170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58E376E-4383-FCCF-4142-13BEAD669C14}"/>
                    </a:ext>
                  </a:extLst>
                </p14:cNvPr>
                <p14:cNvContentPartPr/>
                <p14:nvPr/>
              </p14:nvContentPartPr>
              <p14:xfrm>
                <a:off x="8450476" y="2518822"/>
                <a:ext cx="215280" cy="3538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58E376E-4383-FCCF-4142-13BEAD669C1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41476" y="2510182"/>
                  <a:ext cx="2329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179E35D-D5FC-CCA1-C5A6-1E5B6621D4CD}"/>
                    </a:ext>
                  </a:extLst>
                </p14:cNvPr>
                <p14:cNvContentPartPr/>
                <p14:nvPr/>
              </p14:nvContentPartPr>
              <p14:xfrm>
                <a:off x="11109796" y="2289142"/>
                <a:ext cx="204840" cy="6523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179E35D-D5FC-CCA1-C5A6-1E5B6621D4C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101156" y="2280142"/>
                  <a:ext cx="22248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2BA6AF0-FB87-499C-485D-A23BDE4E593B}"/>
                    </a:ext>
                  </a:extLst>
                </p14:cNvPr>
                <p14:cNvContentPartPr/>
                <p14:nvPr/>
              </p14:nvContentPartPr>
              <p14:xfrm>
                <a:off x="9883636" y="2344222"/>
                <a:ext cx="248400" cy="6678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2BA6AF0-FB87-499C-485D-A23BDE4E593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874996" y="2335222"/>
                  <a:ext cx="26604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C0DCE1F-A700-4E94-4CE2-84975EB5E7BD}"/>
                    </a:ext>
                  </a:extLst>
                </p14:cNvPr>
                <p14:cNvContentPartPr/>
                <p14:nvPr/>
              </p14:nvContentPartPr>
              <p14:xfrm>
                <a:off x="9663676" y="3254302"/>
                <a:ext cx="207720" cy="298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C0DCE1F-A700-4E94-4CE2-84975EB5E7B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655036" y="3245302"/>
                  <a:ext cx="225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D255994-EDA8-FCFC-4FF3-75009E520957}"/>
                    </a:ext>
                  </a:extLst>
                </p14:cNvPr>
                <p14:cNvContentPartPr/>
                <p14:nvPr/>
              </p14:nvContentPartPr>
              <p14:xfrm>
                <a:off x="9728836" y="3330622"/>
                <a:ext cx="144360" cy="205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D255994-EDA8-FCFC-4FF3-75009E52095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719836" y="3321622"/>
                  <a:ext cx="162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5A05B6E-DD37-0A41-344B-D014DF526BF4}"/>
                    </a:ext>
                  </a:extLst>
                </p14:cNvPr>
                <p14:cNvContentPartPr/>
                <p14:nvPr/>
              </p14:nvContentPartPr>
              <p14:xfrm>
                <a:off x="10004236" y="3235942"/>
                <a:ext cx="112320" cy="2008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5A05B6E-DD37-0A41-344B-D014DF526BF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995236" y="3227302"/>
                  <a:ext cx="129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4C6AACD-2F67-70D0-872B-AFB3B62759D2}"/>
                    </a:ext>
                  </a:extLst>
                </p14:cNvPr>
                <p14:cNvContentPartPr/>
                <p14:nvPr/>
              </p14:nvContentPartPr>
              <p14:xfrm>
                <a:off x="10155436" y="3195262"/>
                <a:ext cx="245520" cy="2257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4C6AACD-2F67-70D0-872B-AFB3B62759D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146436" y="3186622"/>
                  <a:ext cx="2631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4FA131D-C836-2840-7CD2-36D04C942198}"/>
                    </a:ext>
                  </a:extLst>
                </p14:cNvPr>
                <p14:cNvContentPartPr/>
                <p14:nvPr/>
              </p14:nvContentPartPr>
              <p14:xfrm>
                <a:off x="10468996" y="3293902"/>
                <a:ext cx="92880" cy="1026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4FA131D-C836-2840-7CD2-36D04C94219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460356" y="3285262"/>
                  <a:ext cx="110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8354F6C-935C-8A59-A31B-1773B7DA3879}"/>
                    </a:ext>
                  </a:extLst>
                </p14:cNvPr>
                <p14:cNvContentPartPr/>
                <p14:nvPr/>
              </p14:nvContentPartPr>
              <p14:xfrm>
                <a:off x="10679596" y="3266542"/>
                <a:ext cx="77760" cy="1634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8354F6C-935C-8A59-A31B-1773B7DA387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670956" y="3257902"/>
                  <a:ext cx="95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C63192DC-5BCD-E51C-727E-00AF6A28AB24}"/>
                    </a:ext>
                  </a:extLst>
                </p14:cNvPr>
                <p14:cNvContentPartPr/>
                <p14:nvPr/>
              </p14:nvContentPartPr>
              <p14:xfrm>
                <a:off x="10804876" y="3230542"/>
                <a:ext cx="65520" cy="230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C63192DC-5BCD-E51C-727E-00AF6A28AB2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796236" y="3221542"/>
                  <a:ext cx="83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BBC3C9F-CF0F-434C-96F5-CB5709ABCEBC}"/>
                    </a:ext>
                  </a:extLst>
                </p14:cNvPr>
                <p14:cNvContentPartPr/>
                <p14:nvPr/>
              </p14:nvContentPartPr>
              <p14:xfrm>
                <a:off x="11065156" y="3278062"/>
                <a:ext cx="19800" cy="100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BBC3C9F-CF0F-434C-96F5-CB5709ABCEB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056156" y="3269062"/>
                  <a:ext cx="37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22243FA-28E4-2896-2492-622D2E210829}"/>
                    </a:ext>
                  </a:extLst>
                </p14:cNvPr>
                <p14:cNvContentPartPr/>
                <p14:nvPr/>
              </p14:nvContentPartPr>
              <p14:xfrm>
                <a:off x="11233276" y="3164302"/>
                <a:ext cx="123840" cy="2080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22243FA-28E4-2896-2492-622D2E21082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224636" y="3155662"/>
                  <a:ext cx="141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AA807C3-85FB-2BC9-A76E-CBA0751C7F6F}"/>
                    </a:ext>
                  </a:extLst>
                </p14:cNvPr>
                <p14:cNvContentPartPr/>
                <p14:nvPr/>
              </p14:nvContentPartPr>
              <p14:xfrm>
                <a:off x="11289076" y="3171142"/>
                <a:ext cx="133920" cy="158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AA807C3-85FB-2BC9-A76E-CBA0751C7F6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280076" y="3162502"/>
                  <a:ext cx="151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9A7BA6F-889B-D7AF-097E-39A6FCF30348}"/>
                    </a:ext>
                  </a:extLst>
                </p14:cNvPr>
                <p14:cNvContentPartPr/>
                <p14:nvPr/>
              </p14:nvContentPartPr>
              <p14:xfrm>
                <a:off x="11510476" y="3061702"/>
                <a:ext cx="83520" cy="2102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9A7BA6F-889B-D7AF-097E-39A6FCF3034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501476" y="3053062"/>
                  <a:ext cx="101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7BA65C2-9A36-5657-B9A3-AA7D9E68744A}"/>
                    </a:ext>
                  </a:extLst>
                </p14:cNvPr>
                <p14:cNvContentPartPr/>
                <p14:nvPr/>
              </p14:nvContentPartPr>
              <p14:xfrm>
                <a:off x="11647636" y="3077902"/>
                <a:ext cx="234720" cy="1364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7BA65C2-9A36-5657-B9A3-AA7D9E68744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638996" y="3068902"/>
                  <a:ext cx="252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4506B70-E949-6147-ED40-F6A5CD5DB0F9}"/>
                    </a:ext>
                  </a:extLst>
                </p14:cNvPr>
                <p14:cNvContentPartPr/>
                <p14:nvPr/>
              </p14:nvContentPartPr>
              <p14:xfrm>
                <a:off x="11895676" y="3041182"/>
                <a:ext cx="124200" cy="1620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4506B70-E949-6147-ED40-F6A5CD5DB0F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887036" y="3032182"/>
                  <a:ext cx="141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B144AF7-883A-2793-5812-8BA2CA427341}"/>
                    </a:ext>
                  </a:extLst>
                </p14:cNvPr>
                <p14:cNvContentPartPr/>
                <p14:nvPr/>
              </p14:nvContentPartPr>
              <p14:xfrm>
                <a:off x="11581756" y="3287422"/>
                <a:ext cx="417240" cy="705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B144AF7-883A-2793-5812-8BA2CA42734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572756" y="3278422"/>
                  <a:ext cx="434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4DC0F12F-EB8A-9098-151C-9CAEC2EA01FF}"/>
                    </a:ext>
                  </a:extLst>
                </p14:cNvPr>
                <p14:cNvContentPartPr/>
                <p14:nvPr/>
              </p14:nvContentPartPr>
              <p14:xfrm>
                <a:off x="11590756" y="3450862"/>
                <a:ext cx="255240" cy="1450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4DC0F12F-EB8A-9098-151C-9CAEC2EA01F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582116" y="3441862"/>
                  <a:ext cx="272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4EA1F77-A4C3-4073-89E5-02F73872DE01}"/>
                    </a:ext>
                  </a:extLst>
                </p14:cNvPr>
                <p14:cNvContentPartPr/>
                <p14:nvPr/>
              </p14:nvContentPartPr>
              <p14:xfrm>
                <a:off x="11772556" y="3445822"/>
                <a:ext cx="287280" cy="1231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4EA1F77-A4C3-4073-89E5-02F73872DE0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763556" y="3436822"/>
                  <a:ext cx="304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7577683-D518-C559-9270-D124998AE0F7}"/>
                    </a:ext>
                  </a:extLst>
                </p14:cNvPr>
                <p14:cNvContentPartPr/>
                <p14:nvPr/>
              </p14:nvContentPartPr>
              <p14:xfrm>
                <a:off x="12029596" y="3017422"/>
                <a:ext cx="66960" cy="2444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7577683-D518-C559-9270-D124998AE0F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2020596" y="3008422"/>
                  <a:ext cx="84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84B22A6-A9A7-4A4F-9B1F-963761F7F9CE}"/>
                    </a:ext>
                  </a:extLst>
                </p14:cNvPr>
                <p14:cNvContentPartPr/>
                <p14:nvPr/>
              </p14:nvContentPartPr>
              <p14:xfrm>
                <a:off x="11649796" y="3334582"/>
                <a:ext cx="371520" cy="4514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84B22A6-A9A7-4A4F-9B1F-963761F7F9C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640796" y="3325942"/>
                  <a:ext cx="3891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5ED8D86-15F0-0CA4-825D-EE705512BABA}"/>
                    </a:ext>
                  </a:extLst>
                </p14:cNvPr>
                <p14:cNvContentPartPr/>
                <p14:nvPr/>
              </p14:nvContentPartPr>
              <p14:xfrm>
                <a:off x="11682556" y="2966662"/>
                <a:ext cx="317520" cy="3124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5ED8D86-15F0-0CA4-825D-EE705512BAB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673916" y="2958022"/>
                  <a:ext cx="335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C637457-0579-BD3C-2B47-A0FFCB7CEB54}"/>
                    </a:ext>
                  </a:extLst>
                </p14:cNvPr>
                <p14:cNvContentPartPr/>
                <p14:nvPr/>
              </p14:nvContentPartPr>
              <p14:xfrm>
                <a:off x="11048956" y="3187702"/>
                <a:ext cx="81000" cy="2847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C637457-0579-BD3C-2B47-A0FFCB7CEB5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040316" y="3179062"/>
                  <a:ext cx="98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97BD4EB-B965-7F73-D9EE-76CEE9E8B0E9}"/>
                    </a:ext>
                  </a:extLst>
                </p14:cNvPr>
                <p14:cNvContentPartPr/>
                <p14:nvPr/>
              </p14:nvContentPartPr>
              <p14:xfrm>
                <a:off x="11000716" y="3287422"/>
                <a:ext cx="186480" cy="61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97BD4EB-B965-7F73-D9EE-76CEE9E8B0E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991716" y="3278422"/>
                  <a:ext cx="2041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uppieren 311">
            <a:extLst>
              <a:ext uri="{FF2B5EF4-FFF2-40B4-BE49-F238E27FC236}">
                <a16:creationId xmlns:a16="http://schemas.microsoft.com/office/drawing/2014/main" id="{B2CF205F-277C-AC6E-A05F-9569F4275460}"/>
              </a:ext>
            </a:extLst>
          </p:cNvPr>
          <p:cNvGrpSpPr/>
          <p:nvPr/>
        </p:nvGrpSpPr>
        <p:grpSpPr>
          <a:xfrm>
            <a:off x="533356" y="3203902"/>
            <a:ext cx="506520" cy="211320"/>
            <a:chOff x="533356" y="3203902"/>
            <a:chExt cx="50652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DE306C3-40EA-D597-98F5-7FE93875C1CA}"/>
                    </a:ext>
                  </a:extLst>
                </p14:cNvPr>
                <p14:cNvContentPartPr/>
                <p14:nvPr/>
              </p14:nvContentPartPr>
              <p14:xfrm>
                <a:off x="533356" y="3273382"/>
                <a:ext cx="276840" cy="410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DE306C3-40EA-D597-98F5-7FE93875C1C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24356" y="3264742"/>
                  <a:ext cx="294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AD4DFF6-E41F-E34F-785A-DDC33AC5E47C}"/>
                    </a:ext>
                  </a:extLst>
                </p14:cNvPr>
                <p14:cNvContentPartPr/>
                <p14:nvPr/>
              </p14:nvContentPartPr>
              <p14:xfrm>
                <a:off x="548476" y="3203902"/>
                <a:ext cx="491400" cy="2113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AD4DFF6-E41F-E34F-785A-DDC33AC5E47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39476" y="3194902"/>
                  <a:ext cx="50904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4411AE52-31F0-B31D-799E-3315152C8024}"/>
              </a:ext>
            </a:extLst>
          </p:cNvPr>
          <p:cNvGrpSpPr/>
          <p:nvPr/>
        </p:nvGrpSpPr>
        <p:grpSpPr>
          <a:xfrm>
            <a:off x="1474396" y="3042622"/>
            <a:ext cx="1631880" cy="519840"/>
            <a:chOff x="1474396" y="3042622"/>
            <a:chExt cx="1631880" cy="51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130DB7B-90ED-D9A9-2E39-7DA6E83397C0}"/>
                    </a:ext>
                  </a:extLst>
                </p14:cNvPr>
                <p14:cNvContentPartPr/>
                <p14:nvPr/>
              </p14:nvContentPartPr>
              <p14:xfrm>
                <a:off x="1584556" y="3162862"/>
                <a:ext cx="43560" cy="2329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130DB7B-90ED-D9A9-2E39-7DA6E83397C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575556" y="3154222"/>
                  <a:ext cx="61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253F9DBA-6DB3-E0F6-3A66-21FD5DA9AA9A}"/>
                    </a:ext>
                  </a:extLst>
                </p14:cNvPr>
                <p14:cNvContentPartPr/>
                <p14:nvPr/>
              </p14:nvContentPartPr>
              <p14:xfrm>
                <a:off x="1474396" y="3042622"/>
                <a:ext cx="343440" cy="199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253F9DBA-6DB3-E0F6-3A66-21FD5DA9AA9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465756" y="3033982"/>
                  <a:ext cx="361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9B8A1B1-7BAB-F555-C75D-681169760051}"/>
                    </a:ext>
                  </a:extLst>
                </p14:cNvPr>
                <p14:cNvContentPartPr/>
                <p14:nvPr/>
              </p14:nvContentPartPr>
              <p14:xfrm>
                <a:off x="1805236" y="3112102"/>
                <a:ext cx="507960" cy="4503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9B8A1B1-7BAB-F555-C75D-68116976005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796596" y="3103462"/>
                  <a:ext cx="5256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F3C4957-878E-F8C4-563F-8426F61DFC7A}"/>
                    </a:ext>
                  </a:extLst>
                </p14:cNvPr>
                <p14:cNvContentPartPr/>
                <p14:nvPr/>
              </p14:nvContentPartPr>
              <p14:xfrm>
                <a:off x="2378716" y="3212902"/>
                <a:ext cx="241920" cy="1267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F3C4957-878E-F8C4-563F-8426F61DFC7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369716" y="3204262"/>
                  <a:ext cx="259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CF8948C-346E-F5C2-4C48-F9FA6089CF47}"/>
                    </a:ext>
                  </a:extLst>
                </p14:cNvPr>
                <p14:cNvContentPartPr/>
                <p14:nvPr/>
              </p14:nvContentPartPr>
              <p14:xfrm>
                <a:off x="2648716" y="3225862"/>
                <a:ext cx="457560" cy="1069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CF8948C-346E-F5C2-4C48-F9FA6089CF4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640076" y="3216862"/>
                  <a:ext cx="4752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uppieren 309">
            <a:extLst>
              <a:ext uri="{FF2B5EF4-FFF2-40B4-BE49-F238E27FC236}">
                <a16:creationId xmlns:a16="http://schemas.microsoft.com/office/drawing/2014/main" id="{1D89B231-46F8-D68F-D4C7-0EAB8B3E43F9}"/>
              </a:ext>
            </a:extLst>
          </p:cNvPr>
          <p:cNvGrpSpPr/>
          <p:nvPr/>
        </p:nvGrpSpPr>
        <p:grpSpPr>
          <a:xfrm>
            <a:off x="3502996" y="3027862"/>
            <a:ext cx="199080" cy="235800"/>
            <a:chOff x="3502996" y="3027862"/>
            <a:chExt cx="19908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6AFC9FE-6661-6FDD-9C0D-2DDC399DD7E0}"/>
                    </a:ext>
                  </a:extLst>
                </p14:cNvPr>
                <p14:cNvContentPartPr/>
                <p14:nvPr/>
              </p14:nvContentPartPr>
              <p14:xfrm>
                <a:off x="3502996" y="3038662"/>
                <a:ext cx="157320" cy="2250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6AFC9FE-6661-6FDD-9C0D-2DDC399DD7E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493996" y="3029662"/>
                  <a:ext cx="174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3EBC909-9237-0E58-A269-4A99DC8D3FC8}"/>
                    </a:ext>
                  </a:extLst>
                </p14:cNvPr>
                <p14:cNvContentPartPr/>
                <p14:nvPr/>
              </p14:nvContentPartPr>
              <p14:xfrm>
                <a:off x="3539356" y="3027862"/>
                <a:ext cx="162720" cy="61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3EBC909-9237-0E58-A269-4A99DC8D3FC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530716" y="3018862"/>
                  <a:ext cx="1803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2337CD49-E34F-1603-146E-EE931E4AC369}"/>
              </a:ext>
            </a:extLst>
          </p:cNvPr>
          <p:cNvGrpSpPr/>
          <p:nvPr/>
        </p:nvGrpSpPr>
        <p:grpSpPr>
          <a:xfrm>
            <a:off x="3952276" y="3006262"/>
            <a:ext cx="1361160" cy="263880"/>
            <a:chOff x="3952276" y="3006262"/>
            <a:chExt cx="136116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B3CADF3-21B1-CD30-043C-71EA98797CD6}"/>
                    </a:ext>
                  </a:extLst>
                </p14:cNvPr>
                <p14:cNvContentPartPr/>
                <p14:nvPr/>
              </p14:nvContentPartPr>
              <p14:xfrm>
                <a:off x="3952276" y="3006262"/>
                <a:ext cx="370800" cy="2638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B3CADF3-21B1-CD30-043C-71EA98797CD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943276" y="2997622"/>
                  <a:ext cx="388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D76BFAE-84F9-4E59-1EA8-6FA6DBF6E3F5}"/>
                    </a:ext>
                  </a:extLst>
                </p14:cNvPr>
                <p14:cNvContentPartPr/>
                <p14:nvPr/>
              </p14:nvContentPartPr>
              <p14:xfrm>
                <a:off x="4359796" y="3113542"/>
                <a:ext cx="354960" cy="1476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D76BFAE-84F9-4E59-1EA8-6FA6DBF6E3F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350796" y="3104542"/>
                  <a:ext cx="372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FF024E1-C4FE-E603-127B-0F09F5F39E13}"/>
                    </a:ext>
                  </a:extLst>
                </p14:cNvPr>
                <p14:cNvContentPartPr/>
                <p14:nvPr/>
              </p14:nvContentPartPr>
              <p14:xfrm>
                <a:off x="4755796" y="3044062"/>
                <a:ext cx="171360" cy="2109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FF024E1-C4FE-E603-127B-0F09F5F39E1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747156" y="3035422"/>
                  <a:ext cx="189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AB5FD27-43E7-C104-A3B2-AA6B9D4D0A34}"/>
                    </a:ext>
                  </a:extLst>
                </p14:cNvPr>
                <p14:cNvContentPartPr/>
                <p14:nvPr/>
              </p14:nvContentPartPr>
              <p14:xfrm>
                <a:off x="4959916" y="3082582"/>
                <a:ext cx="353520" cy="1832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AB5FD27-43E7-C104-A3B2-AA6B9D4D0A3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951276" y="3073582"/>
                  <a:ext cx="37116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192AAB4B-6B7A-A5FD-1B7E-464F14E15812}"/>
                  </a:ext>
                </a:extLst>
              </p14:cNvPr>
              <p14:cNvContentPartPr/>
              <p14:nvPr/>
            </p14:nvContentPartPr>
            <p14:xfrm>
              <a:off x="1469356" y="3509542"/>
              <a:ext cx="1650600" cy="7596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192AAB4B-6B7A-A5FD-1B7E-464F14E15812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460356" y="3500902"/>
                <a:ext cx="166824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CA39A954-35E6-14FD-3C7D-BE5DFF16F8D5}"/>
              </a:ext>
            </a:extLst>
          </p:cNvPr>
          <p:cNvGrpSpPr/>
          <p:nvPr/>
        </p:nvGrpSpPr>
        <p:grpSpPr>
          <a:xfrm>
            <a:off x="2698756" y="3760822"/>
            <a:ext cx="552600" cy="394920"/>
            <a:chOff x="2698756" y="3760822"/>
            <a:chExt cx="55260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7195BBA-3EBA-5876-F283-672C896FADF8}"/>
                    </a:ext>
                  </a:extLst>
                </p14:cNvPr>
                <p14:cNvContentPartPr/>
                <p14:nvPr/>
              </p14:nvContentPartPr>
              <p14:xfrm>
                <a:off x="2698756" y="3760822"/>
                <a:ext cx="287280" cy="2901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7195BBA-3EBA-5876-F283-672C896FADF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690116" y="3752182"/>
                  <a:ext cx="3049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FA39305-5F5C-5C3E-20DD-9754F25F104A}"/>
                    </a:ext>
                  </a:extLst>
                </p14:cNvPr>
                <p14:cNvContentPartPr/>
                <p14:nvPr/>
              </p14:nvContentPartPr>
              <p14:xfrm>
                <a:off x="2974516" y="3816622"/>
                <a:ext cx="276840" cy="3391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FA39305-5F5C-5C3E-20DD-9754F25F104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965516" y="3807622"/>
                  <a:ext cx="29448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E1CB51AA-4DA1-55FA-E7B8-934FA582D9E3}"/>
              </a:ext>
            </a:extLst>
          </p:cNvPr>
          <p:cNvGrpSpPr/>
          <p:nvPr/>
        </p:nvGrpSpPr>
        <p:grpSpPr>
          <a:xfrm>
            <a:off x="3529636" y="3647782"/>
            <a:ext cx="428760" cy="296640"/>
            <a:chOff x="3529636" y="3647782"/>
            <a:chExt cx="42876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98DCF86-D0C7-B612-ACE9-435C19D7FAD6}"/>
                    </a:ext>
                  </a:extLst>
                </p14:cNvPr>
                <p14:cNvContentPartPr/>
                <p14:nvPr/>
              </p14:nvContentPartPr>
              <p14:xfrm>
                <a:off x="3591196" y="3793942"/>
                <a:ext cx="10080" cy="1504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98DCF86-D0C7-B612-ACE9-435C19D7FAD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582196" y="3784942"/>
                  <a:ext cx="27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7F9E44B-C2D9-9FA0-82A4-77AF2845B2CA}"/>
                    </a:ext>
                  </a:extLst>
                </p14:cNvPr>
                <p14:cNvContentPartPr/>
                <p14:nvPr/>
              </p14:nvContentPartPr>
              <p14:xfrm>
                <a:off x="3529636" y="3721582"/>
                <a:ext cx="48240" cy="183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7F9E44B-C2D9-9FA0-82A4-77AF2845B2C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520996" y="3712942"/>
                  <a:ext cx="65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480B4A7-3B0D-9869-0506-F16D65AD3CC2}"/>
                    </a:ext>
                  </a:extLst>
                </p14:cNvPr>
                <p14:cNvContentPartPr/>
                <p14:nvPr/>
              </p14:nvContentPartPr>
              <p14:xfrm>
                <a:off x="3725116" y="3729862"/>
                <a:ext cx="60840" cy="1836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480B4A7-3B0D-9869-0506-F16D65AD3CC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716116" y="3721222"/>
                  <a:ext cx="78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5554705-622C-E722-73C8-5BEFB0B27B02}"/>
                    </a:ext>
                  </a:extLst>
                </p14:cNvPr>
                <p14:cNvContentPartPr/>
                <p14:nvPr/>
              </p14:nvContentPartPr>
              <p14:xfrm>
                <a:off x="3830236" y="3647782"/>
                <a:ext cx="128160" cy="2404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5554705-622C-E722-73C8-5BEFB0B27B0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821596" y="3639142"/>
                  <a:ext cx="14580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uppieren 347">
            <a:extLst>
              <a:ext uri="{FF2B5EF4-FFF2-40B4-BE49-F238E27FC236}">
                <a16:creationId xmlns:a16="http://schemas.microsoft.com/office/drawing/2014/main" id="{937A827D-5073-7880-0055-ACD615A5F47B}"/>
              </a:ext>
            </a:extLst>
          </p:cNvPr>
          <p:cNvGrpSpPr/>
          <p:nvPr/>
        </p:nvGrpSpPr>
        <p:grpSpPr>
          <a:xfrm>
            <a:off x="4215076" y="3381742"/>
            <a:ext cx="4066920" cy="752040"/>
            <a:chOff x="4215076" y="3381742"/>
            <a:chExt cx="4066920" cy="75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E377A93-5AAE-C6D3-AFA4-B93CAC49883A}"/>
                    </a:ext>
                  </a:extLst>
                </p14:cNvPr>
                <p14:cNvContentPartPr/>
                <p14:nvPr/>
              </p14:nvContentPartPr>
              <p14:xfrm>
                <a:off x="4215076" y="3741382"/>
                <a:ext cx="328680" cy="1180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E377A93-5AAE-C6D3-AFA4-B93CAC49883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206076" y="3732382"/>
                  <a:ext cx="346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4B63E6F-61F1-83BC-D8E4-C43B556E1912}"/>
                    </a:ext>
                  </a:extLst>
                </p14:cNvPr>
                <p14:cNvContentPartPr/>
                <p14:nvPr/>
              </p14:nvContentPartPr>
              <p14:xfrm>
                <a:off x="4474996" y="3668662"/>
                <a:ext cx="13320" cy="61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4B63E6F-61F1-83BC-D8E4-C43B556E191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465996" y="3659662"/>
                  <a:ext cx="30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1F5342C-DCCE-0309-DC62-6582C323EBCF}"/>
                    </a:ext>
                  </a:extLst>
                </p14:cNvPr>
                <p14:cNvContentPartPr/>
                <p14:nvPr/>
              </p14:nvContentPartPr>
              <p14:xfrm>
                <a:off x="4798276" y="3695302"/>
                <a:ext cx="123840" cy="975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1F5342C-DCCE-0309-DC62-6582C323EBC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789276" y="3686662"/>
                  <a:ext cx="141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4763AAF-693A-9C05-2ADE-21AD1CE1CA7A}"/>
                    </a:ext>
                  </a:extLst>
                </p14:cNvPr>
                <p14:cNvContentPartPr/>
                <p14:nvPr/>
              </p14:nvContentPartPr>
              <p14:xfrm>
                <a:off x="5003836" y="3545182"/>
                <a:ext cx="108720" cy="1940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4763AAF-693A-9C05-2ADE-21AD1CE1CA7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995196" y="3536542"/>
                  <a:ext cx="126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B35904F-BBB6-20A3-3073-05617DF36922}"/>
                    </a:ext>
                  </a:extLst>
                </p14:cNvPr>
                <p14:cNvContentPartPr/>
                <p14:nvPr/>
              </p14:nvContentPartPr>
              <p14:xfrm>
                <a:off x="4767316" y="3519982"/>
                <a:ext cx="133560" cy="2905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B35904F-BBB6-20A3-3073-05617DF3692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758676" y="3510982"/>
                  <a:ext cx="1512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CBDCC2D-5F99-E30B-7F74-0B8C24214928}"/>
                    </a:ext>
                  </a:extLst>
                </p14:cNvPr>
                <p14:cNvContentPartPr/>
                <p14:nvPr/>
              </p14:nvContentPartPr>
              <p14:xfrm>
                <a:off x="5203636" y="3626542"/>
                <a:ext cx="112320" cy="2883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CBDCC2D-5F99-E30B-7F74-0B8C2421492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194996" y="3617902"/>
                  <a:ext cx="129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BF836665-E237-4E81-DAA1-C1141F5D9D19}"/>
                    </a:ext>
                  </a:extLst>
                </p14:cNvPr>
                <p14:cNvContentPartPr/>
                <p14:nvPr/>
              </p14:nvContentPartPr>
              <p14:xfrm>
                <a:off x="5438716" y="3710422"/>
                <a:ext cx="8640" cy="90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BF836665-E237-4E81-DAA1-C1141F5D9D1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430076" y="3701422"/>
                  <a:ext cx="2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A0FE96B-30DA-C1C4-0BAE-616B7C0B2E8A}"/>
                    </a:ext>
                  </a:extLst>
                </p14:cNvPr>
                <p14:cNvContentPartPr/>
                <p14:nvPr/>
              </p14:nvContentPartPr>
              <p14:xfrm>
                <a:off x="5674156" y="3587662"/>
                <a:ext cx="243000" cy="1159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A0FE96B-30DA-C1C4-0BAE-616B7C0B2E8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665156" y="3578662"/>
                  <a:ext cx="260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F792A43-A276-371F-8EA7-8F564E841CD3}"/>
                    </a:ext>
                  </a:extLst>
                </p14:cNvPr>
                <p14:cNvContentPartPr/>
                <p14:nvPr/>
              </p14:nvContentPartPr>
              <p14:xfrm>
                <a:off x="5913556" y="3471382"/>
                <a:ext cx="29160" cy="291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F792A43-A276-371F-8EA7-8F564E841CD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904556" y="3462742"/>
                  <a:ext cx="46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5D26B0E-CF46-EC41-E890-675B5E63007E}"/>
                    </a:ext>
                  </a:extLst>
                </p14:cNvPr>
                <p14:cNvContentPartPr/>
                <p14:nvPr/>
              </p14:nvContentPartPr>
              <p14:xfrm>
                <a:off x="6020476" y="3381742"/>
                <a:ext cx="320760" cy="2995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5D26B0E-CF46-EC41-E890-675B5E63007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011476" y="3372742"/>
                  <a:ext cx="338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1938E0CA-0E6A-DEF0-41CE-2258A9B5537A}"/>
                    </a:ext>
                  </a:extLst>
                </p14:cNvPr>
                <p14:cNvContentPartPr/>
                <p14:nvPr/>
              </p14:nvContentPartPr>
              <p14:xfrm>
                <a:off x="6554716" y="3509542"/>
                <a:ext cx="237960" cy="1630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1938E0CA-0E6A-DEF0-41CE-2258A9B5537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546076" y="3500902"/>
                  <a:ext cx="255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86823E5-2E33-E092-DCE7-4E2206DBF864}"/>
                    </a:ext>
                  </a:extLst>
                </p14:cNvPr>
                <p14:cNvContentPartPr/>
                <p14:nvPr/>
              </p14:nvContentPartPr>
              <p14:xfrm>
                <a:off x="6867916" y="3396862"/>
                <a:ext cx="303120" cy="2131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86823E5-2E33-E092-DCE7-4E2206DBF86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858916" y="3388222"/>
                  <a:ext cx="320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C2E168F-7F6F-0714-6002-89C61D5F97BC}"/>
                    </a:ext>
                  </a:extLst>
                </p14:cNvPr>
                <p14:cNvContentPartPr/>
                <p14:nvPr/>
              </p14:nvContentPartPr>
              <p14:xfrm>
                <a:off x="6500356" y="3939742"/>
                <a:ext cx="182520" cy="1789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C2E168F-7F6F-0714-6002-89C61D5F97B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491716" y="3931102"/>
                  <a:ext cx="200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7869CA10-2CCE-4DA2-F4E4-641827EB23A7}"/>
                    </a:ext>
                  </a:extLst>
                </p14:cNvPr>
                <p14:cNvContentPartPr/>
                <p14:nvPr/>
              </p14:nvContentPartPr>
              <p14:xfrm>
                <a:off x="6700516" y="3927502"/>
                <a:ext cx="138240" cy="2062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7869CA10-2CCE-4DA2-F4E4-641827EB23A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691516" y="3918862"/>
                  <a:ext cx="155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F376578-70E4-C2A8-10F2-0210E0429F03}"/>
                    </a:ext>
                  </a:extLst>
                </p14:cNvPr>
                <p14:cNvContentPartPr/>
                <p14:nvPr/>
              </p14:nvContentPartPr>
              <p14:xfrm>
                <a:off x="6872596" y="3945142"/>
                <a:ext cx="151200" cy="1058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F376578-70E4-C2A8-10F2-0210E0429F0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63596" y="3936502"/>
                  <a:ext cx="168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07C8D59F-F3F6-3541-D676-FF7020D20C1A}"/>
                    </a:ext>
                  </a:extLst>
                </p14:cNvPr>
                <p14:cNvContentPartPr/>
                <p14:nvPr/>
              </p14:nvContentPartPr>
              <p14:xfrm>
                <a:off x="7076356" y="3765502"/>
                <a:ext cx="194400" cy="2282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07C8D59F-F3F6-3541-D676-FF7020D20C1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067716" y="3756862"/>
                  <a:ext cx="212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1F6A8EF-B6D6-8451-F268-4409E5336371}"/>
                    </a:ext>
                  </a:extLst>
                </p14:cNvPr>
                <p14:cNvContentPartPr/>
                <p14:nvPr/>
              </p14:nvContentPartPr>
              <p14:xfrm>
                <a:off x="7442836" y="3720502"/>
                <a:ext cx="98280" cy="2239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1F6A8EF-B6D6-8451-F268-4409E533637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434196" y="3711862"/>
                  <a:ext cx="115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D594D8F-ADE2-485E-ACAE-410261683A96}"/>
                    </a:ext>
                  </a:extLst>
                </p14:cNvPr>
                <p14:cNvContentPartPr/>
                <p14:nvPr/>
              </p14:nvContentPartPr>
              <p14:xfrm>
                <a:off x="7559116" y="3843622"/>
                <a:ext cx="65880" cy="918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D594D8F-ADE2-485E-ACAE-410261683A9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550116" y="3834982"/>
                  <a:ext cx="83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9A98F7C-0D23-EB6F-F000-D119EE9DC568}"/>
                    </a:ext>
                  </a:extLst>
                </p14:cNvPr>
                <p14:cNvContentPartPr/>
                <p14:nvPr/>
              </p14:nvContentPartPr>
              <p14:xfrm>
                <a:off x="7687636" y="3706822"/>
                <a:ext cx="165960" cy="2149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9A98F7C-0D23-EB6F-F000-D119EE9DC56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678996" y="3697822"/>
                  <a:ext cx="183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5C6A1D6-7D70-14C1-5E4D-F62FB9A81025}"/>
                    </a:ext>
                  </a:extLst>
                </p14:cNvPr>
                <p14:cNvContentPartPr/>
                <p14:nvPr/>
              </p14:nvContentPartPr>
              <p14:xfrm>
                <a:off x="7902196" y="3771262"/>
                <a:ext cx="179640" cy="1155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5C6A1D6-7D70-14C1-5E4D-F62FB9A8102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893556" y="3762262"/>
                  <a:ext cx="197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D917FB2-8CB4-AE16-6F86-78EDFA27B77E}"/>
                    </a:ext>
                  </a:extLst>
                </p14:cNvPr>
                <p14:cNvContentPartPr/>
                <p14:nvPr/>
              </p14:nvContentPartPr>
              <p14:xfrm>
                <a:off x="7554436" y="3619702"/>
                <a:ext cx="188640" cy="694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D917FB2-8CB4-AE16-6F86-78EDFA27B77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545436" y="3610702"/>
                  <a:ext cx="206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2ADD2B39-0D8D-505D-88A7-DC0457EC9510}"/>
                    </a:ext>
                  </a:extLst>
                </p14:cNvPr>
                <p14:cNvContentPartPr/>
                <p14:nvPr/>
              </p14:nvContentPartPr>
              <p14:xfrm>
                <a:off x="8253916" y="3484342"/>
                <a:ext cx="28080" cy="4442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2ADD2B39-0D8D-505D-88A7-DC0457EC951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245276" y="3475702"/>
                  <a:ext cx="45720" cy="461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0" name="Textfeld 349">
            <a:extLst>
              <a:ext uri="{FF2B5EF4-FFF2-40B4-BE49-F238E27FC236}">
                <a16:creationId xmlns:a16="http://schemas.microsoft.com/office/drawing/2014/main" id="{87450F63-3601-337A-ECEC-7FF831A01B3A}"/>
              </a:ext>
            </a:extLst>
          </p:cNvPr>
          <p:cNvSpPr txBox="1"/>
          <p:nvPr/>
        </p:nvSpPr>
        <p:spPr>
          <a:xfrm>
            <a:off x="571499" y="4327805"/>
            <a:ext cx="7400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solve(x^(1/2)*(54*x/(16+x))^1/2=(32-x)^(3/4)*(36-54*x/(16+x))^1/4)</a:t>
            </a:r>
          </a:p>
        </p:txBody>
      </p:sp>
      <p:grpSp>
        <p:nvGrpSpPr>
          <p:cNvPr id="365" name="Gruppieren 364">
            <a:extLst>
              <a:ext uri="{FF2B5EF4-FFF2-40B4-BE49-F238E27FC236}">
                <a16:creationId xmlns:a16="http://schemas.microsoft.com/office/drawing/2014/main" id="{7689F2C9-7369-45D0-EC5C-AACFCC5A97DF}"/>
              </a:ext>
            </a:extLst>
          </p:cNvPr>
          <p:cNvGrpSpPr/>
          <p:nvPr/>
        </p:nvGrpSpPr>
        <p:grpSpPr>
          <a:xfrm>
            <a:off x="515356" y="5039542"/>
            <a:ext cx="299520" cy="196920"/>
            <a:chOff x="515356" y="5039542"/>
            <a:chExt cx="29952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BFE676D-68AF-2246-CF6B-251BB79D5D00}"/>
                    </a:ext>
                  </a:extLst>
                </p14:cNvPr>
                <p14:cNvContentPartPr/>
                <p14:nvPr/>
              </p14:nvContentPartPr>
              <p14:xfrm>
                <a:off x="515356" y="5091022"/>
                <a:ext cx="152640" cy="244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BFE676D-68AF-2246-CF6B-251BB79D5D0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06356" y="5082382"/>
                  <a:ext cx="170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CE32A93-D95C-C3E5-943D-2DAA0FCE6D7A}"/>
                    </a:ext>
                  </a:extLst>
                </p14:cNvPr>
                <p14:cNvContentPartPr/>
                <p14:nvPr/>
              </p14:nvContentPartPr>
              <p14:xfrm>
                <a:off x="521476" y="5171662"/>
                <a:ext cx="165600" cy="428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CE32A93-D95C-C3E5-943D-2DAA0FCE6D7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12476" y="5162662"/>
                  <a:ext cx="183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33C013A2-7929-E5E8-CDB3-247BDF94C670}"/>
                    </a:ext>
                  </a:extLst>
                </p14:cNvPr>
                <p14:cNvContentPartPr/>
                <p14:nvPr/>
              </p14:nvContentPartPr>
              <p14:xfrm>
                <a:off x="718396" y="5039542"/>
                <a:ext cx="96480" cy="1969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33C013A2-7929-E5E8-CDB3-247BDF94C67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09756" y="5030902"/>
                  <a:ext cx="11412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5C5ABBCE-4019-C589-DD85-DAB1B9A28B2C}"/>
                  </a:ext>
                </a:extLst>
              </p14:cNvPr>
              <p14:cNvContentPartPr/>
              <p14:nvPr/>
            </p14:nvContentPartPr>
            <p14:xfrm>
              <a:off x="4206436" y="4951342"/>
              <a:ext cx="168840" cy="20592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5C5ABBCE-4019-C589-DD85-DAB1B9A28B2C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4197796" y="4942342"/>
                <a:ext cx="1864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1D3D2BFF-9DDE-99A6-123E-61D26DC7F5CC}"/>
                  </a:ext>
                </a:extLst>
              </p14:cNvPr>
              <p14:cNvContentPartPr/>
              <p14:nvPr/>
            </p14:nvContentPartPr>
            <p14:xfrm>
              <a:off x="4437196" y="4919302"/>
              <a:ext cx="156960" cy="21024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1D3D2BFF-9DDE-99A6-123E-61D26DC7F5CC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4428556" y="4910662"/>
                <a:ext cx="1746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F48164A3-3D58-DA3F-27D0-781B2913AD95}"/>
                  </a:ext>
                </a:extLst>
              </p14:cNvPr>
              <p14:cNvContentPartPr/>
              <p14:nvPr/>
            </p14:nvContentPartPr>
            <p14:xfrm>
              <a:off x="4659316" y="5099302"/>
              <a:ext cx="27720" cy="12168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F48164A3-3D58-DA3F-27D0-781B2913AD95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4650316" y="5090662"/>
                <a:ext cx="45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F8BF5307-3FA3-1780-9C21-D1C77A2B9621}"/>
                  </a:ext>
                </a:extLst>
              </p14:cNvPr>
              <p14:cNvContentPartPr/>
              <p14:nvPr/>
            </p14:nvContentPartPr>
            <p14:xfrm>
              <a:off x="4787116" y="4899502"/>
              <a:ext cx="163080" cy="23976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F8BF5307-3FA3-1780-9C21-D1C77A2B9621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4778476" y="4890502"/>
                <a:ext cx="1807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060B48AB-73C6-DC68-F942-889C4FA3718C}"/>
                  </a:ext>
                </a:extLst>
              </p14:cNvPr>
              <p14:cNvContentPartPr/>
              <p14:nvPr/>
            </p14:nvContentPartPr>
            <p14:xfrm>
              <a:off x="5031556" y="4869622"/>
              <a:ext cx="229680" cy="19944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060B48AB-73C6-DC68-F942-889C4FA3718C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5022556" y="4860982"/>
                <a:ext cx="24732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B3EA1B2D-3446-0B5F-C9EB-419E82D1C115}"/>
              </a:ext>
            </a:extLst>
          </p:cNvPr>
          <p:cNvGrpSpPr/>
          <p:nvPr/>
        </p:nvGrpSpPr>
        <p:grpSpPr>
          <a:xfrm>
            <a:off x="1117276" y="4928302"/>
            <a:ext cx="3045240" cy="1528920"/>
            <a:chOff x="1117276" y="4928302"/>
            <a:chExt cx="3045240" cy="152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7C92C617-F131-2695-A5A1-8FE3AC8BECF9}"/>
                    </a:ext>
                  </a:extLst>
                </p14:cNvPr>
                <p14:cNvContentPartPr/>
                <p14:nvPr/>
              </p14:nvContentPartPr>
              <p14:xfrm>
                <a:off x="1123036" y="5022262"/>
                <a:ext cx="144360" cy="2217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7C92C617-F131-2695-A5A1-8FE3AC8BECF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14396" y="5013262"/>
                  <a:ext cx="162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2DE0FC1-9A75-3A7D-E057-D5D1A1B82AD7}"/>
                    </a:ext>
                  </a:extLst>
                </p14:cNvPr>
                <p14:cNvContentPartPr/>
                <p14:nvPr/>
              </p14:nvContentPartPr>
              <p14:xfrm>
                <a:off x="1117276" y="5071942"/>
                <a:ext cx="500760" cy="957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2DE0FC1-9A75-3A7D-E057-D5D1A1B82AD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08636" y="5063302"/>
                  <a:ext cx="518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40DF189-355A-1D6F-3A0B-CD861F29AF98}"/>
                    </a:ext>
                  </a:extLst>
                </p14:cNvPr>
                <p14:cNvContentPartPr/>
                <p14:nvPr/>
              </p14:nvContentPartPr>
              <p14:xfrm>
                <a:off x="1467196" y="5143582"/>
                <a:ext cx="167040" cy="205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40DF189-355A-1D6F-3A0B-CD861F29AF9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458556" y="5134942"/>
                  <a:ext cx="184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419A41D-E2AA-E211-8DA3-43D0182271B6}"/>
                    </a:ext>
                  </a:extLst>
                </p14:cNvPr>
                <p14:cNvContentPartPr/>
                <p14:nvPr/>
              </p14:nvContentPartPr>
              <p14:xfrm>
                <a:off x="1822876" y="4964302"/>
                <a:ext cx="208080" cy="1947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419A41D-E2AA-E211-8DA3-43D0182271B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813876" y="4955302"/>
                  <a:ext cx="225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AD4F145-2D29-2198-6BA9-51BAE670C254}"/>
                    </a:ext>
                  </a:extLst>
                </p14:cNvPr>
                <p14:cNvContentPartPr/>
                <p14:nvPr/>
              </p14:nvContentPartPr>
              <p14:xfrm>
                <a:off x="2113036" y="4964662"/>
                <a:ext cx="218880" cy="2822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AD4F145-2D29-2198-6BA9-51BAE670C25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104036" y="4955662"/>
                  <a:ext cx="236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E9812C2-8CAD-3B77-17B7-BC6AE5528B87}"/>
                    </a:ext>
                  </a:extLst>
                </p14:cNvPr>
                <p14:cNvContentPartPr/>
                <p14:nvPr/>
              </p14:nvContentPartPr>
              <p14:xfrm>
                <a:off x="2407876" y="4987702"/>
                <a:ext cx="128880" cy="1904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E9812C2-8CAD-3B77-17B7-BC6AE5528B8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399236" y="4978702"/>
                  <a:ext cx="146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BD0F03A-4230-4054-609E-3F1EDF21FCD4}"/>
                    </a:ext>
                  </a:extLst>
                </p14:cNvPr>
                <p14:cNvContentPartPr/>
                <p14:nvPr/>
              </p14:nvContentPartPr>
              <p14:xfrm>
                <a:off x="2456836" y="4966102"/>
                <a:ext cx="150120" cy="349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BD0F03A-4230-4054-609E-3F1EDF21FCD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448196" y="4957462"/>
                  <a:ext cx="167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E61DEB2-DF0F-DCC4-7EF7-373D5E725786}"/>
                    </a:ext>
                  </a:extLst>
                </p14:cNvPr>
                <p14:cNvContentPartPr/>
                <p14:nvPr/>
              </p14:nvContentPartPr>
              <p14:xfrm>
                <a:off x="2649076" y="4928302"/>
                <a:ext cx="184320" cy="2746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E61DEB2-DF0F-DCC4-7EF7-373D5E72578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640076" y="4919302"/>
                  <a:ext cx="201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71FDB44-9291-31DF-376F-F3420E06220D}"/>
                    </a:ext>
                  </a:extLst>
                </p14:cNvPr>
                <p14:cNvContentPartPr/>
                <p14:nvPr/>
              </p14:nvContentPartPr>
              <p14:xfrm>
                <a:off x="1470796" y="5063302"/>
                <a:ext cx="176760" cy="482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71FDB44-9291-31DF-376F-F3420E06220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461796" y="5054662"/>
                  <a:ext cx="194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4104D76-A432-7E84-112F-8DDFDA9F420E}"/>
                    </a:ext>
                  </a:extLst>
                </p14:cNvPr>
                <p14:cNvContentPartPr/>
                <p14:nvPr/>
              </p14:nvContentPartPr>
              <p14:xfrm>
                <a:off x="1482676" y="5141062"/>
                <a:ext cx="168480" cy="608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4104D76-A432-7E84-112F-8DDFDA9F420E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474036" y="5132422"/>
                  <a:ext cx="186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FE4AA61-622A-989E-9D9F-1ACE55A43A9E}"/>
                    </a:ext>
                  </a:extLst>
                </p14:cNvPr>
                <p14:cNvContentPartPr/>
                <p14:nvPr/>
              </p14:nvContentPartPr>
              <p14:xfrm>
                <a:off x="3451156" y="5009302"/>
                <a:ext cx="147240" cy="1288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FE4AA61-622A-989E-9D9F-1ACE55A43A9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442516" y="5000662"/>
                  <a:ext cx="164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ADB109E-C743-9BFF-7A6D-274F99A58069}"/>
                    </a:ext>
                  </a:extLst>
                </p14:cNvPr>
                <p14:cNvContentPartPr/>
                <p14:nvPr/>
              </p14:nvContentPartPr>
              <p14:xfrm>
                <a:off x="3525676" y="5021542"/>
                <a:ext cx="123840" cy="3049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ADB109E-C743-9BFF-7A6D-274F99A5806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516676" y="5012542"/>
                  <a:ext cx="1414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FD9017C-EC5B-D778-1504-1E4C451B7811}"/>
                    </a:ext>
                  </a:extLst>
                </p14:cNvPr>
                <p14:cNvContentPartPr/>
                <p14:nvPr/>
              </p14:nvContentPartPr>
              <p14:xfrm>
                <a:off x="3830956" y="5047102"/>
                <a:ext cx="206640" cy="280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FD9017C-EC5B-D778-1504-1E4C451B781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822316" y="5038462"/>
                  <a:ext cx="224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1ADF7B7-9C67-84E5-0219-0E8077FB8583}"/>
                    </a:ext>
                  </a:extLst>
                </p14:cNvPr>
                <p14:cNvContentPartPr/>
                <p14:nvPr/>
              </p14:nvContentPartPr>
              <p14:xfrm>
                <a:off x="3878116" y="5122702"/>
                <a:ext cx="154080" cy="198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1ADF7B7-9C67-84E5-0219-0E8077FB8583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869116" y="5113702"/>
                  <a:ext cx="171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1869BF1-3A67-8F84-F4DE-02605B3F76F5}"/>
                    </a:ext>
                  </a:extLst>
                </p14:cNvPr>
                <p14:cNvContentPartPr/>
                <p14:nvPr/>
              </p14:nvContentPartPr>
              <p14:xfrm>
                <a:off x="3881356" y="5014702"/>
                <a:ext cx="146520" cy="770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1869BF1-3A67-8F84-F4DE-02605B3F76F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872356" y="5006062"/>
                  <a:ext cx="164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DE6E769-0DA1-F018-621B-012B442BBEAE}"/>
                    </a:ext>
                  </a:extLst>
                </p14:cNvPr>
                <p14:cNvContentPartPr/>
                <p14:nvPr/>
              </p14:nvContentPartPr>
              <p14:xfrm>
                <a:off x="2503276" y="5112262"/>
                <a:ext cx="1546920" cy="8064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DE6E769-0DA1-F018-621B-012B442BBEA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494636" y="5103262"/>
                  <a:ext cx="156456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510CC777-7E86-19C3-C0FC-9E59B9DD9D79}"/>
                    </a:ext>
                  </a:extLst>
                </p14:cNvPr>
                <p14:cNvContentPartPr/>
                <p14:nvPr/>
              </p14:nvContentPartPr>
              <p14:xfrm>
                <a:off x="2556916" y="5645062"/>
                <a:ext cx="394200" cy="1821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510CC777-7E86-19C3-C0FC-9E59B9DD9D7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548276" y="5636422"/>
                  <a:ext cx="411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2D65289-9766-9168-9F5F-5EEBEEFD2594}"/>
                    </a:ext>
                  </a:extLst>
                </p14:cNvPr>
                <p14:cNvContentPartPr/>
                <p14:nvPr/>
              </p14:nvContentPartPr>
              <p14:xfrm>
                <a:off x="3053716" y="5571262"/>
                <a:ext cx="332280" cy="1760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2D65289-9766-9168-9F5F-5EEBEEFD259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045076" y="5562262"/>
                  <a:ext cx="349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B54C4CBA-0754-EE48-632B-227BF1790E64}"/>
                    </a:ext>
                  </a:extLst>
                </p14:cNvPr>
                <p14:cNvContentPartPr/>
                <p14:nvPr/>
              </p14:nvContentPartPr>
              <p14:xfrm>
                <a:off x="3268636" y="5510062"/>
                <a:ext cx="8640" cy="86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B54C4CBA-0754-EE48-632B-227BF1790E6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59636" y="5501062"/>
                  <a:ext cx="2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E5A6E7E-3484-CEB4-1855-3B3C7F327898}"/>
                    </a:ext>
                  </a:extLst>
                </p14:cNvPr>
                <p14:cNvContentPartPr/>
                <p14:nvPr/>
              </p14:nvContentPartPr>
              <p14:xfrm>
                <a:off x="2560156" y="5995342"/>
                <a:ext cx="123480" cy="2088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E5A6E7E-3484-CEB4-1855-3B3C7F32789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551516" y="5986702"/>
                  <a:ext cx="141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8C3A013-1676-F984-A406-15E39347D7F3}"/>
                    </a:ext>
                  </a:extLst>
                </p14:cNvPr>
                <p14:cNvContentPartPr/>
                <p14:nvPr/>
              </p14:nvContentPartPr>
              <p14:xfrm>
                <a:off x="2647276" y="6088582"/>
                <a:ext cx="283680" cy="1076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8C3A013-1676-F984-A406-15E39347D7F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638636" y="6079582"/>
                  <a:ext cx="301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C932F6DF-1603-32E0-FDE5-05DDBD91A0FE}"/>
                    </a:ext>
                  </a:extLst>
                </p14:cNvPr>
                <p14:cNvContentPartPr/>
                <p14:nvPr/>
              </p14:nvContentPartPr>
              <p14:xfrm>
                <a:off x="2925556" y="5941702"/>
                <a:ext cx="174960" cy="1389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C932F6DF-1603-32E0-FDE5-05DDBD91A0F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916556" y="5933062"/>
                  <a:ext cx="192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9895F2F-BDD3-4831-0568-968B4C3FA3E2}"/>
                    </a:ext>
                  </a:extLst>
                </p14:cNvPr>
                <p14:cNvContentPartPr/>
                <p14:nvPr/>
              </p14:nvContentPartPr>
              <p14:xfrm>
                <a:off x="2905756" y="5957182"/>
                <a:ext cx="340560" cy="907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9895F2F-BDD3-4831-0568-968B4C3FA3E2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897116" y="5948182"/>
                  <a:ext cx="358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C124229-A3ED-BCC6-94BC-EE27FBC3FAF2}"/>
                    </a:ext>
                  </a:extLst>
                </p14:cNvPr>
                <p14:cNvContentPartPr/>
                <p14:nvPr/>
              </p14:nvContentPartPr>
              <p14:xfrm>
                <a:off x="3239116" y="5829742"/>
                <a:ext cx="84600" cy="1587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C124229-A3ED-BCC6-94BC-EE27FBC3FAF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230116" y="5821102"/>
                  <a:ext cx="102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7CB96D7-8EAF-A784-08F9-DBB64F0F22E3}"/>
                    </a:ext>
                  </a:extLst>
                </p14:cNvPr>
                <p14:cNvContentPartPr/>
                <p14:nvPr/>
              </p14:nvContentPartPr>
              <p14:xfrm>
                <a:off x="3347836" y="5804542"/>
                <a:ext cx="87120" cy="1530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7CB96D7-8EAF-A784-08F9-DBB64F0F22E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339196" y="5795902"/>
                  <a:ext cx="104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768447E-D50C-383E-9CB8-FB8A53F8A9D8}"/>
                    </a:ext>
                  </a:extLst>
                </p14:cNvPr>
                <p14:cNvContentPartPr/>
                <p14:nvPr/>
              </p14:nvContentPartPr>
              <p14:xfrm>
                <a:off x="3475636" y="5702662"/>
                <a:ext cx="93600" cy="2001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768447E-D50C-383E-9CB8-FB8A53F8A9D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466996" y="5694022"/>
                  <a:ext cx="111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FF231B95-0F7F-5548-814E-7B83D3A4A0A4}"/>
                    </a:ext>
                  </a:extLst>
                </p14:cNvPr>
                <p14:cNvContentPartPr/>
                <p14:nvPr/>
              </p14:nvContentPartPr>
              <p14:xfrm>
                <a:off x="3540076" y="5771062"/>
                <a:ext cx="350280" cy="1458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FF231B95-0F7F-5548-814E-7B83D3A4A0A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531076" y="5762422"/>
                  <a:ext cx="367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9F00EBAA-96C6-6B11-84EB-A8A6C74A77D9}"/>
                    </a:ext>
                  </a:extLst>
                </p14:cNvPr>
                <p14:cNvContentPartPr/>
                <p14:nvPr/>
              </p14:nvContentPartPr>
              <p14:xfrm>
                <a:off x="3783796" y="5699062"/>
                <a:ext cx="219600" cy="1940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9F00EBAA-96C6-6B11-84EB-A8A6C74A77D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774796" y="5690422"/>
                  <a:ext cx="237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3C8D0DA-4CFB-FD5B-C2B0-86995CED3EEC}"/>
                    </a:ext>
                  </a:extLst>
                </p14:cNvPr>
                <p14:cNvContentPartPr/>
                <p14:nvPr/>
              </p14:nvContentPartPr>
              <p14:xfrm>
                <a:off x="2611276" y="6015142"/>
                <a:ext cx="1551240" cy="4420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3C8D0DA-4CFB-FD5B-C2B0-86995CED3EE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602276" y="6006142"/>
                  <a:ext cx="1568880" cy="45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308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F721FCB-7D03-4A89-97EB-75DB90956AC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35536C-6110-F160-2578-A6F86A57B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68" y="490452"/>
            <a:ext cx="6133208" cy="26085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127655D-A2D9-4CF3-03F7-4F390E3BBB64}"/>
                  </a:ext>
                </a:extLst>
              </p14:cNvPr>
              <p14:cNvContentPartPr/>
              <p14:nvPr/>
            </p14:nvContentPartPr>
            <p14:xfrm>
              <a:off x="409156" y="1919422"/>
              <a:ext cx="38160" cy="64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127655D-A2D9-4CF3-03F7-4F390E3BBB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156" y="1910782"/>
                <a:ext cx="558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50F6371-1B9A-4069-F826-426CAD5E7B74}"/>
                  </a:ext>
                </a:extLst>
              </p14:cNvPr>
              <p14:cNvContentPartPr/>
              <p14:nvPr/>
            </p14:nvContentPartPr>
            <p14:xfrm>
              <a:off x="3377716" y="808102"/>
              <a:ext cx="774000" cy="8082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50F6371-1B9A-4069-F826-426CAD5E7B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68716" y="799102"/>
                <a:ext cx="791640" cy="8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23C8A9B-78D5-F3C3-62FF-0FEC049243A4}"/>
                  </a:ext>
                </a:extLst>
              </p14:cNvPr>
              <p14:cNvContentPartPr/>
              <p14:nvPr/>
            </p14:nvContentPartPr>
            <p14:xfrm>
              <a:off x="3439276" y="888742"/>
              <a:ext cx="729720" cy="7538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23C8A9B-78D5-F3C3-62FF-0FEC049243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30636" y="879742"/>
                <a:ext cx="74736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3DF57CC-CCE3-6DBF-25C2-C350DA88EA08}"/>
                  </a:ext>
                </a:extLst>
              </p14:cNvPr>
              <p14:cNvContentPartPr/>
              <p14:nvPr/>
            </p14:nvContentPartPr>
            <p14:xfrm>
              <a:off x="2549716" y="343342"/>
              <a:ext cx="1033920" cy="5828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3DF57CC-CCE3-6DBF-25C2-C350DA88EA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40716" y="334342"/>
                <a:ext cx="105156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1D5051D-83F3-B6D2-45B3-38E021D7BC41}"/>
                  </a:ext>
                </a:extLst>
              </p14:cNvPr>
              <p14:cNvContentPartPr/>
              <p14:nvPr/>
            </p14:nvContentPartPr>
            <p14:xfrm>
              <a:off x="3365836" y="2299582"/>
              <a:ext cx="881280" cy="8082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1D5051D-83F3-B6D2-45B3-38E021D7BC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56836" y="2290582"/>
                <a:ext cx="898920" cy="8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EDEFACB-7D9C-1131-1231-5282821AF89E}"/>
                  </a:ext>
                </a:extLst>
              </p14:cNvPr>
              <p14:cNvContentPartPr/>
              <p14:nvPr/>
            </p14:nvContentPartPr>
            <p14:xfrm>
              <a:off x="3410116" y="2349982"/>
              <a:ext cx="699480" cy="7354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EDEFACB-7D9C-1131-1231-5282821AF8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01476" y="2341342"/>
                <a:ext cx="717120" cy="7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607CF9A-3A3C-0900-2062-2101260F4BE2}"/>
                  </a:ext>
                </a:extLst>
              </p14:cNvPr>
              <p14:cNvContentPartPr/>
              <p14:nvPr/>
            </p14:nvContentPartPr>
            <p14:xfrm>
              <a:off x="3996556" y="2437462"/>
              <a:ext cx="7200" cy="158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607CF9A-3A3C-0900-2062-2101260F4BE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7916" y="2428462"/>
                <a:ext cx="248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C1E619F-85AE-D1F7-A18A-736490962B35}"/>
                  </a:ext>
                </a:extLst>
              </p14:cNvPr>
              <p14:cNvContentPartPr/>
              <p14:nvPr/>
            </p14:nvContentPartPr>
            <p14:xfrm>
              <a:off x="3857956" y="3343582"/>
              <a:ext cx="68760" cy="378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C1E619F-85AE-D1F7-A18A-736490962B3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48956" y="3334582"/>
                <a:ext cx="8640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51D0889-9530-F7BE-7F68-DFCE18683E18}"/>
              </a:ext>
            </a:extLst>
          </p:cNvPr>
          <p:cNvGrpSpPr/>
          <p:nvPr/>
        </p:nvGrpSpPr>
        <p:grpSpPr>
          <a:xfrm>
            <a:off x="3002236" y="1859302"/>
            <a:ext cx="288360" cy="1117800"/>
            <a:chOff x="3002236" y="1859302"/>
            <a:chExt cx="288360" cy="11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3D4C397-FA4F-B949-681F-B2D8F5E318EB}"/>
                    </a:ext>
                  </a:extLst>
                </p14:cNvPr>
                <p14:cNvContentPartPr/>
                <p14:nvPr/>
              </p14:nvContentPartPr>
              <p14:xfrm>
                <a:off x="3004036" y="1859302"/>
                <a:ext cx="286560" cy="738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3D4C397-FA4F-B949-681F-B2D8F5E318E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95396" y="1850302"/>
                  <a:ext cx="304200" cy="75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80CD0F3-ABBC-F435-E6A4-274CF3285EFA}"/>
                    </a:ext>
                  </a:extLst>
                </p14:cNvPr>
                <p14:cNvContentPartPr/>
                <p14:nvPr/>
              </p14:nvContentPartPr>
              <p14:xfrm>
                <a:off x="3002236" y="2219302"/>
                <a:ext cx="238320" cy="757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80CD0F3-ABBC-F435-E6A4-274CF3285EF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93596" y="2210662"/>
                  <a:ext cx="255960" cy="77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3AC4F483-235A-811C-9164-490E7BB9F65A}"/>
              </a:ext>
            </a:extLst>
          </p:cNvPr>
          <p:cNvGrpSpPr/>
          <p:nvPr/>
        </p:nvGrpSpPr>
        <p:grpSpPr>
          <a:xfrm>
            <a:off x="2853556" y="3193102"/>
            <a:ext cx="1031400" cy="1164600"/>
            <a:chOff x="2853556" y="3193102"/>
            <a:chExt cx="1031400" cy="11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7439C35-E6F1-A05C-0D6E-00B919F6FAF8}"/>
                    </a:ext>
                  </a:extLst>
                </p14:cNvPr>
                <p14:cNvContentPartPr/>
                <p14:nvPr/>
              </p14:nvContentPartPr>
              <p14:xfrm>
                <a:off x="3461596" y="3287422"/>
                <a:ext cx="47880" cy="289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7439C35-E6F1-A05C-0D6E-00B919F6FA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52596" y="3278422"/>
                  <a:ext cx="655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72885EA-DF23-A0F0-CCF2-307B34B164AF}"/>
                    </a:ext>
                  </a:extLst>
                </p14:cNvPr>
                <p14:cNvContentPartPr/>
                <p14:nvPr/>
              </p14:nvContentPartPr>
              <p14:xfrm>
                <a:off x="3346036" y="3193102"/>
                <a:ext cx="270720" cy="160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72885EA-DF23-A0F0-CCF2-307B34B164A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37396" y="3184462"/>
                  <a:ext cx="288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F4FFDB0-BA0D-3CEE-4783-345CC24B43B1}"/>
                    </a:ext>
                  </a:extLst>
                </p14:cNvPr>
                <p14:cNvContentPartPr/>
                <p14:nvPr/>
              </p14:nvContentPartPr>
              <p14:xfrm>
                <a:off x="2949316" y="3706822"/>
                <a:ext cx="118440" cy="1634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F4FFDB0-BA0D-3CEE-4783-345CC24B43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40316" y="3697822"/>
                  <a:ext cx="136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A9DF42B-462A-2FC1-5377-EC97DA017596}"/>
                    </a:ext>
                  </a:extLst>
                </p14:cNvPr>
                <p14:cNvContentPartPr/>
                <p14:nvPr/>
              </p14:nvContentPartPr>
              <p14:xfrm>
                <a:off x="3132916" y="3702862"/>
                <a:ext cx="178200" cy="110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A9DF42B-462A-2FC1-5377-EC97DA0175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23916" y="3694222"/>
                  <a:ext cx="195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A16B184-189F-EC33-FBED-324B94AB1981}"/>
                    </a:ext>
                  </a:extLst>
                </p14:cNvPr>
                <p14:cNvContentPartPr/>
                <p14:nvPr/>
              </p14:nvContentPartPr>
              <p14:xfrm>
                <a:off x="3287716" y="3658222"/>
                <a:ext cx="24480" cy="45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A16B184-189F-EC33-FBED-324B94AB198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78716" y="3649582"/>
                  <a:ext cx="42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6E71C15-5397-5633-5B29-D1D73051AC91}"/>
                    </a:ext>
                  </a:extLst>
                </p14:cNvPr>
                <p14:cNvContentPartPr/>
                <p14:nvPr/>
              </p14:nvContentPartPr>
              <p14:xfrm>
                <a:off x="3412276" y="3658222"/>
                <a:ext cx="248400" cy="145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6E71C15-5397-5633-5B29-D1D73051AC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03276" y="3649222"/>
                  <a:ext cx="266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9276D43-DC18-B3C9-D4BE-77361AECE0E3}"/>
                    </a:ext>
                  </a:extLst>
                </p14:cNvPr>
                <p14:cNvContentPartPr/>
                <p14:nvPr/>
              </p14:nvContentPartPr>
              <p14:xfrm>
                <a:off x="3599836" y="3700342"/>
                <a:ext cx="213840" cy="72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9276D43-DC18-B3C9-D4BE-77361AECE0E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0836" y="3691702"/>
                  <a:ext cx="231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853F307-7982-2B46-F69F-87A0B7EA478D}"/>
                    </a:ext>
                  </a:extLst>
                </p14:cNvPr>
                <p14:cNvContentPartPr/>
                <p14:nvPr/>
              </p14:nvContentPartPr>
              <p14:xfrm>
                <a:off x="3776956" y="3554542"/>
                <a:ext cx="20520" cy="360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853F307-7982-2B46-F69F-87A0B7EA478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67956" y="3545542"/>
                  <a:ext cx="38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A510B32-EAEC-4E24-5792-91BA978BCCE2}"/>
                    </a:ext>
                  </a:extLst>
                </p14:cNvPr>
                <p14:cNvContentPartPr/>
                <p14:nvPr/>
              </p14:nvContentPartPr>
              <p14:xfrm>
                <a:off x="3496516" y="3504862"/>
                <a:ext cx="77400" cy="121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A510B32-EAEC-4E24-5792-91BA978BCCE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87516" y="3496222"/>
                  <a:ext cx="95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FAA0CFB-0D66-7638-E3CC-2060D495F3E1}"/>
                    </a:ext>
                  </a:extLst>
                </p14:cNvPr>
                <p14:cNvContentPartPr/>
                <p14:nvPr/>
              </p14:nvContentPartPr>
              <p14:xfrm>
                <a:off x="3507316" y="3523942"/>
                <a:ext cx="128160" cy="388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FAA0CFB-0D66-7638-E3CC-2060D495F3E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98676" y="3514942"/>
                  <a:ext cx="1458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1E6E528-69D4-4D73-802B-BC6F26A357E8}"/>
                    </a:ext>
                  </a:extLst>
                </p14:cNvPr>
                <p14:cNvContentPartPr/>
                <p14:nvPr/>
              </p14:nvContentPartPr>
              <p14:xfrm>
                <a:off x="2853556" y="4205782"/>
                <a:ext cx="182520" cy="162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1E6E528-69D4-4D73-802B-BC6F26A357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44916" y="4196782"/>
                  <a:ext cx="200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36AE305-A7B6-684F-6546-070DA09BB61F}"/>
                    </a:ext>
                  </a:extLst>
                </p14:cNvPr>
                <p14:cNvContentPartPr/>
                <p14:nvPr/>
              </p14:nvContentPartPr>
              <p14:xfrm>
                <a:off x="2878036" y="4267702"/>
                <a:ext cx="169560" cy="478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36AE305-A7B6-684F-6546-070DA09BB61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69036" y="4258702"/>
                  <a:ext cx="187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EC9F4A7-A208-4585-58DB-427F4F273D86}"/>
                    </a:ext>
                  </a:extLst>
                </p14:cNvPr>
                <p14:cNvContentPartPr/>
                <p14:nvPr/>
              </p14:nvContentPartPr>
              <p14:xfrm>
                <a:off x="3054436" y="4133782"/>
                <a:ext cx="78840" cy="2239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EC9F4A7-A208-4585-58DB-427F4F273D8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45796" y="4124782"/>
                  <a:ext cx="96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8D511A9-4E7A-CB20-9D79-50E121E434DB}"/>
                    </a:ext>
                  </a:extLst>
                </p14:cNvPr>
                <p14:cNvContentPartPr/>
                <p14:nvPr/>
              </p14:nvContentPartPr>
              <p14:xfrm>
                <a:off x="3237316" y="4036582"/>
                <a:ext cx="133560" cy="305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8D511A9-4E7A-CB20-9D79-50E121E434D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28676" y="4027942"/>
                  <a:ext cx="151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54DC1AA-FD3A-6953-BB1D-1D749923EEB3}"/>
                    </a:ext>
                  </a:extLst>
                </p14:cNvPr>
                <p14:cNvContentPartPr/>
                <p14:nvPr/>
              </p14:nvContentPartPr>
              <p14:xfrm>
                <a:off x="3419476" y="4137382"/>
                <a:ext cx="133200" cy="85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54DC1AA-FD3A-6953-BB1D-1D749923EE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10476" y="4128742"/>
                  <a:ext cx="150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B993CD5-DC9D-707A-CD9B-749A0F4888CF}"/>
                    </a:ext>
                  </a:extLst>
                </p14:cNvPr>
                <p14:cNvContentPartPr/>
                <p14:nvPr/>
              </p14:nvContentPartPr>
              <p14:xfrm>
                <a:off x="3618556" y="4059982"/>
                <a:ext cx="20880" cy="150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B993CD5-DC9D-707A-CD9B-749A0F4888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09556" y="4051342"/>
                  <a:ext cx="38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E571642-A84B-3F41-9842-E05D2A17B90B}"/>
                    </a:ext>
                  </a:extLst>
                </p14:cNvPr>
                <p14:cNvContentPartPr/>
                <p14:nvPr/>
              </p14:nvContentPartPr>
              <p14:xfrm>
                <a:off x="3738076" y="4064662"/>
                <a:ext cx="146880" cy="1414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E571642-A84B-3F41-9842-E05D2A17B90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29436" y="4056022"/>
                  <a:ext cx="1645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881DE5C5-D6BD-28C4-C375-4C43F45918DC}"/>
              </a:ext>
            </a:extLst>
          </p:cNvPr>
          <p:cNvGrpSpPr/>
          <p:nvPr/>
        </p:nvGrpSpPr>
        <p:grpSpPr>
          <a:xfrm>
            <a:off x="4642756" y="1808542"/>
            <a:ext cx="324000" cy="1204560"/>
            <a:chOff x="4642756" y="1808542"/>
            <a:chExt cx="324000" cy="12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5B7CD09-8367-C24E-BF5A-440C7D37AD1C}"/>
                    </a:ext>
                  </a:extLst>
                </p14:cNvPr>
                <p14:cNvContentPartPr/>
                <p14:nvPr/>
              </p14:nvContentPartPr>
              <p14:xfrm>
                <a:off x="4775596" y="1808542"/>
                <a:ext cx="170280" cy="7430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5B7CD09-8367-C24E-BF5A-440C7D37AD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66596" y="1799542"/>
                  <a:ext cx="18792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860E2C1-F5C9-BCC4-E2D7-7742BE94FB10}"/>
                    </a:ext>
                  </a:extLst>
                </p14:cNvPr>
                <p14:cNvContentPartPr/>
                <p14:nvPr/>
              </p14:nvContentPartPr>
              <p14:xfrm>
                <a:off x="4859476" y="2472382"/>
                <a:ext cx="68760" cy="1396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860E2C1-F5C9-BCC4-E2D7-7742BE94FB1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50476" y="2463382"/>
                  <a:ext cx="86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6CEDE67-7884-556A-06B0-2CA9A5AA6684}"/>
                    </a:ext>
                  </a:extLst>
                </p14:cNvPr>
                <p14:cNvContentPartPr/>
                <p14:nvPr/>
              </p14:nvContentPartPr>
              <p14:xfrm>
                <a:off x="4642756" y="2163142"/>
                <a:ext cx="324000" cy="7671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6CEDE67-7884-556A-06B0-2CA9A5AA668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33756" y="2154142"/>
                  <a:ext cx="34164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BA8F802-3F30-7791-D943-1C29B2F0DF3C}"/>
                    </a:ext>
                  </a:extLst>
                </p14:cNvPr>
                <p14:cNvContentPartPr/>
                <p14:nvPr/>
              </p14:nvContentPartPr>
              <p14:xfrm>
                <a:off x="4834636" y="2835262"/>
                <a:ext cx="49320" cy="1778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BA8F802-3F30-7791-D943-1C29B2F0DF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25996" y="2826622"/>
                  <a:ext cx="6696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6CCE1C26-0280-5E4C-8311-2DDAC3A0CA45}"/>
              </a:ext>
            </a:extLst>
          </p:cNvPr>
          <p:cNvGrpSpPr/>
          <p:nvPr/>
        </p:nvGrpSpPr>
        <p:grpSpPr>
          <a:xfrm>
            <a:off x="4539436" y="3626182"/>
            <a:ext cx="904680" cy="774720"/>
            <a:chOff x="4539436" y="3626182"/>
            <a:chExt cx="904680" cy="77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8EA2C07-0946-6478-71E9-DAE26386BA63}"/>
                    </a:ext>
                  </a:extLst>
                </p14:cNvPr>
                <p14:cNvContentPartPr/>
                <p14:nvPr/>
              </p14:nvContentPartPr>
              <p14:xfrm>
                <a:off x="4539796" y="3821302"/>
                <a:ext cx="166680" cy="432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8EA2C07-0946-6478-71E9-DAE26386BA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31156" y="3812302"/>
                  <a:ext cx="184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0D4D94A-4CB7-338E-2118-261A9CDCE95E}"/>
                    </a:ext>
                  </a:extLst>
                </p14:cNvPr>
                <p14:cNvContentPartPr/>
                <p14:nvPr/>
              </p14:nvContentPartPr>
              <p14:xfrm>
                <a:off x="4539436" y="3918142"/>
                <a:ext cx="177840" cy="208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0D4D94A-4CB7-338E-2118-261A9CDCE95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30796" y="3909502"/>
                  <a:ext cx="195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A0AC60C-06E7-E953-B9B7-7AA7D29C3BBE}"/>
                    </a:ext>
                  </a:extLst>
                </p14:cNvPr>
                <p14:cNvContentPartPr/>
                <p14:nvPr/>
              </p14:nvContentPartPr>
              <p14:xfrm>
                <a:off x="4673716" y="3769822"/>
                <a:ext cx="157320" cy="191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A0AC60C-06E7-E953-B9B7-7AA7D29C3BB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64716" y="3760822"/>
                  <a:ext cx="174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BDBB2D0-6428-E91A-1D48-ECFF97AE7F44}"/>
                    </a:ext>
                  </a:extLst>
                </p14:cNvPr>
                <p14:cNvContentPartPr/>
                <p14:nvPr/>
              </p14:nvContentPartPr>
              <p14:xfrm>
                <a:off x="4900516" y="3761902"/>
                <a:ext cx="208080" cy="110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BDBB2D0-6428-E91A-1D48-ECFF97AE7F4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91516" y="3752902"/>
                  <a:ext cx="225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98367B9-D55B-B55F-1C90-CA51C35E5150}"/>
                    </a:ext>
                  </a:extLst>
                </p14:cNvPr>
                <p14:cNvContentPartPr/>
                <p14:nvPr/>
              </p14:nvContentPartPr>
              <p14:xfrm>
                <a:off x="5103916" y="3685222"/>
                <a:ext cx="15480" cy="338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98367B9-D55B-B55F-1C90-CA51C35E51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95276" y="3676222"/>
                  <a:ext cx="33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76A73B4-B415-CA7B-50FA-3A2D2910A7D6}"/>
                    </a:ext>
                  </a:extLst>
                </p14:cNvPr>
                <p14:cNvContentPartPr/>
                <p14:nvPr/>
              </p14:nvContentPartPr>
              <p14:xfrm>
                <a:off x="5204716" y="3626182"/>
                <a:ext cx="239400" cy="1897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76A73B4-B415-CA7B-50FA-3A2D2910A7D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95716" y="3617542"/>
                  <a:ext cx="257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497EF8B-7E60-2D69-7477-B2F85DF5CDFE}"/>
                    </a:ext>
                  </a:extLst>
                </p14:cNvPr>
                <p14:cNvContentPartPr/>
                <p14:nvPr/>
              </p14:nvContentPartPr>
              <p14:xfrm>
                <a:off x="4823836" y="4136662"/>
                <a:ext cx="118440" cy="2642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497EF8B-7E60-2D69-7477-B2F85DF5CDF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14836" y="4127662"/>
                  <a:ext cx="136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8410748-0BB8-0DCB-2630-5C92F1E09A94}"/>
                    </a:ext>
                  </a:extLst>
                </p14:cNvPr>
                <p14:cNvContentPartPr/>
                <p14:nvPr/>
              </p14:nvContentPartPr>
              <p14:xfrm>
                <a:off x="4950556" y="4127302"/>
                <a:ext cx="354240" cy="1587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8410748-0BB8-0DCB-2630-5C92F1E09A9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41916" y="4118302"/>
                  <a:ext cx="371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63DA006-3C24-0D97-7F2F-8CC29004F7C3}"/>
                    </a:ext>
                  </a:extLst>
                </p14:cNvPr>
                <p14:cNvContentPartPr/>
                <p14:nvPr/>
              </p14:nvContentPartPr>
              <p14:xfrm>
                <a:off x="5160796" y="4021462"/>
                <a:ext cx="3960" cy="252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63DA006-3C24-0D97-7F2F-8CC29004F7C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51796" y="4012462"/>
                  <a:ext cx="216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81B77119-4B70-54CD-79CA-D1060EE4983B}"/>
              </a:ext>
            </a:extLst>
          </p:cNvPr>
          <p:cNvGrpSpPr/>
          <p:nvPr/>
        </p:nvGrpSpPr>
        <p:grpSpPr>
          <a:xfrm>
            <a:off x="6213076" y="1823662"/>
            <a:ext cx="234000" cy="1188360"/>
            <a:chOff x="6213076" y="1823662"/>
            <a:chExt cx="234000" cy="11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FBCFB54-CA4A-5625-FEB6-056291213F8D}"/>
                    </a:ext>
                  </a:extLst>
                </p14:cNvPr>
                <p14:cNvContentPartPr/>
                <p14:nvPr/>
              </p14:nvContentPartPr>
              <p14:xfrm>
                <a:off x="6213076" y="1823662"/>
                <a:ext cx="197280" cy="7732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FBCFB54-CA4A-5625-FEB6-056291213F8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04076" y="1815022"/>
                  <a:ext cx="21492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6C75CED-7E67-0D73-06A4-7CC5D82BFFE8}"/>
                    </a:ext>
                  </a:extLst>
                </p14:cNvPr>
                <p14:cNvContentPartPr/>
                <p14:nvPr/>
              </p14:nvContentPartPr>
              <p14:xfrm>
                <a:off x="6334036" y="2522782"/>
                <a:ext cx="70920" cy="1533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6C75CED-7E67-0D73-06A4-7CC5D82BFFE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325036" y="2514142"/>
                  <a:ext cx="88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D1AA1A0-D6F7-0E7E-5B95-821F1ED2BF15}"/>
                    </a:ext>
                  </a:extLst>
                </p14:cNvPr>
                <p14:cNvContentPartPr/>
                <p14:nvPr/>
              </p14:nvContentPartPr>
              <p14:xfrm>
                <a:off x="6238636" y="2167462"/>
                <a:ext cx="174240" cy="7635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D1AA1A0-D6F7-0E7E-5B95-821F1ED2BF1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29636" y="2158822"/>
                  <a:ext cx="19188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B8A19E6-92AE-EB7B-FD54-4076B9B51E66}"/>
                    </a:ext>
                  </a:extLst>
                </p14:cNvPr>
                <p14:cNvContentPartPr/>
                <p14:nvPr/>
              </p14:nvContentPartPr>
              <p14:xfrm>
                <a:off x="6362476" y="2817262"/>
                <a:ext cx="84600" cy="1947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B8A19E6-92AE-EB7B-FD54-4076B9B51E6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53476" y="2808262"/>
                  <a:ext cx="10224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B376CC56-E9F1-1332-475C-9BB9E6F95E24}"/>
              </a:ext>
            </a:extLst>
          </p:cNvPr>
          <p:cNvGrpSpPr/>
          <p:nvPr/>
        </p:nvGrpSpPr>
        <p:grpSpPr>
          <a:xfrm>
            <a:off x="6259516" y="3563902"/>
            <a:ext cx="700560" cy="484920"/>
            <a:chOff x="6259516" y="3563902"/>
            <a:chExt cx="700560" cy="48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6A38822-E087-9966-AE8D-E2C621E4AD50}"/>
                    </a:ext>
                  </a:extLst>
                </p14:cNvPr>
                <p14:cNvContentPartPr/>
                <p14:nvPr/>
              </p14:nvContentPartPr>
              <p14:xfrm>
                <a:off x="6286516" y="3563902"/>
                <a:ext cx="186120" cy="3668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6A38822-E087-9966-AE8D-E2C621E4AD5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77876" y="3555262"/>
                  <a:ext cx="2037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CFC90D6-6F03-6583-BE1E-C5518AC550E0}"/>
                    </a:ext>
                  </a:extLst>
                </p14:cNvPr>
                <p14:cNvContentPartPr/>
                <p14:nvPr/>
              </p14:nvContentPartPr>
              <p14:xfrm>
                <a:off x="6498916" y="3685222"/>
                <a:ext cx="369000" cy="1306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CFC90D6-6F03-6583-BE1E-C5518AC550E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90276" y="3676222"/>
                  <a:ext cx="386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3904F52-87AF-6A4C-71C3-E864402DAFC3}"/>
                    </a:ext>
                  </a:extLst>
                </p14:cNvPr>
                <p14:cNvContentPartPr/>
                <p14:nvPr/>
              </p14:nvContentPartPr>
              <p14:xfrm>
                <a:off x="6785476" y="3568942"/>
                <a:ext cx="63360" cy="158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3904F52-87AF-6A4C-71C3-E864402DAF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76836" y="3560302"/>
                  <a:ext cx="81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2A95360-FB52-418A-E306-1DB140C00718}"/>
                    </a:ext>
                  </a:extLst>
                </p14:cNvPr>
                <p14:cNvContentPartPr/>
                <p14:nvPr/>
              </p14:nvContentPartPr>
              <p14:xfrm>
                <a:off x="6259516" y="3943702"/>
                <a:ext cx="700560" cy="1051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2A95360-FB52-418A-E306-1DB140C0071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50876" y="3934702"/>
                  <a:ext cx="718200" cy="12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718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und Hicks-Test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407283"/>
            <a:ext cx="12172950" cy="33214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Kaldor-Hicks-Test </a:t>
            </a:r>
            <a:r>
              <a:rPr lang="de-DE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(1939):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Eine Allokation y ist einer Allokation x vorzuziehen, wenn nach dem Übergang von x nach y alle 	Individuen, die danach besser gestellt worden sind, in der Lage sind alle Verlierer derart zu kompensieren, 	dass nach der Kompensation alle besser gestellt sind. Referenzsituation ist die Endsituation </a:t>
            </a:r>
            <a:r>
              <a:rPr lang="de-DE" sz="200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  <a:p>
            <a:endParaRPr lang="de-DE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Quelle: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Hicks. J. R. (1939) The Foundations of Welfare Economic, The Economic Journal, Vol. 49, No. 196 Dec.,1939, pp. 696-712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Kaldor, N. (1939) Welfare Propositions of Economics and Interpersonal Comparisons of Utility, The Economic Journal, Vol. 49, No. 195, (Sep., pp. 549-552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C626927-6C6F-4F05-B0AB-0FDAB34C220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B95511-AA48-4588-A783-9D52B437313D}"/>
              </a:ext>
            </a:extLst>
          </p:cNvPr>
          <p:cNvSpPr txBox="1"/>
          <p:nvPr/>
        </p:nvSpPr>
        <p:spPr>
          <a:xfrm>
            <a:off x="353060" y="3766987"/>
            <a:ext cx="833151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Wichtig!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Die Kriterien beinhalten nicht den Aspekt, dass der Übergang von x nach y und die Umverteilung </a:t>
            </a: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tatsächlich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durchgeführt wird, sondern nur die Möglichkeit, denn ansonsten hätte man ja eine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Paretoverbesserung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(Vgl. das Modell spezifischer Faktoren im Außenhandel!)</a:t>
            </a:r>
          </a:p>
          <a:p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 Kriterien bilden meistens die Grundlage in der 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Kosten-Nutzen-Analyse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Im öffentlichen Bereich wird meist eine Maßnahme als sinnvoll erachtet, wenn die Summe der Zahlungsbereitschaften die Kosten der Maßnahme übersteigen.</a:t>
            </a:r>
          </a:p>
        </p:txBody>
      </p:sp>
    </p:spTree>
    <p:extLst>
      <p:ext uri="{BB962C8B-B14F-4D97-AF65-F5344CB8AC3E}">
        <p14:creationId xmlns:p14="http://schemas.microsoft.com/office/powerpoint/2010/main" val="28004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6305550"/>
            <a:ext cx="12172950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BF41A5-C9D2-4509-81EF-510DBD68F94A}"/>
              </a:ext>
            </a:extLst>
          </p:cNvPr>
          <p:cNvGrpSpPr/>
          <p:nvPr/>
        </p:nvGrpSpPr>
        <p:grpSpPr>
          <a:xfrm>
            <a:off x="650239" y="487097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9A959D10-E296-4974-8FC8-8550D11E7A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1AE7BE08-C306-4A41-A0BE-820BDABF2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B082099-AAA1-4E0D-BAD2-30A61DE029A2}"/>
                  </a:ext>
                </a:extLst>
              </p:cNvPr>
              <p:cNvSpPr/>
              <p:nvPr/>
            </p:nvSpPr>
            <p:spPr>
              <a:xfrm>
                <a:off x="5385158" y="4048671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B082099-AAA1-4E0D-BAD2-30A61DE02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158" y="4048671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3B25FDE-A3E8-4A3D-87D1-A253DA1704D4}"/>
                  </a:ext>
                </a:extLst>
              </p:cNvPr>
              <p:cNvSpPr/>
              <p:nvPr/>
            </p:nvSpPr>
            <p:spPr>
              <a:xfrm>
                <a:off x="84828" y="484770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3B25FDE-A3E8-4A3D-87D1-A253DA170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" y="484770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DAAAAFB3-2679-4449-8E90-549544DE8236}"/>
              </a:ext>
            </a:extLst>
          </p:cNvPr>
          <p:cNvSpPr/>
          <p:nvPr/>
        </p:nvSpPr>
        <p:spPr>
          <a:xfrm>
            <a:off x="1250984" y="1241677"/>
            <a:ext cx="2551814" cy="2115879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8607287E-FD00-4493-B08D-042B4DBA2D69}"/>
              </a:ext>
            </a:extLst>
          </p:cNvPr>
          <p:cNvSpPr/>
          <p:nvPr/>
        </p:nvSpPr>
        <p:spPr>
          <a:xfrm>
            <a:off x="1250984" y="1725803"/>
            <a:ext cx="3190387" cy="2258367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174B506-2602-4D25-B606-3ABF51017EFD}"/>
              </a:ext>
            </a:extLst>
          </p:cNvPr>
          <p:cNvSpPr txBox="1"/>
          <p:nvPr/>
        </p:nvSpPr>
        <p:spPr>
          <a:xfrm>
            <a:off x="1614485" y="394721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C4CC694-EECC-4C96-8FC6-2DC6DCCCBF98}"/>
              </a:ext>
            </a:extLst>
          </p:cNvPr>
          <p:cNvSpPr txBox="1"/>
          <p:nvPr/>
        </p:nvSpPr>
        <p:spPr>
          <a:xfrm>
            <a:off x="3025671" y="1172516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DECD43-42D9-4369-A2D0-795BF85CE3B5}"/>
              </a:ext>
            </a:extLst>
          </p:cNvPr>
          <p:cNvSpPr txBox="1"/>
          <p:nvPr/>
        </p:nvSpPr>
        <p:spPr>
          <a:xfrm>
            <a:off x="1370810" y="839528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EFC0BC8-8ACC-49B4-9529-2BD30A0A55BD}"/>
              </a:ext>
            </a:extLst>
          </p:cNvPr>
          <p:cNvGrpSpPr/>
          <p:nvPr/>
        </p:nvGrpSpPr>
        <p:grpSpPr>
          <a:xfrm>
            <a:off x="1580112" y="893317"/>
            <a:ext cx="911580" cy="880249"/>
            <a:chOff x="6579833" y="1277164"/>
            <a:chExt cx="911580" cy="880249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E9501BBC-1074-4A36-9436-02220FBBFE6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833" y="1277164"/>
              <a:ext cx="0" cy="8802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C40488D-F658-46D5-A70F-D8C7A7A0BE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33" y="2157413"/>
              <a:ext cx="9115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68151C7F-6607-443C-97D7-445F967AAAAB}"/>
              </a:ext>
            </a:extLst>
          </p:cNvPr>
          <p:cNvSpPr txBox="1"/>
          <p:nvPr/>
        </p:nvSpPr>
        <p:spPr>
          <a:xfrm>
            <a:off x="1410834" y="17181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90480C4-9F12-4A43-8B40-C569740FE468}"/>
              </a:ext>
            </a:extLst>
          </p:cNvPr>
          <p:cNvSpPr txBox="1"/>
          <p:nvPr/>
        </p:nvSpPr>
        <p:spPr>
          <a:xfrm>
            <a:off x="1836661" y="83952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y´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37D71CC-C7FA-4BCC-9337-F6F3DEA68ED2}"/>
              </a:ext>
            </a:extLst>
          </p:cNvPr>
          <p:cNvSpPr txBox="1"/>
          <p:nvPr/>
        </p:nvSpPr>
        <p:spPr>
          <a:xfrm>
            <a:off x="3262977" y="17770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D0150DE6-5FD0-4E20-B2DF-25399A1B009E}"/>
                  </a:ext>
                </a:extLst>
              </p:cNvPr>
              <p:cNvSpPr txBox="1"/>
              <p:nvPr/>
            </p:nvSpPr>
            <p:spPr>
              <a:xfrm>
                <a:off x="5002267" y="547376"/>
                <a:ext cx="7170686" cy="317553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Allokation x liegt auf </a:t>
                </a: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 Nutzenmöglichkeitskurve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Jetzt wird eine Politikmaßnahme diskutiert, die einer Allokation y entspricht, die auf einer neuen Nutzenmöglichkeitskurve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liegt.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würde dadurch gewinnen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verlieren. Allerdings kann man entlang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derart umverteilen, so dass nach dem Verzicht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sowohl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als auch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größer sind als in der Allokation x. Damit ist y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Kaldor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-Hicks-besser </a:t>
                </a:r>
                <a:r>
                  <a:rPr lang="de-DE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 x.</a:t>
                </a: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D0150DE6-5FD0-4E20-B2DF-25399A1B0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267" y="547376"/>
                <a:ext cx="7170686" cy="3175538"/>
              </a:xfrm>
              <a:prstGeom prst="rect">
                <a:avLst/>
              </a:prstGeom>
              <a:blipFill>
                <a:blip r:embed="rId4"/>
                <a:stretch>
                  <a:fillRect l="-1361" t="-1536" r="-1446" b="-13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>
            <a:extLst>
              <a:ext uri="{FF2B5EF4-FFF2-40B4-BE49-F238E27FC236}">
                <a16:creationId xmlns:a16="http://schemas.microsoft.com/office/drawing/2014/main" id="{9A1D5552-455F-49AD-8A05-C54DE5481FE5}"/>
              </a:ext>
            </a:extLst>
          </p:cNvPr>
          <p:cNvSpPr/>
          <p:nvPr/>
        </p:nvSpPr>
        <p:spPr>
          <a:xfrm>
            <a:off x="8684576" y="424692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3ADC685B-1700-4153-9EC3-A729D260903F}"/>
                  </a:ext>
                </a:extLst>
              </p:cNvPr>
              <p:cNvSpPr/>
              <p:nvPr/>
            </p:nvSpPr>
            <p:spPr>
              <a:xfrm>
                <a:off x="724429" y="1422932"/>
                <a:ext cx="5256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3ADC685B-1700-4153-9EC3-A729D2609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9" y="1422932"/>
                <a:ext cx="52565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0189E9A-CDE6-4A95-B843-DD729E00FB06}"/>
                  </a:ext>
                </a:extLst>
              </p:cNvPr>
              <p:cNvSpPr/>
              <p:nvPr/>
            </p:nvSpPr>
            <p:spPr>
              <a:xfrm>
                <a:off x="3579389" y="3301488"/>
                <a:ext cx="534697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0189E9A-CDE6-4A95-B843-DD729E00F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389" y="3301488"/>
                <a:ext cx="534697" cy="490840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>
            <a:extLst>
              <a:ext uri="{FF2B5EF4-FFF2-40B4-BE49-F238E27FC236}">
                <a16:creationId xmlns:a16="http://schemas.microsoft.com/office/drawing/2014/main" id="{F863E801-C2CB-42CE-B6E2-2AFFA3A29FC2}"/>
              </a:ext>
            </a:extLst>
          </p:cNvPr>
          <p:cNvSpPr txBox="1"/>
          <p:nvPr/>
        </p:nvSpPr>
        <p:spPr>
          <a:xfrm>
            <a:off x="731712" y="4365516"/>
            <a:ext cx="7792528" cy="2213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 man kann Fälle konstruieren, in denen der Vergleich von x und y nicht mehr eindeutig ist!</a:t>
            </a:r>
          </a:p>
        </p:txBody>
      </p:sp>
    </p:spTree>
    <p:extLst>
      <p:ext uri="{BB962C8B-B14F-4D97-AF65-F5344CB8AC3E}">
        <p14:creationId xmlns:p14="http://schemas.microsoft.com/office/powerpoint/2010/main" val="130529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 am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und Hicks-Test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6305550"/>
            <a:ext cx="12172950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BF41A5-C9D2-4509-81EF-510DBD68F94A}"/>
              </a:ext>
            </a:extLst>
          </p:cNvPr>
          <p:cNvGrpSpPr/>
          <p:nvPr/>
        </p:nvGrpSpPr>
        <p:grpSpPr>
          <a:xfrm>
            <a:off x="650239" y="487097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9A959D10-E296-4974-8FC8-8550D11E7A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1AE7BE08-C306-4A41-A0BE-820BDABF2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B082099-AAA1-4E0D-BAD2-30A61DE029A2}"/>
                  </a:ext>
                </a:extLst>
              </p:cNvPr>
              <p:cNvSpPr/>
              <p:nvPr/>
            </p:nvSpPr>
            <p:spPr>
              <a:xfrm>
                <a:off x="5385158" y="4048671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B082099-AAA1-4E0D-BAD2-30A61DE02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158" y="4048671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3B25FDE-A3E8-4A3D-87D1-A253DA1704D4}"/>
                  </a:ext>
                </a:extLst>
              </p:cNvPr>
              <p:cNvSpPr/>
              <p:nvPr/>
            </p:nvSpPr>
            <p:spPr>
              <a:xfrm>
                <a:off x="84828" y="484770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3B25FDE-A3E8-4A3D-87D1-A253DA170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" y="484770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DAAAAFB3-2679-4449-8E90-549544DE8236}"/>
              </a:ext>
            </a:extLst>
          </p:cNvPr>
          <p:cNvSpPr/>
          <p:nvPr/>
        </p:nvSpPr>
        <p:spPr>
          <a:xfrm>
            <a:off x="1250984" y="1241677"/>
            <a:ext cx="2551814" cy="2115879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8607287E-FD00-4493-B08D-042B4DBA2D69}"/>
              </a:ext>
            </a:extLst>
          </p:cNvPr>
          <p:cNvSpPr/>
          <p:nvPr/>
        </p:nvSpPr>
        <p:spPr>
          <a:xfrm>
            <a:off x="1250984" y="1747576"/>
            <a:ext cx="3582005" cy="160996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174B506-2602-4D25-B606-3ABF51017EFD}"/>
              </a:ext>
            </a:extLst>
          </p:cNvPr>
          <p:cNvSpPr txBox="1"/>
          <p:nvPr/>
        </p:nvSpPr>
        <p:spPr>
          <a:xfrm>
            <a:off x="1614485" y="394721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C4CC694-EECC-4C96-8FC6-2DC6DCCCBF98}"/>
              </a:ext>
            </a:extLst>
          </p:cNvPr>
          <p:cNvSpPr txBox="1"/>
          <p:nvPr/>
        </p:nvSpPr>
        <p:spPr>
          <a:xfrm>
            <a:off x="3337726" y="1777757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4CD2D2-56BE-4B73-81E3-F6632FC0B80F}"/>
              </a:ext>
            </a:extLst>
          </p:cNvPr>
          <p:cNvSpPr txBox="1"/>
          <p:nvPr/>
        </p:nvSpPr>
        <p:spPr>
          <a:xfrm>
            <a:off x="3890184" y="1530102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DECD43-42D9-4369-A2D0-795BF85CE3B5}"/>
              </a:ext>
            </a:extLst>
          </p:cNvPr>
          <p:cNvSpPr txBox="1"/>
          <p:nvPr/>
        </p:nvSpPr>
        <p:spPr>
          <a:xfrm>
            <a:off x="1370810" y="839528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EFC0BC8-8ACC-49B4-9529-2BD30A0A55BD}"/>
              </a:ext>
            </a:extLst>
          </p:cNvPr>
          <p:cNvGrpSpPr/>
          <p:nvPr/>
        </p:nvGrpSpPr>
        <p:grpSpPr>
          <a:xfrm>
            <a:off x="1580112" y="872997"/>
            <a:ext cx="911580" cy="880249"/>
            <a:chOff x="6579833" y="1277164"/>
            <a:chExt cx="911580" cy="880249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E9501BBC-1074-4A36-9436-02220FBBFE6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833" y="1277164"/>
              <a:ext cx="0" cy="8802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C40488D-F658-46D5-A70F-D8C7A7A0BE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33" y="2157413"/>
              <a:ext cx="9115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38EA0E6-EEF2-4647-8ED8-B2C48A439E8E}"/>
              </a:ext>
            </a:extLst>
          </p:cNvPr>
          <p:cNvGrpSpPr/>
          <p:nvPr/>
        </p:nvGrpSpPr>
        <p:grpSpPr>
          <a:xfrm>
            <a:off x="3556558" y="1826979"/>
            <a:ext cx="911580" cy="880249"/>
            <a:chOff x="6579833" y="1277164"/>
            <a:chExt cx="911580" cy="880249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00D14BE3-B793-4F05-956B-7785CEEC788F}"/>
                </a:ext>
              </a:extLst>
            </p:cNvPr>
            <p:cNvCxnSpPr>
              <a:cxnSpLocks/>
            </p:cNvCxnSpPr>
            <p:nvPr/>
          </p:nvCxnSpPr>
          <p:spPr>
            <a:xfrm>
              <a:off x="6579833" y="1277164"/>
              <a:ext cx="0" cy="8802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388F88EB-B7FF-47C0-B2FA-776E2FD6F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33" y="2157413"/>
              <a:ext cx="9115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68151C7F-6607-443C-97D7-445F967AAAAB}"/>
              </a:ext>
            </a:extLst>
          </p:cNvPr>
          <p:cNvSpPr txBox="1"/>
          <p:nvPr/>
        </p:nvSpPr>
        <p:spPr>
          <a:xfrm>
            <a:off x="1410834" y="17181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8BDBC46-20B6-4C9F-8175-01EC47ED2093}"/>
              </a:ext>
            </a:extLst>
          </p:cNvPr>
          <p:cNvSpPr txBox="1"/>
          <p:nvPr/>
        </p:nvSpPr>
        <p:spPr>
          <a:xfrm>
            <a:off x="4122934" y="206058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x´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90480C4-9F12-4A43-8B40-C569740FE468}"/>
              </a:ext>
            </a:extLst>
          </p:cNvPr>
          <p:cNvSpPr txBox="1"/>
          <p:nvPr/>
        </p:nvSpPr>
        <p:spPr>
          <a:xfrm>
            <a:off x="1836661" y="83952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y´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37D71CC-C7FA-4BCC-9337-F6F3DEA68ED2}"/>
              </a:ext>
            </a:extLst>
          </p:cNvPr>
          <p:cNvSpPr txBox="1"/>
          <p:nvPr/>
        </p:nvSpPr>
        <p:spPr>
          <a:xfrm>
            <a:off x="3218003" y="24763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0150DE6-5FD0-4E20-B2DF-25399A1B009E}"/>
              </a:ext>
            </a:extLst>
          </p:cNvPr>
          <p:cNvSpPr txBox="1"/>
          <p:nvPr/>
        </p:nvSpPr>
        <p:spPr>
          <a:xfrm>
            <a:off x="5942902" y="547376"/>
            <a:ext cx="6230050" cy="1847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Betrachte einen Übergang von x nach y. Aufgrund der gleichen Argumentation wie vorher genügt die Politikmaßnahme x → y </a:t>
            </a:r>
            <a:r>
              <a:rPr lang="de-DE" sz="2300">
                <a:latin typeface="Times New Roman" panose="02020603050405020304" pitchFamily="18" charset="0"/>
                <a:cs typeface="Times New Roman" panose="02020603050405020304" pitchFamily="18" charset="0"/>
              </a:rPr>
              <a:t>wieder dem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-Hicks-Kriterium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A1D5552-455F-49AD-8A05-C54DE5481FE5}"/>
              </a:ext>
            </a:extLst>
          </p:cNvPr>
          <p:cNvSpPr/>
          <p:nvPr/>
        </p:nvSpPr>
        <p:spPr>
          <a:xfrm>
            <a:off x="8684576" y="424692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3ADC685B-1700-4153-9EC3-A729D260903F}"/>
                  </a:ext>
                </a:extLst>
              </p:cNvPr>
              <p:cNvSpPr/>
              <p:nvPr/>
            </p:nvSpPr>
            <p:spPr>
              <a:xfrm>
                <a:off x="724429" y="1422932"/>
                <a:ext cx="5256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3ADC685B-1700-4153-9EC3-A729D2609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9" y="1422932"/>
                <a:ext cx="52565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0189E9A-CDE6-4A95-B843-DD729E00FB06}"/>
                  </a:ext>
                </a:extLst>
              </p:cNvPr>
              <p:cNvSpPr/>
              <p:nvPr/>
            </p:nvSpPr>
            <p:spPr>
              <a:xfrm>
                <a:off x="3579389" y="3301488"/>
                <a:ext cx="534697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0189E9A-CDE6-4A95-B843-DD729E00F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389" y="3301488"/>
                <a:ext cx="534697" cy="490840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>
            <a:extLst>
              <a:ext uri="{FF2B5EF4-FFF2-40B4-BE49-F238E27FC236}">
                <a16:creationId xmlns:a16="http://schemas.microsoft.com/office/drawing/2014/main" id="{F863E801-C2CB-42CE-B6E2-2AFFA3A29FC2}"/>
              </a:ext>
            </a:extLst>
          </p:cNvPr>
          <p:cNvSpPr txBox="1"/>
          <p:nvPr/>
        </p:nvSpPr>
        <p:spPr>
          <a:xfrm>
            <a:off x="731712" y="4365516"/>
            <a:ext cx="7792528" cy="2213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 Betrachtet man aber einen Übergang von y nach x, so gilt aus dem gleichen Argument, dass x´ auf der gleichen Nutzenmöglichkeitskurve wie x liegt auch x nach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 gegenüber y vorzuziehen ist.</a:t>
            </a:r>
          </a:p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Widerspruch, bzw. liefert in diesem Fall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 kein</a:t>
            </a:r>
          </a:p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sinnvolles Entscheidungskriterium</a:t>
            </a:r>
          </a:p>
        </p:txBody>
      </p:sp>
    </p:spTree>
    <p:extLst>
      <p:ext uri="{BB962C8B-B14F-4D97-AF65-F5344CB8AC3E}">
        <p14:creationId xmlns:p14="http://schemas.microsoft.com/office/powerpoint/2010/main" val="179269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Office PowerPoint</Application>
  <PresentationFormat>Breitbild</PresentationFormat>
  <Paragraphs>145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Wingdings</vt:lpstr>
      <vt:lpstr>Office</vt:lpstr>
      <vt:lpstr>Staatliche Rahmenbedinungen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598</cp:revision>
  <cp:lastPrinted>2022-03-02T23:29:14Z</cp:lastPrinted>
  <dcterms:created xsi:type="dcterms:W3CDTF">2019-02-11T10:45:01Z</dcterms:created>
  <dcterms:modified xsi:type="dcterms:W3CDTF">2023-04-27T11:47:19Z</dcterms:modified>
</cp:coreProperties>
</file>